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7358-1B6B-0ECF-80AC-11C108893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5F989-91B2-5900-1538-69B60D229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DE13D-2FEE-6778-065B-4C744F352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F3731-4307-6C90-200A-EC34312F0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8B8B-0609-B381-6EDE-168D8696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55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0A72-7B50-FF41-4544-69B73E076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CF135-929A-9B0B-CDE3-9E595657F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4DFCE-24C0-32C3-0BD7-01D775B1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B8463-4750-42B2-7322-72F68878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4460-7366-64D1-02E4-6BBEA1A4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96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D741EE-1671-6C96-50B2-D4AB01E595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B089BA-123F-D95C-4CD3-66471E6F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49419-E02D-34E6-ADB8-539CC72E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2C47A-6CDD-7495-3603-5C6EA955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F3669-0B10-A71E-894E-321DA1E9E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7777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69741-28D4-9232-356C-7D51C1E74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1AD3-993D-AF56-2042-0E5749287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9D5A5-937C-7DD7-E4DF-F185E216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74EB6-504E-AF0F-FAB6-8BD24D98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3C889-1368-A4C5-DB35-1E6AFBB2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4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17C1E-B28F-AB60-DE46-6BD6CF93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09557-4FDC-B296-6C56-E317D5D9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DC06-4E94-62B1-0C72-852891E2E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F803-F733-58CC-91DF-307A52B14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178C0-A488-64BF-8F0C-CC1EDD70D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0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71EB2-3405-31E3-1CF4-0F1329DD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3F69B-19BD-15E4-BADD-6371FFC64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5A515-1FDC-B05A-19FE-D0036F5B8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3F372-CD4D-2F32-BD3B-A763E5E11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87813-756C-1F0D-834D-566D9183B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A4987-E3D8-8B47-0AB8-EB73F1DB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19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DA7FC-EC15-593E-3ED6-40497DFA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3F7E5-3C7C-0D5D-4F46-8BDE7FE7B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7E7C8-841C-D1FA-31D6-CF81AC43A3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6D3793-1C15-F234-5514-E4E9EB7887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CD0A6-3232-7491-C044-2349B1FD3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957484-B53E-5ABA-2972-6EC1EE365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9CD58C-51FD-AD60-562A-B44B11DAA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BD22D-C506-C879-A30D-AE56F0321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48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D3091-29C0-27CB-C883-7D83FE42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1855B-BB78-990F-844E-72E9C00EE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0A6A9-B57B-A4BA-DEFF-5F75DB5E2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F6FBE-184E-9F73-7C56-0768CCDA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04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F52A32-F03A-FB07-4D20-F418D8C31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CCADA4-9BF6-ED68-46D1-8EC4F348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037C2-B643-297B-EB02-541FF3FE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5385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80796-DE9F-004B-8BB5-BCB100911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1123B-B773-A19F-D1D5-8B5C099A7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C44C0-C736-651F-0487-AB2A8E30EE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E7B83-C5B5-4755-1FC2-B05DA004A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EA2CE-E4B7-9EE1-6A92-29D006128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563D6-4143-66FC-FAE8-6BA72CA9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022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29BC1-F267-8F2C-6A9D-63493E5CB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87ED28-A6E5-EE60-DD36-3261F5162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66912-58AB-F7A1-681B-434495BA6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EF11C-3BC7-0B76-04B2-B89C399E4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29AB0-CE98-21B6-F59E-D84EAED3A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CABCF-64D0-F233-A7A0-A6C1DFAEF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354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3699F4-AEC1-DE67-4404-EF84C25E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9896-2FEA-85D9-8E3C-03456224B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3DB3D-402C-3DDD-DFE2-99889E78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15360-E168-449F-A452-DEED4258A942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D818-1D2E-F0A7-0A85-E78ABF3EDD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CD20C-56B5-6DAB-7ED7-C49B3A18DB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229765-C1AC-459B-B088-FF717FB003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277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0E9FAD-1FCB-A8B1-5514-6D8FAE95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Session Plan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22A03A5-3A60-F27D-1838-F90C0CF8C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173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23123617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31444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Weekend/Day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Topics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570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6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OpenAI APIs (Chat Completions and Responses)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658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7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OpenAI APIs (Responses, Agent)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407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13-14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LangChain</a:t>
                      </a:r>
                      <a:r>
                        <a:rPr lang="en-IN" dirty="0"/>
                        <a:t>, LangGraph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966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20-21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CrewAI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8887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27-28 September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AutoGen</a:t>
                      </a:r>
                      <a:r>
                        <a:rPr lang="en-IN" dirty="0"/>
                        <a:t>, MCP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86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175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Session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2</cp:revision>
  <dcterms:created xsi:type="dcterms:W3CDTF">2025-09-06T09:24:46Z</dcterms:created>
  <dcterms:modified xsi:type="dcterms:W3CDTF">2025-09-06T09:25:17Z</dcterms:modified>
</cp:coreProperties>
</file>