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63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592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A4A2B-DBA9-4E13-83AE-8E31FBBE5CA0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04D57-9BE8-4961-AFCA-FCCC77611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46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551ab6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551ab6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11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b551ab6de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b551ab6de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6933">
                <a:solidFill>
                  <a:srgbClr val="6666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6933">
                <a:solidFill>
                  <a:srgbClr val="66666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6933">
                <a:solidFill>
                  <a:srgbClr val="66666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6933">
                <a:solidFill>
                  <a:srgbClr val="66666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6933">
                <a:solidFill>
                  <a:srgbClr val="66666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6933">
                <a:solidFill>
                  <a:srgbClr val="66666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6933">
                <a:solidFill>
                  <a:srgbClr val="66666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6933">
                <a:solidFill>
                  <a:srgbClr val="66666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6933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3733">
                <a:solidFill>
                  <a:srgbClr val="66666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3733">
                <a:solidFill>
                  <a:srgbClr val="66666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3733">
                <a:solidFill>
                  <a:srgbClr val="66666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3733">
                <a:solidFill>
                  <a:srgbClr val="66666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3733">
                <a:solidFill>
                  <a:srgbClr val="66666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3733">
                <a:solidFill>
                  <a:srgbClr val="66666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3733">
                <a:solidFill>
                  <a:srgbClr val="66666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3733">
                <a:solidFill>
                  <a:srgbClr val="66666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3733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6113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1180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2310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5229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2073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3622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27952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518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785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2513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222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47700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1257508"/>
            <a:ext cx="11360800" cy="18216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  <a:buSzPts val="990"/>
            </a:pPr>
            <a:r>
              <a:rPr lang="en-US" sz="4800" dirty="0"/>
              <a:t>NIDDK (National Institute of Diabetes and Digestive and Kidney Diseases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533" dirty="0"/>
              <a:t>Simplilearn - Data Science Capstone Project</a:t>
            </a:r>
          </a:p>
          <a:p>
            <a:pPr algn="l">
              <a:spcBef>
                <a:spcPts val="0"/>
              </a:spcBef>
            </a:pPr>
            <a:r>
              <a:rPr lang="en-US" sz="2533" dirty="0">
                <a:solidFill>
                  <a:srgbClr val="B7B7B7"/>
                </a:solidFill>
              </a:rPr>
              <a:t>June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145133" y="0"/>
            <a:ext cx="4205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1" name="Google Shape;61;p14"/>
          <p:cNvGrpSpPr/>
          <p:nvPr/>
        </p:nvGrpSpPr>
        <p:grpSpPr>
          <a:xfrm>
            <a:off x="608221" y="1384042"/>
            <a:ext cx="2922800" cy="1208991"/>
            <a:chOff x="385200" y="1911092"/>
            <a:chExt cx="2192100" cy="906743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385200" y="2356200"/>
              <a:ext cx="21921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endParaRPr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385200" y="1911092"/>
              <a:ext cx="2192100" cy="738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Project Task:</a:t>
              </a:r>
            </a:p>
            <a:p>
              <a:endParaRPr lang="en-US"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" name="Google Shape;61;p14">
            <a:extLst>
              <a:ext uri="{FF2B5EF4-FFF2-40B4-BE49-F238E27FC236}">
                <a16:creationId xmlns:a16="http://schemas.microsoft.com/office/drawing/2014/main" id="{65968FA7-69A7-7B99-5205-E71DBB2EA71E}"/>
              </a:ext>
            </a:extLst>
          </p:cNvPr>
          <p:cNvGrpSpPr/>
          <p:nvPr/>
        </p:nvGrpSpPr>
        <p:grpSpPr>
          <a:xfrm>
            <a:off x="541522" y="1822578"/>
            <a:ext cx="2989499" cy="2007665"/>
            <a:chOff x="385200" y="1312086"/>
            <a:chExt cx="2242124" cy="1505749"/>
          </a:xfrm>
        </p:grpSpPr>
        <p:sp>
          <p:nvSpPr>
            <p:cNvPr id="8" name="Google Shape;62;p14">
              <a:extLst>
                <a:ext uri="{FF2B5EF4-FFF2-40B4-BE49-F238E27FC236}">
                  <a16:creationId xmlns:a16="http://schemas.microsoft.com/office/drawing/2014/main" id="{8867F984-46D1-63D0-C022-F8AA9926EFCA}"/>
                </a:ext>
              </a:extLst>
            </p:cNvPr>
            <p:cNvSpPr txBox="1"/>
            <p:nvPr/>
          </p:nvSpPr>
          <p:spPr>
            <a:xfrm>
              <a:off x="385200" y="2356200"/>
              <a:ext cx="21921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endParaRPr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" name="Google Shape;63;p14">
              <a:extLst>
                <a:ext uri="{FF2B5EF4-FFF2-40B4-BE49-F238E27FC236}">
                  <a16:creationId xmlns:a16="http://schemas.microsoft.com/office/drawing/2014/main" id="{95DDBE19-DC97-9AF9-66CA-BAFC167464B3}"/>
                </a:ext>
              </a:extLst>
            </p:cNvPr>
            <p:cNvSpPr txBox="1"/>
            <p:nvPr/>
          </p:nvSpPr>
          <p:spPr>
            <a:xfrm>
              <a:off x="435224" y="1312086"/>
              <a:ext cx="21921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Reporting:</a:t>
              </a:r>
              <a:endParaRPr lang="en-IN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" name="Google Shape;65;p14">
            <a:extLst>
              <a:ext uri="{FF2B5EF4-FFF2-40B4-BE49-F238E27FC236}">
                <a16:creationId xmlns:a16="http://schemas.microsoft.com/office/drawing/2014/main" id="{2EAAACBF-AB93-05E8-45A1-119232A2168B}"/>
              </a:ext>
            </a:extLst>
          </p:cNvPr>
          <p:cNvSpPr txBox="1"/>
          <p:nvPr/>
        </p:nvSpPr>
        <p:spPr>
          <a:xfrm>
            <a:off x="4284375" y="1182251"/>
            <a:ext cx="7378625" cy="449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D575D"/>
                </a:solidFill>
                <a:latin typeface="Gotham Rounded SSm A"/>
              </a:rPr>
              <a:t>Create a dashboard in tableau by choosing appropriate chart types and metrics useful for the business. The dashboard must entail the following:</a:t>
            </a:r>
          </a:p>
          <a:p>
            <a:pPr algn="l"/>
            <a:endParaRPr lang="en-US" sz="2400" dirty="0">
              <a:solidFill>
                <a:srgbClr val="4D575D"/>
              </a:solidFill>
              <a:latin typeface="Gotham Rounded SSm A"/>
            </a:endParaRPr>
          </a:p>
          <a:p>
            <a:pPr marL="380990" lvl="1" indent="-38099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4D575D"/>
                </a:solidFill>
                <a:latin typeface="Gotham Rounded SSm A"/>
              </a:rPr>
              <a:t>Pie chart to describe the diabetic or non-diabetic population</a:t>
            </a:r>
          </a:p>
          <a:p>
            <a:pPr marL="380990" lvl="1" indent="-38099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4D575D"/>
                </a:solidFill>
                <a:latin typeface="Gotham Rounded SSm A"/>
              </a:rPr>
              <a:t>Scatter charts between relevant variables to analyze the relationships</a:t>
            </a:r>
          </a:p>
          <a:p>
            <a:pPr marL="380990" lvl="1" indent="-38099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4D575D"/>
                </a:solidFill>
                <a:latin typeface="Gotham Rounded SSm A"/>
              </a:rPr>
              <a:t>Histogram or frequency charts to analyze the distribution of the data</a:t>
            </a:r>
          </a:p>
          <a:p>
            <a:pPr marL="380990" lvl="1" indent="-38099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4D575D"/>
                </a:solidFill>
                <a:latin typeface="Gotham Rounded SSm A"/>
              </a:rPr>
              <a:t>Heatmap of correlation analysis among the relevant variables</a:t>
            </a:r>
          </a:p>
          <a:p>
            <a:pPr marL="380990" lvl="1" indent="-38099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4D575D"/>
                </a:solidFill>
                <a:latin typeface="Gotham Rounded SSm A"/>
              </a:rPr>
              <a:t>Create bins of these age values: 20-25, 25-30, 30-35, etc. </a:t>
            </a:r>
          </a:p>
          <a:p>
            <a:pPr marL="380990" lvl="1" indent="-38099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4D575D"/>
                </a:solidFill>
                <a:latin typeface="Gotham Rounded SSm A"/>
              </a:rPr>
              <a:t>Analyze different variables for these age brackets using a bubble chart.</a:t>
            </a:r>
          </a:p>
        </p:txBody>
      </p:sp>
    </p:spTree>
    <p:extLst>
      <p:ext uri="{BB962C8B-B14F-4D97-AF65-F5344CB8AC3E}">
        <p14:creationId xmlns:p14="http://schemas.microsoft.com/office/powerpoint/2010/main" val="48660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ie Chart">
            <a:extLst>
              <a:ext uri="{FF2B5EF4-FFF2-40B4-BE49-F238E27FC236}">
                <a16:creationId xmlns:a16="http://schemas.microsoft.com/office/drawing/2014/main" id="{8A5B399F-5B42-4631-AD31-9B3F4745D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548"/>
            <a:ext cx="12192000" cy="577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catter Charts ">
            <a:extLst>
              <a:ext uri="{FF2B5EF4-FFF2-40B4-BE49-F238E27FC236}">
                <a16:creationId xmlns:a16="http://schemas.microsoft.com/office/drawing/2014/main" id="{9D4DFBE7-D480-4A80-A4B2-0FE851C9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646"/>
            <a:ext cx="12192000" cy="573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Histogram">
            <a:extLst>
              <a:ext uri="{FF2B5EF4-FFF2-40B4-BE49-F238E27FC236}">
                <a16:creationId xmlns:a16="http://schemas.microsoft.com/office/drawing/2014/main" id="{B85968F0-6ACB-4002-B343-E4AFEA12A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646"/>
            <a:ext cx="12192000" cy="573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orrelation Analysis">
            <a:extLst>
              <a:ext uri="{FF2B5EF4-FFF2-40B4-BE49-F238E27FC236}">
                <a16:creationId xmlns:a16="http://schemas.microsoft.com/office/drawing/2014/main" id="{A63FFD58-8335-4227-B02A-92219E009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232"/>
            <a:ext cx="12192000" cy="582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 Bubble Chart">
            <a:extLst>
              <a:ext uri="{FF2B5EF4-FFF2-40B4-BE49-F238E27FC236}">
                <a16:creationId xmlns:a16="http://schemas.microsoft.com/office/drawing/2014/main" id="{A574FBE1-F2D3-4ECA-905F-B08BC66A4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646"/>
            <a:ext cx="12192000" cy="573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Heathcare Dashboard">
            <a:extLst>
              <a:ext uri="{FF2B5EF4-FFF2-40B4-BE49-F238E27FC236}">
                <a16:creationId xmlns:a16="http://schemas.microsoft.com/office/drawing/2014/main" id="{334F7E85-1E00-4EE3-B944-4E705FDD5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614"/>
            <a:ext cx="12192000" cy="52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1117333" y="3141601"/>
            <a:ext cx="26764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2133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You.</a:t>
            </a:r>
            <a:endParaRPr sz="2133" ker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116</Words>
  <Application>Microsoft Office PowerPoint</Application>
  <PresentationFormat>Widescreen</PresentationFormat>
  <Paragraphs>14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Gotham Rounded SSm A</vt:lpstr>
      <vt:lpstr>Roboto</vt:lpstr>
      <vt:lpstr>Wingdings</vt:lpstr>
      <vt:lpstr>Office Theme</vt:lpstr>
      <vt:lpstr>Simple Light</vt:lpstr>
      <vt:lpstr>NIDDK (National Institute of Diabetes and Digestive and Kidney Diseases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NIDDK (National Institute of Diabetes and Digestive and Kidney Diseases</dc:title>
  <dc:creator/>
  <cp:lastModifiedBy>Balu Patil</cp:lastModifiedBy>
  <cp:revision>1</cp:revision>
  <dcterms:created xsi:type="dcterms:W3CDTF">2022-06-02T09:32:06Z</dcterms:created>
  <dcterms:modified xsi:type="dcterms:W3CDTF">2022-06-02T10:17:39Z</dcterms:modified>
</cp:coreProperties>
</file>