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333" r:id="rId4"/>
    <p:sldId id="334" r:id="rId5"/>
    <p:sldId id="332" r:id="rId6"/>
  </p:sldIdLst>
  <p:sldSz cx="16256000" cy="9144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Open Sans ExtraBold" panose="020B0906030804020204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519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2" roundtripDataSignature="AMtx7mhHAAJhsMkdsnsKjOasxKHom0ow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ul Kumar Singh" initials="" lastIdx="2" clrIdx="0"/>
  <p:cmAuthor id="1" name="Atul Kumar Singh" initials="AKS" lastIdx="7" clrIdx="1">
    <p:extLst>
      <p:ext uri="{19B8F6BF-5375-455C-9EA6-DF929625EA0E}">
        <p15:presenceInfo xmlns:p15="http://schemas.microsoft.com/office/powerpoint/2012/main" userId="S-1-5-21-3229900463-265664438-3149261972-66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AFE"/>
    <a:srgbClr val="162E5D"/>
    <a:srgbClr val="839788"/>
    <a:srgbClr val="009FB7"/>
    <a:srgbClr val="3DF9BA"/>
    <a:srgbClr val="FF8966"/>
    <a:srgbClr val="66FF66"/>
    <a:srgbClr val="25AB6B"/>
    <a:srgbClr val="AFDB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0" y="84"/>
      </p:cViewPr>
      <p:guideLst>
        <p:guide orient="horz" pos="2904"/>
        <p:guide pos="5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42" Type="http://customschemas.google.com/relationships/presentationmetadata" Target="metadata"/><Relationship Id="rId3" Type="http://schemas.openxmlformats.org/officeDocument/2006/relationships/slide" Target="slides/slide2.xml"/><Relationship Id="rId14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4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4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7" name="Google Shape;4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480" name="Google Shape;4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480" name="Google Shape;4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63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480" name="Google Shape;4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23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Name">
  <p:cSld name="Course Nam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7"/>
          <p:cNvSpPr txBox="1">
            <a:spLocks noGrp="1"/>
          </p:cNvSpPr>
          <p:nvPr>
            <p:ph type="body" idx="1"/>
          </p:nvPr>
        </p:nvSpPr>
        <p:spPr>
          <a:xfrm>
            <a:off x="8724737" y="4114800"/>
            <a:ext cx="6960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5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5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95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6"/>
          <p:cNvSpPr txBox="1"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6"/>
          <p:cNvSpPr txBox="1">
            <a:spLocks noGrp="1"/>
          </p:cNvSpPr>
          <p:nvPr>
            <p:ph type="body" idx="1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2pPr>
            <a:lvl3pPr marL="1371600" lvl="2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4pPr>
            <a:lvl5pPr marL="2286000" lvl="4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5pPr>
            <a:lvl6pPr marL="2743200" lvl="5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147" name="Google Shape;147;p96"/>
          <p:cNvSpPr txBox="1">
            <a:spLocks noGrp="1"/>
          </p:cNvSpPr>
          <p:nvPr>
            <p:ph type="body" idx="2"/>
          </p:nvPr>
        </p:nvSpPr>
        <p:spPr>
          <a:xfrm>
            <a:off x="1119718" y="2743200"/>
            <a:ext cx="5242983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148" name="Google Shape;148;p96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6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6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7"/>
          <p:cNvSpPr txBox="1"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7"/>
          <p:cNvSpPr>
            <a:spLocks noGrp="1"/>
          </p:cNvSpPr>
          <p:nvPr>
            <p:ph type="pic" idx="2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97"/>
          <p:cNvSpPr txBox="1">
            <a:spLocks noGrp="1"/>
          </p:cNvSpPr>
          <p:nvPr>
            <p:ph type="body" idx="1"/>
          </p:nvPr>
        </p:nvSpPr>
        <p:spPr>
          <a:xfrm>
            <a:off x="1119718" y="2743200"/>
            <a:ext cx="5242983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>
            <a:endParaRPr/>
          </a:p>
        </p:txBody>
      </p:sp>
      <p:sp>
        <p:nvSpPr>
          <p:cNvPr id="155" name="Google Shape;155;p97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7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7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8"/>
          <p:cNvSpPr txBox="1">
            <a:spLocks noGrp="1"/>
          </p:cNvSpPr>
          <p:nvPr>
            <p:ph type="title"/>
          </p:nvPr>
        </p:nvSpPr>
        <p:spPr>
          <a:xfrm>
            <a:off x="1117600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8"/>
          <p:cNvSpPr txBox="1">
            <a:spLocks noGrp="1"/>
          </p:cNvSpPr>
          <p:nvPr>
            <p:ph type="body" idx="1"/>
          </p:nvPr>
        </p:nvSpPr>
        <p:spPr>
          <a:xfrm rot="5400000">
            <a:off x="5227108" y="-1675341"/>
            <a:ext cx="5801784" cy="1402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98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98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8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9"/>
          <p:cNvSpPr txBox="1">
            <a:spLocks noGrp="1"/>
          </p:cNvSpPr>
          <p:nvPr>
            <p:ph type="title"/>
          </p:nvPr>
        </p:nvSpPr>
        <p:spPr>
          <a:xfrm rot="5400000">
            <a:off x="9511241" y="2608792"/>
            <a:ext cx="7749117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9"/>
          <p:cNvSpPr txBox="1">
            <a:spLocks noGrp="1"/>
          </p:cNvSpPr>
          <p:nvPr>
            <p:ph type="body" idx="1"/>
          </p:nvPr>
        </p:nvSpPr>
        <p:spPr>
          <a:xfrm rot="5400000">
            <a:off x="2399241" y="-794807"/>
            <a:ext cx="7749117" cy="10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9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99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99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0"/>
          <p:cNvSpPr txBox="1">
            <a:spLocks noGrp="1"/>
          </p:cNvSpPr>
          <p:nvPr>
            <p:ph type="title"/>
          </p:nvPr>
        </p:nvSpPr>
        <p:spPr>
          <a:xfrm>
            <a:off x="2" y="229879"/>
            <a:ext cx="16255999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0"/>
          <p:cNvSpPr txBox="1">
            <a:spLocks noGrp="1"/>
          </p:cNvSpPr>
          <p:nvPr>
            <p:ph type="body" idx="1"/>
          </p:nvPr>
        </p:nvSpPr>
        <p:spPr>
          <a:xfrm>
            <a:off x="0" y="864001"/>
            <a:ext cx="16256001" cy="45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00"/>
          <p:cNvSpPr txBox="1">
            <a:spLocks noGrp="1"/>
          </p:cNvSpPr>
          <p:nvPr>
            <p:ph type="body" idx="2"/>
          </p:nvPr>
        </p:nvSpPr>
        <p:spPr>
          <a:xfrm>
            <a:off x="558307" y="1952600"/>
            <a:ext cx="14478943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133"/>
              <a:buChar char="•"/>
              <a:defRPr sz="21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Quiiz_single_option">
  <p:cSld name="5_Quiiz_single_o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1"/>
          <p:cNvSpPr/>
          <p:nvPr/>
        </p:nvSpPr>
        <p:spPr>
          <a:xfrm>
            <a:off x="489443" y="681005"/>
            <a:ext cx="1698903" cy="172217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1"/>
          <p:cNvSpPr/>
          <p:nvPr/>
        </p:nvSpPr>
        <p:spPr>
          <a:xfrm>
            <a:off x="489443" y="681005"/>
            <a:ext cx="15376232" cy="1722179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1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8" name="Google Shape;178;p101"/>
          <p:cNvCxnSpPr/>
          <p:nvPr/>
        </p:nvCxnSpPr>
        <p:spPr>
          <a:xfrm>
            <a:off x="2188345" y="681005"/>
            <a:ext cx="0" cy="1722179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9" name="Google Shape;179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72981" y="3839775"/>
            <a:ext cx="1969447" cy="1679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1"/>
          <p:cNvSpPr txBox="1"/>
          <p:nvPr/>
        </p:nvSpPr>
        <p:spPr>
          <a:xfrm>
            <a:off x="511579" y="1218935"/>
            <a:ext cx="1698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1"/>
          <p:cNvSpPr txBox="1"/>
          <p:nvPr/>
        </p:nvSpPr>
        <p:spPr>
          <a:xfrm>
            <a:off x="1664103" y="2865945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1"/>
          <p:cNvSpPr txBox="1"/>
          <p:nvPr/>
        </p:nvSpPr>
        <p:spPr>
          <a:xfrm>
            <a:off x="1664101" y="3687044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1"/>
          <p:cNvSpPr txBox="1"/>
          <p:nvPr/>
        </p:nvSpPr>
        <p:spPr>
          <a:xfrm>
            <a:off x="1664101" y="4508140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1"/>
          <p:cNvSpPr txBox="1"/>
          <p:nvPr/>
        </p:nvSpPr>
        <p:spPr>
          <a:xfrm>
            <a:off x="1664103" y="5329237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1"/>
          <p:cNvSpPr txBox="1">
            <a:spLocks noGrp="1"/>
          </p:cNvSpPr>
          <p:nvPr>
            <p:ph type="body" idx="2"/>
          </p:nvPr>
        </p:nvSpPr>
        <p:spPr>
          <a:xfrm>
            <a:off x="2329744" y="282171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01"/>
          <p:cNvSpPr txBox="1">
            <a:spLocks noGrp="1"/>
          </p:cNvSpPr>
          <p:nvPr>
            <p:ph type="body" idx="3"/>
          </p:nvPr>
        </p:nvSpPr>
        <p:spPr>
          <a:xfrm>
            <a:off x="2329744" y="364743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01"/>
          <p:cNvSpPr txBox="1">
            <a:spLocks noGrp="1"/>
          </p:cNvSpPr>
          <p:nvPr>
            <p:ph type="body" idx="4"/>
          </p:nvPr>
        </p:nvSpPr>
        <p:spPr>
          <a:xfrm>
            <a:off x="2329744" y="445429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01"/>
          <p:cNvSpPr txBox="1">
            <a:spLocks noGrp="1"/>
          </p:cNvSpPr>
          <p:nvPr>
            <p:ph type="body" idx="5"/>
          </p:nvPr>
        </p:nvSpPr>
        <p:spPr>
          <a:xfrm>
            <a:off x="2329744" y="527921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9" name="Google Shape;189;p101"/>
          <p:cNvGrpSpPr/>
          <p:nvPr/>
        </p:nvGrpSpPr>
        <p:grpSpPr>
          <a:xfrm>
            <a:off x="-6323" y="-31263"/>
            <a:ext cx="16256000" cy="130964"/>
            <a:chOff x="0" y="474414"/>
            <a:chExt cx="7908925" cy="61412"/>
          </a:xfrm>
        </p:grpSpPr>
        <p:sp>
          <p:nvSpPr>
            <p:cNvPr id="190" name="Google Shape;190;p101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1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1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1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1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1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1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01"/>
          <p:cNvSpPr/>
          <p:nvPr/>
        </p:nvSpPr>
        <p:spPr>
          <a:xfrm>
            <a:off x="0" y="6789112"/>
            <a:ext cx="16313155" cy="2354888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0"/>
          </a:gra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1"/>
          <p:cNvSpPr txBox="1"/>
          <p:nvPr/>
        </p:nvSpPr>
        <p:spPr>
          <a:xfrm>
            <a:off x="489441" y="6843544"/>
            <a:ext cx="40780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correct answers 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01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01"/>
          <p:cNvCxnSpPr/>
          <p:nvPr/>
        </p:nvCxnSpPr>
        <p:spPr>
          <a:xfrm>
            <a:off x="402163" y="7435667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01"/>
          <p:cNvSpPr txBox="1">
            <a:spLocks noGrp="1"/>
          </p:cNvSpPr>
          <p:nvPr>
            <p:ph type="body" idx="6"/>
          </p:nvPr>
        </p:nvSpPr>
        <p:spPr>
          <a:xfrm>
            <a:off x="3894162" y="6760723"/>
            <a:ext cx="8790897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C9F37"/>
              </a:buClr>
              <a:buSzPts val="2200"/>
              <a:buNone/>
              <a:defRPr sz="2200" b="1">
                <a:solidFill>
                  <a:srgbClr val="3C9F3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2pPr>
            <a:lvl3pPr marL="1371600" lvl="2" indent="-397954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01"/>
          <p:cNvSpPr txBox="1">
            <a:spLocks noGrp="1"/>
          </p:cNvSpPr>
          <p:nvPr>
            <p:ph type="body" idx="7"/>
          </p:nvPr>
        </p:nvSpPr>
        <p:spPr>
          <a:xfrm>
            <a:off x="489443" y="7435667"/>
            <a:ext cx="15375004" cy="13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3" name="Google Shape;203;p101"/>
          <p:cNvGrpSpPr/>
          <p:nvPr/>
        </p:nvGrpSpPr>
        <p:grpSpPr>
          <a:xfrm>
            <a:off x="391398" y="8733453"/>
            <a:ext cx="15571096" cy="410547"/>
            <a:chOff x="391398" y="8733452"/>
            <a:chExt cx="15571094" cy="410547"/>
          </a:xfrm>
        </p:grpSpPr>
        <p:pic>
          <p:nvPicPr>
            <p:cNvPr id="204" name="Google Shape;204;p101"/>
            <p:cNvPicPr preferRelativeResize="0"/>
            <p:nvPr/>
          </p:nvPicPr>
          <p:blipFill rotWithShape="1">
            <a:blip r:embed="rId3">
              <a:alphaModFix/>
            </a:blip>
            <a:srcRect l="91737" t="95510"/>
            <a:stretch/>
          </p:blipFill>
          <p:spPr>
            <a:xfrm>
              <a:off x="14667722" y="8733452"/>
              <a:ext cx="1294770" cy="410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01"/>
            <p:cNvSpPr txBox="1"/>
            <p:nvPr/>
          </p:nvSpPr>
          <p:spPr>
            <a:xfrm>
              <a:off x="391398" y="8735073"/>
              <a:ext cx="32519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©Simplilearn. All rights reserved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Quiiz_single_option">
  <p:cSld name="4_Quiiz_single_o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2"/>
          <p:cNvSpPr/>
          <p:nvPr/>
        </p:nvSpPr>
        <p:spPr>
          <a:xfrm>
            <a:off x="489443" y="681005"/>
            <a:ext cx="1698903" cy="172217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2"/>
          <p:cNvSpPr/>
          <p:nvPr/>
        </p:nvSpPr>
        <p:spPr>
          <a:xfrm>
            <a:off x="489443" y="681005"/>
            <a:ext cx="15376232" cy="1722179"/>
          </a:xfrm>
          <a:prstGeom prst="rect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Font typeface="Arial"/>
              <a:buNone/>
            </a:pPr>
            <a:endParaRPr sz="24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2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02"/>
          <p:cNvCxnSpPr/>
          <p:nvPr/>
        </p:nvCxnSpPr>
        <p:spPr>
          <a:xfrm>
            <a:off x="2188345" y="681005"/>
            <a:ext cx="0" cy="1722179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72981" y="3839775"/>
            <a:ext cx="1969447" cy="16796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2"/>
          <p:cNvSpPr txBox="1"/>
          <p:nvPr/>
        </p:nvSpPr>
        <p:spPr>
          <a:xfrm>
            <a:off x="511579" y="1218935"/>
            <a:ext cx="1698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2"/>
          <p:cNvSpPr txBox="1"/>
          <p:nvPr/>
        </p:nvSpPr>
        <p:spPr>
          <a:xfrm>
            <a:off x="1664103" y="2865945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2"/>
          <p:cNvSpPr txBox="1"/>
          <p:nvPr/>
        </p:nvSpPr>
        <p:spPr>
          <a:xfrm>
            <a:off x="1664101" y="3687044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2"/>
          <p:cNvSpPr txBox="1"/>
          <p:nvPr/>
        </p:nvSpPr>
        <p:spPr>
          <a:xfrm>
            <a:off x="1664101" y="4508140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2"/>
          <p:cNvSpPr txBox="1"/>
          <p:nvPr/>
        </p:nvSpPr>
        <p:spPr>
          <a:xfrm>
            <a:off x="1664103" y="5329237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2"/>
          <p:cNvSpPr txBox="1">
            <a:spLocks noGrp="1"/>
          </p:cNvSpPr>
          <p:nvPr>
            <p:ph type="body" idx="2"/>
          </p:nvPr>
        </p:nvSpPr>
        <p:spPr>
          <a:xfrm>
            <a:off x="2329744" y="282171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02"/>
          <p:cNvSpPr txBox="1">
            <a:spLocks noGrp="1"/>
          </p:cNvSpPr>
          <p:nvPr>
            <p:ph type="body" idx="3"/>
          </p:nvPr>
        </p:nvSpPr>
        <p:spPr>
          <a:xfrm>
            <a:off x="2329744" y="364743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02"/>
          <p:cNvSpPr txBox="1">
            <a:spLocks noGrp="1"/>
          </p:cNvSpPr>
          <p:nvPr>
            <p:ph type="body" idx="4"/>
          </p:nvPr>
        </p:nvSpPr>
        <p:spPr>
          <a:xfrm>
            <a:off x="2329744" y="4454299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02"/>
          <p:cNvSpPr txBox="1">
            <a:spLocks noGrp="1"/>
          </p:cNvSpPr>
          <p:nvPr>
            <p:ph type="body" idx="5"/>
          </p:nvPr>
        </p:nvSpPr>
        <p:spPr>
          <a:xfrm>
            <a:off x="2329744" y="5279218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21" name="Google Shape;221;p102"/>
          <p:cNvGrpSpPr/>
          <p:nvPr/>
        </p:nvGrpSpPr>
        <p:grpSpPr>
          <a:xfrm>
            <a:off x="-6323" y="-31263"/>
            <a:ext cx="16256000" cy="130964"/>
            <a:chOff x="0" y="474414"/>
            <a:chExt cx="7908925" cy="61412"/>
          </a:xfrm>
        </p:grpSpPr>
        <p:sp>
          <p:nvSpPr>
            <p:cNvPr id="222" name="Google Shape;222;p102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2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2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2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02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2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02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02"/>
          <p:cNvGrpSpPr/>
          <p:nvPr/>
        </p:nvGrpSpPr>
        <p:grpSpPr>
          <a:xfrm>
            <a:off x="391398" y="8733453"/>
            <a:ext cx="15571096" cy="410547"/>
            <a:chOff x="391398" y="8733452"/>
            <a:chExt cx="15571094" cy="410547"/>
          </a:xfrm>
        </p:grpSpPr>
        <p:pic>
          <p:nvPicPr>
            <p:cNvPr id="230" name="Google Shape;230;p102"/>
            <p:cNvPicPr preferRelativeResize="0"/>
            <p:nvPr/>
          </p:nvPicPr>
          <p:blipFill rotWithShape="1">
            <a:blip r:embed="rId3">
              <a:alphaModFix/>
            </a:blip>
            <a:srcRect l="91737" t="95510"/>
            <a:stretch/>
          </p:blipFill>
          <p:spPr>
            <a:xfrm>
              <a:off x="14667722" y="8733452"/>
              <a:ext cx="1294770" cy="410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02"/>
            <p:cNvSpPr txBox="1"/>
            <p:nvPr/>
          </p:nvSpPr>
          <p:spPr>
            <a:xfrm>
              <a:off x="391398" y="8735073"/>
              <a:ext cx="32519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©Simplilearn. All rights reserved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page">
  <p:cSld name="1_Content pag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3"/>
          <p:cNvSpPr/>
          <p:nvPr/>
        </p:nvSpPr>
        <p:spPr>
          <a:xfrm>
            <a:off x="0" y="-4725"/>
            <a:ext cx="1463434" cy="195002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3"/>
          <p:cNvSpPr/>
          <p:nvPr/>
        </p:nvSpPr>
        <p:spPr>
          <a:xfrm>
            <a:off x="1463432" y="-4725"/>
            <a:ext cx="7101807" cy="195002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3"/>
          <p:cNvSpPr/>
          <p:nvPr/>
        </p:nvSpPr>
        <p:spPr>
          <a:xfrm>
            <a:off x="8565235" y="-4725"/>
            <a:ext cx="1404697" cy="195002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3"/>
          <p:cNvSpPr/>
          <p:nvPr/>
        </p:nvSpPr>
        <p:spPr>
          <a:xfrm>
            <a:off x="9969932" y="-4725"/>
            <a:ext cx="469865" cy="195002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3"/>
          <p:cNvSpPr/>
          <p:nvPr/>
        </p:nvSpPr>
        <p:spPr>
          <a:xfrm>
            <a:off x="10439796" y="-4725"/>
            <a:ext cx="166412" cy="195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3"/>
          <p:cNvSpPr/>
          <p:nvPr/>
        </p:nvSpPr>
        <p:spPr>
          <a:xfrm>
            <a:off x="10606209" y="-4725"/>
            <a:ext cx="1668997" cy="195002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3"/>
          <p:cNvSpPr/>
          <p:nvPr/>
        </p:nvSpPr>
        <p:spPr>
          <a:xfrm>
            <a:off x="12275204" y="-4725"/>
            <a:ext cx="3980795" cy="195002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3"/>
          <p:cNvSpPr txBox="1">
            <a:spLocks noGrp="1"/>
          </p:cNvSpPr>
          <p:nvPr>
            <p:ph type="body" idx="1"/>
          </p:nvPr>
        </p:nvSpPr>
        <p:spPr>
          <a:xfrm>
            <a:off x="364902" y="1250983"/>
            <a:ext cx="15528769" cy="726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03"/>
          <p:cNvSpPr txBox="1">
            <a:spLocks noGrp="1"/>
          </p:cNvSpPr>
          <p:nvPr>
            <p:ph type="body" idx="2"/>
          </p:nvPr>
        </p:nvSpPr>
        <p:spPr>
          <a:xfrm>
            <a:off x="0" y="190278"/>
            <a:ext cx="13306561" cy="67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03"/>
          <p:cNvSpPr/>
          <p:nvPr/>
        </p:nvSpPr>
        <p:spPr>
          <a:xfrm>
            <a:off x="5111" y="877462"/>
            <a:ext cx="14039525" cy="39001"/>
          </a:xfrm>
          <a:prstGeom prst="rect">
            <a:avLst/>
          </a:prstGeom>
          <a:gradFill>
            <a:gsLst>
              <a:gs pos="0">
                <a:srgbClr val="F28020"/>
              </a:gs>
              <a:gs pos="23000">
                <a:srgbClr val="F2802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03" descr="Pictur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54509" y="281243"/>
            <a:ext cx="2157355" cy="779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3"/>
          <p:cNvSpPr txBox="1">
            <a:spLocks noGrp="1"/>
          </p:cNvSpPr>
          <p:nvPr>
            <p:ph type="sldNum" idx="12"/>
          </p:nvPr>
        </p:nvSpPr>
        <p:spPr>
          <a:xfrm flipH="1">
            <a:off x="15493075" y="8809534"/>
            <a:ext cx="343903" cy="3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g/table layout">
  <p:cSld name="6_img/table layou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4"/>
          <p:cNvSpPr/>
          <p:nvPr/>
        </p:nvSpPr>
        <p:spPr>
          <a:xfrm>
            <a:off x="0" y="-4725"/>
            <a:ext cx="1463434" cy="195002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4"/>
          <p:cNvSpPr/>
          <p:nvPr/>
        </p:nvSpPr>
        <p:spPr>
          <a:xfrm>
            <a:off x="1463432" y="-4725"/>
            <a:ext cx="7101807" cy="195002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4"/>
          <p:cNvSpPr/>
          <p:nvPr/>
        </p:nvSpPr>
        <p:spPr>
          <a:xfrm>
            <a:off x="8565235" y="-4725"/>
            <a:ext cx="1404697" cy="195002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4"/>
          <p:cNvSpPr/>
          <p:nvPr/>
        </p:nvSpPr>
        <p:spPr>
          <a:xfrm>
            <a:off x="9969932" y="-4725"/>
            <a:ext cx="469865" cy="195002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4"/>
          <p:cNvSpPr/>
          <p:nvPr/>
        </p:nvSpPr>
        <p:spPr>
          <a:xfrm>
            <a:off x="10439796" y="-4725"/>
            <a:ext cx="166412" cy="195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4"/>
          <p:cNvSpPr/>
          <p:nvPr/>
        </p:nvSpPr>
        <p:spPr>
          <a:xfrm>
            <a:off x="10606209" y="-4725"/>
            <a:ext cx="1668997" cy="195002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4"/>
          <p:cNvSpPr/>
          <p:nvPr/>
        </p:nvSpPr>
        <p:spPr>
          <a:xfrm>
            <a:off x="12275204" y="-4725"/>
            <a:ext cx="3980795" cy="195002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4"/>
          <p:cNvSpPr txBox="1">
            <a:spLocks noGrp="1"/>
          </p:cNvSpPr>
          <p:nvPr>
            <p:ph type="body" idx="1"/>
          </p:nvPr>
        </p:nvSpPr>
        <p:spPr>
          <a:xfrm>
            <a:off x="1" y="190278"/>
            <a:ext cx="13306559" cy="67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104"/>
          <p:cNvSpPr/>
          <p:nvPr/>
        </p:nvSpPr>
        <p:spPr>
          <a:xfrm>
            <a:off x="5111" y="877462"/>
            <a:ext cx="14039525" cy="39001"/>
          </a:xfrm>
          <a:prstGeom prst="rect">
            <a:avLst/>
          </a:prstGeom>
          <a:gradFill>
            <a:gsLst>
              <a:gs pos="0">
                <a:srgbClr val="F28020"/>
              </a:gs>
              <a:gs pos="23000">
                <a:srgbClr val="F2802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4"/>
          <p:cNvSpPr txBox="1">
            <a:spLocks noGrp="1"/>
          </p:cNvSpPr>
          <p:nvPr>
            <p:ph type="body" idx="2"/>
          </p:nvPr>
        </p:nvSpPr>
        <p:spPr>
          <a:xfrm>
            <a:off x="1025296" y="2705305"/>
            <a:ext cx="6842398" cy="68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104"/>
          <p:cNvSpPr txBox="1">
            <a:spLocks noGrp="1"/>
          </p:cNvSpPr>
          <p:nvPr>
            <p:ph type="body" idx="3"/>
          </p:nvPr>
        </p:nvSpPr>
        <p:spPr>
          <a:xfrm>
            <a:off x="8831895" y="2712651"/>
            <a:ext cx="6842398" cy="68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104"/>
          <p:cNvSpPr txBox="1">
            <a:spLocks noGrp="1"/>
          </p:cNvSpPr>
          <p:nvPr>
            <p:ph type="body" idx="4"/>
          </p:nvPr>
        </p:nvSpPr>
        <p:spPr>
          <a:xfrm>
            <a:off x="364902" y="1250987"/>
            <a:ext cx="15528769" cy="93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104"/>
          <p:cNvSpPr txBox="1">
            <a:spLocks noGrp="1"/>
          </p:cNvSpPr>
          <p:nvPr>
            <p:ph type="body" idx="5"/>
          </p:nvPr>
        </p:nvSpPr>
        <p:spPr>
          <a:xfrm>
            <a:off x="784947" y="3404198"/>
            <a:ext cx="6936000" cy="4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104"/>
          <p:cNvSpPr txBox="1">
            <a:spLocks noGrp="1"/>
          </p:cNvSpPr>
          <p:nvPr>
            <p:ph type="body" idx="6"/>
          </p:nvPr>
        </p:nvSpPr>
        <p:spPr>
          <a:xfrm>
            <a:off x="8579903" y="3423017"/>
            <a:ext cx="6931147" cy="476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355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0" name="Google Shape;260;p104" descr="Pictur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54509" y="281243"/>
            <a:ext cx="2157355" cy="779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4"/>
          <p:cNvSpPr txBox="1">
            <a:spLocks noGrp="1"/>
          </p:cNvSpPr>
          <p:nvPr>
            <p:ph type="sldNum" idx="12"/>
          </p:nvPr>
        </p:nvSpPr>
        <p:spPr>
          <a:xfrm flipH="1">
            <a:off x="15493075" y="8809534"/>
            <a:ext cx="343903" cy="3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50"/>
              <a:buFont typeface="Calibri"/>
              <a:buNone/>
              <a:defRPr sz="180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>
  <p:cSld name="Topic Nam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8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0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0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bjectives">
  <p:cSld name="1_Objective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05"/>
          <p:cNvSpPr/>
          <p:nvPr/>
        </p:nvSpPr>
        <p:spPr>
          <a:xfrm>
            <a:off x="0" y="1242017"/>
            <a:ext cx="3426096" cy="7253472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5"/>
          <p:cNvSpPr txBox="1">
            <a:spLocks noGrp="1"/>
          </p:cNvSpPr>
          <p:nvPr>
            <p:ph type="body" idx="1"/>
          </p:nvPr>
        </p:nvSpPr>
        <p:spPr>
          <a:xfrm>
            <a:off x="5014335" y="2931743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105"/>
          <p:cNvSpPr txBox="1">
            <a:spLocks noGrp="1"/>
          </p:cNvSpPr>
          <p:nvPr>
            <p:ph type="body" idx="2"/>
          </p:nvPr>
        </p:nvSpPr>
        <p:spPr>
          <a:xfrm>
            <a:off x="5014335" y="3775010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105"/>
          <p:cNvSpPr txBox="1">
            <a:spLocks noGrp="1"/>
          </p:cNvSpPr>
          <p:nvPr>
            <p:ph type="body" idx="3"/>
          </p:nvPr>
        </p:nvSpPr>
        <p:spPr>
          <a:xfrm>
            <a:off x="5014335" y="4618276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05"/>
          <p:cNvSpPr txBox="1">
            <a:spLocks noGrp="1"/>
          </p:cNvSpPr>
          <p:nvPr>
            <p:ph type="body" idx="4"/>
          </p:nvPr>
        </p:nvSpPr>
        <p:spPr>
          <a:xfrm>
            <a:off x="5014335" y="5461542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9" name="Google Shape;269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010" y="3689716"/>
            <a:ext cx="2358074" cy="235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5351" y="885620"/>
            <a:ext cx="4305299" cy="25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5"/>
          <p:cNvSpPr txBox="1"/>
          <p:nvPr/>
        </p:nvSpPr>
        <p:spPr>
          <a:xfrm>
            <a:off x="0" y="415147"/>
            <a:ext cx="16256001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Open Sans ExtraBold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05"/>
          <p:cNvGrpSpPr/>
          <p:nvPr/>
        </p:nvGrpSpPr>
        <p:grpSpPr>
          <a:xfrm>
            <a:off x="-6322" y="-31262"/>
            <a:ext cx="16256000" cy="130963"/>
            <a:chOff x="0" y="474414"/>
            <a:chExt cx="7908924" cy="61411"/>
          </a:xfrm>
        </p:grpSpPr>
        <p:sp>
          <p:nvSpPr>
            <p:cNvPr id="273" name="Google Shape;273;p105"/>
            <p:cNvSpPr/>
            <p:nvPr/>
          </p:nvSpPr>
          <p:spPr>
            <a:xfrm>
              <a:off x="0" y="474414"/>
              <a:ext cx="711993" cy="6141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5"/>
            <p:cNvSpPr/>
            <p:nvPr/>
          </p:nvSpPr>
          <p:spPr>
            <a:xfrm>
              <a:off x="711993" y="474414"/>
              <a:ext cx="3455194" cy="61411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5"/>
            <p:cNvSpPr/>
            <p:nvPr/>
          </p:nvSpPr>
          <p:spPr>
            <a:xfrm>
              <a:off x="4167187" y="474414"/>
              <a:ext cx="683418" cy="61411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5"/>
            <p:cNvSpPr/>
            <p:nvPr/>
          </p:nvSpPr>
          <p:spPr>
            <a:xfrm>
              <a:off x="4850605" y="474414"/>
              <a:ext cx="228600" cy="6141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5"/>
            <p:cNvSpPr/>
            <p:nvPr/>
          </p:nvSpPr>
          <p:spPr>
            <a:xfrm>
              <a:off x="5079205" y="474414"/>
              <a:ext cx="80962" cy="614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5"/>
            <p:cNvSpPr/>
            <p:nvPr/>
          </p:nvSpPr>
          <p:spPr>
            <a:xfrm>
              <a:off x="5160169" y="474414"/>
              <a:ext cx="812005" cy="61411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5"/>
            <p:cNvSpPr/>
            <p:nvPr/>
          </p:nvSpPr>
          <p:spPr>
            <a:xfrm>
              <a:off x="5972175" y="474414"/>
              <a:ext cx="1936749" cy="61411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Objectives">
  <p:cSld name="2_Objective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6"/>
          <p:cNvSpPr/>
          <p:nvPr/>
        </p:nvSpPr>
        <p:spPr>
          <a:xfrm>
            <a:off x="0" y="1242017"/>
            <a:ext cx="3426096" cy="7253472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endParaRPr sz="148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6"/>
          <p:cNvSpPr txBox="1">
            <a:spLocks noGrp="1"/>
          </p:cNvSpPr>
          <p:nvPr>
            <p:ph type="body" idx="1"/>
          </p:nvPr>
        </p:nvSpPr>
        <p:spPr>
          <a:xfrm>
            <a:off x="5014335" y="2931743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06"/>
          <p:cNvSpPr txBox="1">
            <a:spLocks noGrp="1"/>
          </p:cNvSpPr>
          <p:nvPr>
            <p:ph type="body" idx="2"/>
          </p:nvPr>
        </p:nvSpPr>
        <p:spPr>
          <a:xfrm>
            <a:off x="5014335" y="3775010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06"/>
          <p:cNvSpPr txBox="1">
            <a:spLocks noGrp="1"/>
          </p:cNvSpPr>
          <p:nvPr>
            <p:ph type="body" idx="3"/>
          </p:nvPr>
        </p:nvSpPr>
        <p:spPr>
          <a:xfrm>
            <a:off x="5014335" y="4618276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06"/>
          <p:cNvSpPr txBox="1">
            <a:spLocks noGrp="1"/>
          </p:cNvSpPr>
          <p:nvPr>
            <p:ph type="body" idx="4"/>
          </p:nvPr>
        </p:nvSpPr>
        <p:spPr>
          <a:xfrm>
            <a:off x="5014335" y="5461542"/>
            <a:ext cx="8946988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85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34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7" name="Google Shape;28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683" y="885620"/>
            <a:ext cx="3234635" cy="25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6"/>
          <p:cNvSpPr txBox="1"/>
          <p:nvPr/>
        </p:nvSpPr>
        <p:spPr>
          <a:xfrm>
            <a:off x="0" y="415147"/>
            <a:ext cx="16256001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Open Sans ExtraBold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Concepts Covered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515" y="3669771"/>
            <a:ext cx="2275064" cy="2275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06"/>
          <p:cNvGrpSpPr/>
          <p:nvPr/>
        </p:nvGrpSpPr>
        <p:grpSpPr>
          <a:xfrm>
            <a:off x="-6322" y="-31262"/>
            <a:ext cx="16256000" cy="130963"/>
            <a:chOff x="0" y="474414"/>
            <a:chExt cx="7908924" cy="61411"/>
          </a:xfrm>
        </p:grpSpPr>
        <p:sp>
          <p:nvSpPr>
            <p:cNvPr id="291" name="Google Shape;291;p106"/>
            <p:cNvSpPr/>
            <p:nvPr/>
          </p:nvSpPr>
          <p:spPr>
            <a:xfrm>
              <a:off x="0" y="474414"/>
              <a:ext cx="711993" cy="6141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6"/>
            <p:cNvSpPr/>
            <p:nvPr/>
          </p:nvSpPr>
          <p:spPr>
            <a:xfrm>
              <a:off x="711993" y="474414"/>
              <a:ext cx="3455194" cy="61411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6"/>
            <p:cNvSpPr/>
            <p:nvPr/>
          </p:nvSpPr>
          <p:spPr>
            <a:xfrm>
              <a:off x="4167187" y="474414"/>
              <a:ext cx="683418" cy="61411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6"/>
            <p:cNvSpPr/>
            <p:nvPr/>
          </p:nvSpPr>
          <p:spPr>
            <a:xfrm>
              <a:off x="4850605" y="474414"/>
              <a:ext cx="228600" cy="61411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6"/>
            <p:cNvSpPr/>
            <p:nvPr/>
          </p:nvSpPr>
          <p:spPr>
            <a:xfrm>
              <a:off x="5079205" y="474414"/>
              <a:ext cx="80962" cy="614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6"/>
            <p:cNvSpPr/>
            <p:nvPr/>
          </p:nvSpPr>
          <p:spPr>
            <a:xfrm>
              <a:off x="5160169" y="474414"/>
              <a:ext cx="812005" cy="61411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6"/>
            <p:cNvSpPr/>
            <p:nvPr/>
          </p:nvSpPr>
          <p:spPr>
            <a:xfrm>
              <a:off x="5972175" y="474414"/>
              <a:ext cx="1936749" cy="61411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07"/>
          <p:cNvSpPr txBox="1">
            <a:spLocks noGrp="1"/>
          </p:cNvSpPr>
          <p:nvPr>
            <p:ph type="title"/>
          </p:nvPr>
        </p:nvSpPr>
        <p:spPr>
          <a:xfrm>
            <a:off x="3079" y="319676"/>
            <a:ext cx="16258030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>
  <p:cSld name="2_quiz conten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0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08"/>
          <p:cNvSpPr txBox="1">
            <a:spLocks noGrp="1"/>
          </p:cNvSpPr>
          <p:nvPr>
            <p:ph type="body" idx="1"/>
          </p:nvPr>
        </p:nvSpPr>
        <p:spPr>
          <a:xfrm>
            <a:off x="3012031" y="57193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108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108"/>
          <p:cNvSpPr txBox="1">
            <a:spLocks noGrp="1"/>
          </p:cNvSpPr>
          <p:nvPr>
            <p:ph type="body" idx="2"/>
          </p:nvPr>
        </p:nvSpPr>
        <p:spPr>
          <a:xfrm>
            <a:off x="1280469" y="1281797"/>
            <a:ext cx="1698904" cy="6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08"/>
          <p:cNvSpPr txBox="1"/>
          <p:nvPr/>
        </p:nvSpPr>
        <p:spPr>
          <a:xfrm>
            <a:off x="1716761" y="283654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08"/>
          <p:cNvSpPr txBox="1"/>
          <p:nvPr/>
        </p:nvSpPr>
        <p:spPr>
          <a:xfrm>
            <a:off x="1716761" y="365714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08"/>
          <p:cNvSpPr txBox="1">
            <a:spLocks noGrp="1"/>
          </p:cNvSpPr>
          <p:nvPr>
            <p:ph type="body" idx="3"/>
          </p:nvPr>
        </p:nvSpPr>
        <p:spPr>
          <a:xfrm>
            <a:off x="2329744" y="278841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108"/>
          <p:cNvSpPr txBox="1">
            <a:spLocks noGrp="1"/>
          </p:cNvSpPr>
          <p:nvPr>
            <p:ph type="body" idx="4"/>
          </p:nvPr>
        </p:nvSpPr>
        <p:spPr>
          <a:xfrm>
            <a:off x="2329744" y="36090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>
  <p:cSld name="2_quiz a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0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09"/>
          <p:cNvSpPr txBox="1">
            <a:spLocks noGrp="1"/>
          </p:cNvSpPr>
          <p:nvPr>
            <p:ph type="body" idx="1"/>
          </p:nvPr>
        </p:nvSpPr>
        <p:spPr>
          <a:xfrm>
            <a:off x="3012031" y="57193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09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09"/>
          <p:cNvSpPr txBox="1">
            <a:spLocks noGrp="1"/>
          </p:cNvSpPr>
          <p:nvPr>
            <p:ph type="body" idx="2"/>
          </p:nvPr>
        </p:nvSpPr>
        <p:spPr>
          <a:xfrm>
            <a:off x="1280469" y="1281797"/>
            <a:ext cx="1698904" cy="6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109"/>
          <p:cNvSpPr txBox="1">
            <a:spLocks noGrp="1"/>
          </p:cNvSpPr>
          <p:nvPr>
            <p:ph type="body" idx="3"/>
          </p:nvPr>
        </p:nvSpPr>
        <p:spPr>
          <a:xfrm>
            <a:off x="670033" y="7935120"/>
            <a:ext cx="15194414" cy="99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109"/>
          <p:cNvSpPr txBox="1"/>
          <p:nvPr/>
        </p:nvSpPr>
        <p:spPr>
          <a:xfrm>
            <a:off x="670034" y="7373503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9" name="Google Shape;319;p109"/>
          <p:cNvCxnSpPr/>
          <p:nvPr/>
        </p:nvCxnSpPr>
        <p:spPr>
          <a:xfrm>
            <a:off x="670034" y="7854368"/>
            <a:ext cx="150744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109"/>
          <p:cNvSpPr txBox="1">
            <a:spLocks noGrp="1"/>
          </p:cNvSpPr>
          <p:nvPr>
            <p:ph type="body" idx="4"/>
          </p:nvPr>
        </p:nvSpPr>
        <p:spPr>
          <a:xfrm>
            <a:off x="3346904" y="7368182"/>
            <a:ext cx="9022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24F93"/>
              </a:buClr>
              <a:buSzPts val="2200"/>
              <a:buFont typeface="Arial"/>
              <a:buNone/>
              <a:defRPr sz="220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109"/>
          <p:cNvSpPr txBox="1"/>
          <p:nvPr/>
        </p:nvSpPr>
        <p:spPr>
          <a:xfrm>
            <a:off x="1716761" y="283654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09"/>
          <p:cNvSpPr txBox="1"/>
          <p:nvPr/>
        </p:nvSpPr>
        <p:spPr>
          <a:xfrm>
            <a:off x="1716761" y="365714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09"/>
          <p:cNvSpPr txBox="1">
            <a:spLocks noGrp="1"/>
          </p:cNvSpPr>
          <p:nvPr>
            <p:ph type="body" idx="5"/>
          </p:nvPr>
        </p:nvSpPr>
        <p:spPr>
          <a:xfrm>
            <a:off x="2329744" y="278841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109"/>
          <p:cNvSpPr txBox="1">
            <a:spLocks noGrp="1"/>
          </p:cNvSpPr>
          <p:nvPr>
            <p:ph type="body" idx="6"/>
          </p:nvPr>
        </p:nvSpPr>
        <p:spPr>
          <a:xfrm>
            <a:off x="2329744" y="36090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>
  <p:cSld name="2_quiz content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0"/>
          <p:cNvSpPr txBox="1">
            <a:spLocks noGrp="1"/>
          </p:cNvSpPr>
          <p:nvPr>
            <p:ph type="body" idx="1"/>
          </p:nvPr>
        </p:nvSpPr>
        <p:spPr>
          <a:xfrm>
            <a:off x="3012031" y="57193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110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10"/>
          <p:cNvSpPr txBox="1">
            <a:spLocks noGrp="1"/>
          </p:cNvSpPr>
          <p:nvPr>
            <p:ph type="body" idx="2"/>
          </p:nvPr>
        </p:nvSpPr>
        <p:spPr>
          <a:xfrm>
            <a:off x="1280469" y="1281797"/>
            <a:ext cx="1698904" cy="6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110"/>
          <p:cNvSpPr txBox="1"/>
          <p:nvPr/>
        </p:nvSpPr>
        <p:spPr>
          <a:xfrm>
            <a:off x="1716761" y="283654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10"/>
          <p:cNvSpPr txBox="1"/>
          <p:nvPr/>
        </p:nvSpPr>
        <p:spPr>
          <a:xfrm>
            <a:off x="1716761" y="365714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110"/>
          <p:cNvSpPr txBox="1"/>
          <p:nvPr/>
        </p:nvSpPr>
        <p:spPr>
          <a:xfrm>
            <a:off x="1716761" y="447775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10"/>
          <p:cNvSpPr txBox="1"/>
          <p:nvPr/>
        </p:nvSpPr>
        <p:spPr>
          <a:xfrm>
            <a:off x="1716761" y="529835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110"/>
          <p:cNvSpPr txBox="1">
            <a:spLocks noGrp="1"/>
          </p:cNvSpPr>
          <p:nvPr>
            <p:ph type="body" idx="3"/>
          </p:nvPr>
        </p:nvSpPr>
        <p:spPr>
          <a:xfrm>
            <a:off x="2329744" y="278841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110"/>
          <p:cNvSpPr txBox="1">
            <a:spLocks noGrp="1"/>
          </p:cNvSpPr>
          <p:nvPr>
            <p:ph type="body" idx="4"/>
          </p:nvPr>
        </p:nvSpPr>
        <p:spPr>
          <a:xfrm>
            <a:off x="2329744" y="36090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110"/>
          <p:cNvSpPr txBox="1">
            <a:spLocks noGrp="1"/>
          </p:cNvSpPr>
          <p:nvPr>
            <p:ph type="body" idx="5"/>
          </p:nvPr>
        </p:nvSpPr>
        <p:spPr>
          <a:xfrm>
            <a:off x="2329744" y="442962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110"/>
          <p:cNvSpPr txBox="1">
            <a:spLocks noGrp="1"/>
          </p:cNvSpPr>
          <p:nvPr>
            <p:ph type="body" idx="6"/>
          </p:nvPr>
        </p:nvSpPr>
        <p:spPr>
          <a:xfrm>
            <a:off x="2329744" y="525023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110"/>
          <p:cNvSpPr txBox="1"/>
          <p:nvPr/>
        </p:nvSpPr>
        <p:spPr>
          <a:xfrm>
            <a:off x="1716761" y="6167089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10"/>
          <p:cNvSpPr txBox="1">
            <a:spLocks noGrp="1"/>
          </p:cNvSpPr>
          <p:nvPr>
            <p:ph type="body" idx="7"/>
          </p:nvPr>
        </p:nvSpPr>
        <p:spPr>
          <a:xfrm>
            <a:off x="2329744" y="6118963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>
  <p:cSld name="2_quiz ans 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1"/>
          <p:cNvSpPr txBox="1">
            <a:spLocks noGrp="1"/>
          </p:cNvSpPr>
          <p:nvPr>
            <p:ph type="body" idx="1"/>
          </p:nvPr>
        </p:nvSpPr>
        <p:spPr>
          <a:xfrm>
            <a:off x="3012031" y="57193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111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111"/>
          <p:cNvSpPr txBox="1">
            <a:spLocks noGrp="1"/>
          </p:cNvSpPr>
          <p:nvPr>
            <p:ph type="body" idx="2"/>
          </p:nvPr>
        </p:nvSpPr>
        <p:spPr>
          <a:xfrm>
            <a:off x="1280469" y="1281797"/>
            <a:ext cx="1698904" cy="6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body" idx="3"/>
          </p:nvPr>
        </p:nvSpPr>
        <p:spPr>
          <a:xfrm>
            <a:off x="670033" y="7935120"/>
            <a:ext cx="15194414" cy="99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/>
          <p:nvPr/>
        </p:nvSpPr>
        <p:spPr>
          <a:xfrm>
            <a:off x="670034" y="7373503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9" name="Google Shape;349;p111"/>
          <p:cNvCxnSpPr/>
          <p:nvPr/>
        </p:nvCxnSpPr>
        <p:spPr>
          <a:xfrm>
            <a:off x="670034" y="7854368"/>
            <a:ext cx="150744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111"/>
          <p:cNvSpPr txBox="1">
            <a:spLocks noGrp="1"/>
          </p:cNvSpPr>
          <p:nvPr>
            <p:ph type="body" idx="4"/>
          </p:nvPr>
        </p:nvSpPr>
        <p:spPr>
          <a:xfrm>
            <a:off x="3328590" y="7334926"/>
            <a:ext cx="9022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24F93"/>
              </a:buClr>
              <a:buSzPts val="2200"/>
              <a:buFont typeface="Arial"/>
              <a:buNone/>
              <a:defRPr sz="220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111"/>
          <p:cNvSpPr txBox="1"/>
          <p:nvPr/>
        </p:nvSpPr>
        <p:spPr>
          <a:xfrm>
            <a:off x="1716761" y="283654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111"/>
          <p:cNvSpPr txBox="1"/>
          <p:nvPr/>
        </p:nvSpPr>
        <p:spPr>
          <a:xfrm>
            <a:off x="1716761" y="365714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111"/>
          <p:cNvSpPr txBox="1"/>
          <p:nvPr/>
        </p:nvSpPr>
        <p:spPr>
          <a:xfrm>
            <a:off x="1716761" y="447775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111"/>
          <p:cNvSpPr txBox="1"/>
          <p:nvPr/>
        </p:nvSpPr>
        <p:spPr>
          <a:xfrm>
            <a:off x="1716761" y="529835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111"/>
          <p:cNvSpPr txBox="1">
            <a:spLocks noGrp="1"/>
          </p:cNvSpPr>
          <p:nvPr>
            <p:ph type="body" idx="5"/>
          </p:nvPr>
        </p:nvSpPr>
        <p:spPr>
          <a:xfrm>
            <a:off x="2329744" y="278841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111"/>
          <p:cNvSpPr txBox="1">
            <a:spLocks noGrp="1"/>
          </p:cNvSpPr>
          <p:nvPr>
            <p:ph type="body" idx="6"/>
          </p:nvPr>
        </p:nvSpPr>
        <p:spPr>
          <a:xfrm>
            <a:off x="2329744" y="36090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111"/>
          <p:cNvSpPr txBox="1">
            <a:spLocks noGrp="1"/>
          </p:cNvSpPr>
          <p:nvPr>
            <p:ph type="body" idx="7"/>
          </p:nvPr>
        </p:nvSpPr>
        <p:spPr>
          <a:xfrm>
            <a:off x="2329744" y="442962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111"/>
          <p:cNvSpPr txBox="1">
            <a:spLocks noGrp="1"/>
          </p:cNvSpPr>
          <p:nvPr>
            <p:ph type="body" idx="8"/>
          </p:nvPr>
        </p:nvSpPr>
        <p:spPr>
          <a:xfrm>
            <a:off x="2329744" y="525023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111"/>
          <p:cNvSpPr txBox="1"/>
          <p:nvPr/>
        </p:nvSpPr>
        <p:spPr>
          <a:xfrm>
            <a:off x="1716761" y="6167089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111"/>
          <p:cNvSpPr txBox="1">
            <a:spLocks noGrp="1"/>
          </p:cNvSpPr>
          <p:nvPr>
            <p:ph type="body" idx="9"/>
          </p:nvPr>
        </p:nvSpPr>
        <p:spPr>
          <a:xfrm>
            <a:off x="2329744" y="6118963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>
  <p:cSld name="Course-End Projec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13"/>
          <p:cNvSpPr/>
          <p:nvPr/>
        </p:nvSpPr>
        <p:spPr>
          <a:xfrm>
            <a:off x="4254500" y="1303972"/>
            <a:ext cx="10896600" cy="6875496"/>
          </a:xfrm>
          <a:prstGeom prst="roundRect">
            <a:avLst>
              <a:gd name="adj" fmla="val 3063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3"/>
          <p:cNvSpPr txBox="1">
            <a:spLocks noGrp="1"/>
          </p:cNvSpPr>
          <p:nvPr>
            <p:ph type="title"/>
          </p:nvPr>
        </p:nvSpPr>
        <p:spPr>
          <a:xfrm>
            <a:off x="0" y="539514"/>
            <a:ext cx="16256001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113"/>
          <p:cNvSpPr txBox="1">
            <a:spLocks noGrp="1"/>
          </p:cNvSpPr>
          <p:nvPr>
            <p:ph type="body" idx="1"/>
          </p:nvPr>
        </p:nvSpPr>
        <p:spPr>
          <a:xfrm>
            <a:off x="4699001" y="1770191"/>
            <a:ext cx="9956800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1_Summar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14"/>
          <p:cNvSpPr/>
          <p:nvPr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Font typeface="Arial"/>
              <a:buNone/>
            </a:pPr>
            <a:endParaRPr sz="148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114"/>
          <p:cNvGrpSpPr/>
          <p:nvPr/>
        </p:nvGrpSpPr>
        <p:grpSpPr>
          <a:xfrm>
            <a:off x="0" y="-4724"/>
            <a:ext cx="16256000" cy="195000"/>
            <a:chOff x="0" y="-4724"/>
            <a:chExt cx="16256000" cy="195000"/>
          </a:xfrm>
        </p:grpSpPr>
        <p:sp>
          <p:nvSpPr>
            <p:cNvPr id="380" name="Google Shape;380;p114"/>
            <p:cNvSpPr/>
            <p:nvPr/>
          </p:nvSpPr>
          <p:spPr>
            <a:xfrm>
              <a:off x="0" y="-4724"/>
              <a:ext cx="1463432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114"/>
            <p:cNvSpPr/>
            <p:nvPr/>
          </p:nvSpPr>
          <p:spPr>
            <a:xfrm>
              <a:off x="1463431" y="-4724"/>
              <a:ext cx="7101806" cy="195000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114"/>
            <p:cNvSpPr/>
            <p:nvPr/>
          </p:nvSpPr>
          <p:spPr>
            <a:xfrm>
              <a:off x="8565236" y="-4724"/>
              <a:ext cx="1404697" cy="195000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3" name="Google Shape;383;p114"/>
            <p:cNvSpPr/>
            <p:nvPr/>
          </p:nvSpPr>
          <p:spPr>
            <a:xfrm>
              <a:off x="9969933" y="-4724"/>
              <a:ext cx="469864" cy="195000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4" name="Google Shape;384;p114"/>
            <p:cNvSpPr/>
            <p:nvPr/>
          </p:nvSpPr>
          <p:spPr>
            <a:xfrm>
              <a:off x="10439798" y="-4724"/>
              <a:ext cx="166411" cy="1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5" name="Google Shape;385;p114"/>
            <p:cNvSpPr/>
            <p:nvPr/>
          </p:nvSpPr>
          <p:spPr>
            <a:xfrm>
              <a:off x="10606208" y="-4724"/>
              <a:ext cx="1668997" cy="1950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6" name="Google Shape;386;p114"/>
            <p:cNvSpPr/>
            <p:nvPr/>
          </p:nvSpPr>
          <p:spPr>
            <a:xfrm>
              <a:off x="12275205" y="-4724"/>
              <a:ext cx="3980795" cy="195000"/>
            </a:xfrm>
            <a:prstGeom prst="rect">
              <a:avLst/>
            </a:prstGeom>
            <a:solidFill>
              <a:srgbClr val="61B4DF"/>
            </a:solidFill>
            <a:ln>
              <a:noFill/>
            </a:ln>
          </p:spPr>
          <p:txBody>
            <a:bodyPr spcFirstLastPara="1" wrap="square" lIns="117500" tIns="58750" rIns="117500" bIns="587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endParaRPr sz="148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87" name="Google Shape;387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251" y="2742873"/>
            <a:ext cx="2599593" cy="464297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14"/>
          <p:cNvSpPr txBox="1">
            <a:spLocks noGrp="1"/>
          </p:cNvSpPr>
          <p:nvPr>
            <p:ph type="body" idx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114"/>
          <p:cNvSpPr txBox="1">
            <a:spLocks noGrp="1"/>
          </p:cNvSpPr>
          <p:nvPr>
            <p:ph type="body" idx="2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114"/>
          <p:cNvSpPr txBox="1">
            <a:spLocks noGrp="1"/>
          </p:cNvSpPr>
          <p:nvPr>
            <p:ph type="body" idx="3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114"/>
          <p:cNvSpPr txBox="1">
            <a:spLocks noGrp="1"/>
          </p:cNvSpPr>
          <p:nvPr>
            <p:ph type="body" idx="4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2" name="Google Shape;392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6720" y="885621"/>
            <a:ext cx="3359430" cy="25392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4"/>
          <p:cNvSpPr txBox="1"/>
          <p:nvPr/>
        </p:nvSpPr>
        <p:spPr>
          <a:xfrm>
            <a:off x="0" y="415146"/>
            <a:ext cx="162560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Key 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C1">
  <p:cSld name="1_KC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5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endParaRPr sz="148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5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7"/>
              <a:buFont typeface="Calibri"/>
              <a:buNone/>
            </a:pPr>
            <a:endParaRPr sz="2467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5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8" name="Google Shape;398;p115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9" name="Google Shape;399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72981" y="3839774"/>
            <a:ext cx="1969447" cy="167964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15"/>
          <p:cNvSpPr txBox="1"/>
          <p:nvPr/>
        </p:nvSpPr>
        <p:spPr>
          <a:xfrm>
            <a:off x="489805" y="860718"/>
            <a:ext cx="16989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Open Sans ExtraBold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Knowledge Check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5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5"/>
          <p:cNvSpPr txBox="1"/>
          <p:nvPr/>
        </p:nvSpPr>
        <p:spPr>
          <a:xfrm>
            <a:off x="1664102" y="3687042"/>
            <a:ext cx="6656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5"/>
          <p:cNvSpPr txBox="1"/>
          <p:nvPr/>
        </p:nvSpPr>
        <p:spPr>
          <a:xfrm>
            <a:off x="1664102" y="4508139"/>
            <a:ext cx="623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5"/>
          <p:cNvSpPr txBox="1"/>
          <p:nvPr/>
        </p:nvSpPr>
        <p:spPr>
          <a:xfrm>
            <a:off x="1664103" y="5329236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5"/>
          <p:cNvSpPr txBox="1">
            <a:spLocks noGrp="1"/>
          </p:cNvSpPr>
          <p:nvPr>
            <p:ph type="body" idx="2"/>
          </p:nvPr>
        </p:nvSpPr>
        <p:spPr>
          <a:xfrm>
            <a:off x="2329744" y="282171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115"/>
          <p:cNvSpPr txBox="1">
            <a:spLocks noGrp="1"/>
          </p:cNvSpPr>
          <p:nvPr>
            <p:ph type="body" idx="3"/>
          </p:nvPr>
        </p:nvSpPr>
        <p:spPr>
          <a:xfrm>
            <a:off x="2329744" y="3642321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115"/>
          <p:cNvSpPr txBox="1">
            <a:spLocks noGrp="1"/>
          </p:cNvSpPr>
          <p:nvPr>
            <p:ph type="body" idx="4"/>
          </p:nvPr>
        </p:nvSpPr>
        <p:spPr>
          <a:xfrm>
            <a:off x="2329744" y="446292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115"/>
          <p:cNvSpPr txBox="1">
            <a:spLocks noGrp="1"/>
          </p:cNvSpPr>
          <p:nvPr>
            <p:ph type="body" idx="5"/>
          </p:nvPr>
        </p:nvSpPr>
        <p:spPr>
          <a:xfrm>
            <a:off x="2329744" y="5283531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09" name="Google Shape;409;p115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410" name="Google Shape;410;p115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5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5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5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5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5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5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15"/>
          <p:cNvSpPr txBox="1">
            <a:spLocks noGrp="1"/>
          </p:cNvSpPr>
          <p:nvPr>
            <p:ph type="body" idx="6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1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1"/>
          <p:cNvSpPr txBox="1">
            <a:spLocks noGrp="1"/>
          </p:cNvSpPr>
          <p:nvPr>
            <p:ph type="body" idx="1"/>
          </p:nvPr>
        </p:nvSpPr>
        <p:spPr>
          <a:xfrm>
            <a:off x="1902091" y="1808291"/>
            <a:ext cx="12451817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C_1A">
  <p:cSld name="1_KC_1A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6"/>
          <p:cNvSpPr/>
          <p:nvPr/>
        </p:nvSpPr>
        <p:spPr>
          <a:xfrm>
            <a:off x="0" y="6789112"/>
            <a:ext cx="16313154" cy="2354888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0"/>
          </a:gra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7"/>
              <a:buFont typeface="Calibri"/>
              <a:buNone/>
            </a:pPr>
            <a:endParaRPr sz="2877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6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endParaRPr sz="148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6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7"/>
              <a:buFont typeface="Calibri"/>
              <a:buNone/>
            </a:pPr>
            <a:endParaRPr sz="2467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16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3" name="Google Shape;423;p116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16"/>
          <p:cNvSpPr txBox="1">
            <a:spLocks noGrp="1"/>
          </p:cNvSpPr>
          <p:nvPr>
            <p:ph type="body" idx="2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116"/>
          <p:cNvSpPr txBox="1"/>
          <p:nvPr/>
        </p:nvSpPr>
        <p:spPr>
          <a:xfrm>
            <a:off x="489441" y="6870434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Open Sans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116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116"/>
          <p:cNvCxnSpPr/>
          <p:nvPr/>
        </p:nvCxnSpPr>
        <p:spPr>
          <a:xfrm>
            <a:off x="396854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p116"/>
          <p:cNvSpPr txBox="1">
            <a:spLocks noGrp="1"/>
          </p:cNvSpPr>
          <p:nvPr>
            <p:ph type="body" idx="3"/>
          </p:nvPr>
        </p:nvSpPr>
        <p:spPr>
          <a:xfrm>
            <a:off x="3662870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9F37"/>
              </a:buClr>
              <a:buSzPts val="2800"/>
              <a:buNone/>
              <a:defRPr sz="2000" b="1">
                <a:solidFill>
                  <a:srgbClr val="3C9F3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29" name="Google Shape;429;p116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430" name="Google Shape;430;p116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6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16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6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6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6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6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80"/>
                <a:buFont typeface="Calibri"/>
                <a:buNone/>
              </a:pPr>
              <a:endParaRPr sz="148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7" name="Google Shape;437;p116"/>
          <p:cNvPicPr preferRelativeResize="0"/>
          <p:nvPr/>
        </p:nvPicPr>
        <p:blipFill rotWithShape="1">
          <a:blip r:embed="rId2">
            <a:alphaModFix/>
          </a:blip>
          <a:srcRect t="90625"/>
          <a:stretch/>
        </p:blipFill>
        <p:spPr>
          <a:xfrm>
            <a:off x="293511" y="8286750"/>
            <a:ext cx="15668981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16"/>
          <p:cNvSpPr txBox="1">
            <a:spLocks noGrp="1"/>
          </p:cNvSpPr>
          <p:nvPr>
            <p:ph type="body" idx="4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39" name="Google Shape;439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981" y="3839774"/>
            <a:ext cx="1969447" cy="167964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16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6"/>
          <p:cNvSpPr txBox="1"/>
          <p:nvPr/>
        </p:nvSpPr>
        <p:spPr>
          <a:xfrm>
            <a:off x="1664101" y="3687042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Open San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6"/>
          <p:cNvSpPr txBox="1">
            <a:spLocks noGrp="1"/>
          </p:cNvSpPr>
          <p:nvPr>
            <p:ph type="body" idx="5"/>
          </p:nvPr>
        </p:nvSpPr>
        <p:spPr>
          <a:xfrm>
            <a:off x="2329744" y="2821716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116"/>
          <p:cNvSpPr txBox="1">
            <a:spLocks noGrp="1"/>
          </p:cNvSpPr>
          <p:nvPr>
            <p:ph type="body" idx="6"/>
          </p:nvPr>
        </p:nvSpPr>
        <p:spPr>
          <a:xfrm>
            <a:off x="2329744" y="3642321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116"/>
          <p:cNvSpPr txBox="1"/>
          <p:nvPr/>
        </p:nvSpPr>
        <p:spPr>
          <a:xfrm>
            <a:off x="489805" y="860718"/>
            <a:ext cx="16989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Open Sans ExtraBold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Knowledge Check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9"/>
          <p:cNvSpPr txBox="1"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9"/>
          <p:cNvSpPr txBox="1"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104" name="Google Shape;104;p89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9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9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0"/>
          <p:cNvSpPr txBox="1">
            <a:spLocks noGrp="1"/>
          </p:cNvSpPr>
          <p:nvPr>
            <p:ph type="title"/>
          </p:nvPr>
        </p:nvSpPr>
        <p:spPr>
          <a:xfrm>
            <a:off x="1117600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0"/>
          <p:cNvSpPr txBox="1">
            <a:spLocks noGrp="1"/>
          </p:cNvSpPr>
          <p:nvPr>
            <p:ph type="body" idx="1"/>
          </p:nvPr>
        </p:nvSpPr>
        <p:spPr>
          <a:xfrm>
            <a:off x="1117600" y="2434167"/>
            <a:ext cx="14020801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90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0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0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1"/>
          <p:cNvSpPr txBox="1">
            <a:spLocks noGrp="1"/>
          </p:cNvSpPr>
          <p:nvPr>
            <p:ph type="title"/>
          </p:nvPr>
        </p:nvSpPr>
        <p:spPr>
          <a:xfrm>
            <a:off x="1109133" y="2279652"/>
            <a:ext cx="14020801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1"/>
          <p:cNvSpPr txBox="1">
            <a:spLocks noGrp="1"/>
          </p:cNvSpPr>
          <p:nvPr>
            <p:ph type="body" idx="1"/>
          </p:nvPr>
        </p:nvSpPr>
        <p:spPr>
          <a:xfrm>
            <a:off x="1109133" y="6119285"/>
            <a:ext cx="14020801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91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1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1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2"/>
          <p:cNvSpPr txBox="1">
            <a:spLocks noGrp="1"/>
          </p:cNvSpPr>
          <p:nvPr>
            <p:ph type="title"/>
          </p:nvPr>
        </p:nvSpPr>
        <p:spPr>
          <a:xfrm>
            <a:off x="1117600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2"/>
          <p:cNvSpPr txBox="1">
            <a:spLocks noGrp="1"/>
          </p:cNvSpPr>
          <p:nvPr>
            <p:ph type="body" idx="1"/>
          </p:nvPr>
        </p:nvSpPr>
        <p:spPr>
          <a:xfrm>
            <a:off x="1117600" y="2434167"/>
            <a:ext cx="69088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2"/>
          <p:cNvSpPr txBox="1">
            <a:spLocks noGrp="1"/>
          </p:cNvSpPr>
          <p:nvPr>
            <p:ph type="body" idx="2"/>
          </p:nvPr>
        </p:nvSpPr>
        <p:spPr>
          <a:xfrm>
            <a:off x="8229600" y="2434167"/>
            <a:ext cx="69088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92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2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2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3"/>
          <p:cNvSpPr txBox="1">
            <a:spLocks noGrp="1"/>
          </p:cNvSpPr>
          <p:nvPr>
            <p:ph type="title"/>
          </p:nvPr>
        </p:nvSpPr>
        <p:spPr>
          <a:xfrm>
            <a:off x="1119717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3"/>
          <p:cNvSpPr txBox="1"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29" name="Google Shape;129;p93"/>
          <p:cNvSpPr txBox="1">
            <a:spLocks noGrp="1"/>
          </p:cNvSpPr>
          <p:nvPr>
            <p:ph type="body" idx="2"/>
          </p:nvPr>
        </p:nvSpPr>
        <p:spPr>
          <a:xfrm>
            <a:off x="1119718" y="3340100"/>
            <a:ext cx="6877049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93"/>
          <p:cNvSpPr txBox="1">
            <a:spLocks noGrp="1"/>
          </p:cNvSpPr>
          <p:nvPr>
            <p:ph type="body" idx="3"/>
          </p:nvPr>
        </p:nvSpPr>
        <p:spPr>
          <a:xfrm>
            <a:off x="8229600" y="2241551"/>
            <a:ext cx="6910917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31" name="Google Shape;131;p93"/>
          <p:cNvSpPr txBox="1">
            <a:spLocks noGrp="1"/>
          </p:cNvSpPr>
          <p:nvPr>
            <p:ph type="body" idx="4"/>
          </p:nvPr>
        </p:nvSpPr>
        <p:spPr>
          <a:xfrm>
            <a:off x="8229600" y="3340100"/>
            <a:ext cx="6910917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3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3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3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4"/>
          <p:cNvSpPr txBox="1">
            <a:spLocks noGrp="1"/>
          </p:cNvSpPr>
          <p:nvPr>
            <p:ph type="title"/>
          </p:nvPr>
        </p:nvSpPr>
        <p:spPr>
          <a:xfrm>
            <a:off x="1117600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4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4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4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title"/>
          </p:nvPr>
        </p:nvSpPr>
        <p:spPr>
          <a:xfrm>
            <a:off x="1117600" y="486834"/>
            <a:ext cx="14020801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6"/>
          <p:cNvSpPr txBox="1">
            <a:spLocks noGrp="1"/>
          </p:cNvSpPr>
          <p:nvPr>
            <p:ph type="body" idx="1"/>
          </p:nvPr>
        </p:nvSpPr>
        <p:spPr>
          <a:xfrm>
            <a:off x="1117600" y="2434167"/>
            <a:ext cx="14020801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65645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795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6"/>
          <p:cNvSpPr txBox="1">
            <a:spLocks noGrp="1"/>
          </p:cNvSpPr>
          <p:nvPr>
            <p:ph type="dt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6"/>
          <p:cNvSpPr txBox="1">
            <a:spLocks noGrp="1"/>
          </p:cNvSpPr>
          <p:nvPr>
            <p:ph type="ft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6"/>
          <p:cNvSpPr txBox="1">
            <a:spLocks noGrp="1"/>
          </p:cNvSpPr>
          <p:nvPr>
            <p:ph type="sldNum" idx="12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"/>
          <p:cNvSpPr txBox="1">
            <a:spLocks noGrp="1"/>
          </p:cNvSpPr>
          <p:nvPr>
            <p:ph type="body" idx="1"/>
          </p:nvPr>
        </p:nvSpPr>
        <p:spPr>
          <a:xfrm>
            <a:off x="8724737" y="4114800"/>
            <a:ext cx="696004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dirty="0"/>
              <a:t>Power BI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rPr lang="en-IN" sz="3200" b="0" i="0" u="none" strike="noStrike" cap="none" dirty="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Projec</a:t>
            </a:r>
            <a:r>
              <a:rPr lang="en-IN" sz="3200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t Objective</a:t>
            </a:r>
            <a:endParaRPr sz="3200" b="0" i="0" u="none" strike="noStrike" cap="none" dirty="0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83" name="Google Shape;4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586" y="780887"/>
            <a:ext cx="529085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145">
            <a:extLst>
              <a:ext uri="{FF2B5EF4-FFF2-40B4-BE49-F238E27FC236}">
                <a16:creationId xmlns:a16="http://schemas.microsoft.com/office/drawing/2014/main" id="{ED2C5260-4628-4BFC-9EAC-D110A028D392}"/>
              </a:ext>
            </a:extLst>
          </p:cNvPr>
          <p:cNvSpPr/>
          <p:nvPr/>
        </p:nvSpPr>
        <p:spPr>
          <a:xfrm>
            <a:off x="930165" y="1603409"/>
            <a:ext cx="14888955" cy="7054864"/>
          </a:xfrm>
          <a:prstGeom prst="roundRect">
            <a:avLst>
              <a:gd name="adj" fmla="val 233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F6484-431F-4739-AC63-BC5D3D0DB1B0}"/>
              </a:ext>
            </a:extLst>
          </p:cNvPr>
          <p:cNvSpPr/>
          <p:nvPr/>
        </p:nvSpPr>
        <p:spPr>
          <a:xfrm>
            <a:off x="1393517" y="2693576"/>
            <a:ext cx="13582996" cy="158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2730" indent="-64770" algn="ctr">
              <a:lnSpc>
                <a:spcPct val="150000"/>
              </a:lnSpc>
              <a:spcBef>
                <a:spcPts val="220"/>
              </a:spcBef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objective is to improve the agents’ existing knowledge used for agent segmentation in a supervised predictive framework.</a:t>
            </a:r>
          </a:p>
          <a:p>
            <a:pPr marR="252730" indent="-64770" algn="ctr">
              <a:lnSpc>
                <a:spcPct val="150000"/>
              </a:lnSpc>
              <a:spcBef>
                <a:spcPts val="220"/>
              </a:spcBef>
            </a:pPr>
            <a:endParaRPr lang="en-IN" sz="2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7FCE4-15CF-4C46-ABB9-75A914C3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34" y="858180"/>
            <a:ext cx="1199765" cy="1235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rPr lang="en-IN" sz="3200" b="0" i="0" u="none" strike="noStrike" cap="none" dirty="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Problem Scenario</a:t>
            </a:r>
            <a:endParaRPr sz="3200" b="0" i="0" u="none" strike="noStrike" cap="none" dirty="0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83" name="Google Shape;4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5043" y="780887"/>
            <a:ext cx="5819944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145">
            <a:extLst>
              <a:ext uri="{FF2B5EF4-FFF2-40B4-BE49-F238E27FC236}">
                <a16:creationId xmlns:a16="http://schemas.microsoft.com/office/drawing/2014/main" id="{ED2C5260-4628-4BFC-9EAC-D110A028D392}"/>
              </a:ext>
            </a:extLst>
          </p:cNvPr>
          <p:cNvSpPr/>
          <p:nvPr/>
        </p:nvSpPr>
        <p:spPr>
          <a:xfrm>
            <a:off x="930165" y="1603409"/>
            <a:ext cx="14888955" cy="7054864"/>
          </a:xfrm>
          <a:prstGeom prst="roundRect">
            <a:avLst>
              <a:gd name="adj" fmla="val 233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F6484-431F-4739-AC63-BC5D3D0DB1B0}"/>
              </a:ext>
            </a:extLst>
          </p:cNvPr>
          <p:cNvSpPr/>
          <p:nvPr/>
        </p:nvSpPr>
        <p:spPr>
          <a:xfrm>
            <a:off x="1261242" y="1755072"/>
            <a:ext cx="14557878" cy="311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2730" indent="-64770" algn="ctr">
              <a:lnSpc>
                <a:spcPct val="150000"/>
              </a:lnSpc>
              <a:spcBef>
                <a:spcPts val="220"/>
              </a:spcBef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 insurance group consists of 10 property and casualty insurance, life insurance and insurance brokerage companies. The property and casualty companies in the group operate in a 17-state region. The group consists of major regional property and casualty insurer, represented by more than 4,000 independent agents who live and work in local communities through a six-state region. Define the metrics to analyze agent performance based on several attributes like demography, products sold, new business, etc.</a:t>
            </a:r>
          </a:p>
          <a:p>
            <a:pPr marR="252730" indent="-64770" algn="ctr">
              <a:lnSpc>
                <a:spcPct val="150000"/>
              </a:lnSpc>
              <a:spcBef>
                <a:spcPts val="220"/>
              </a:spcBef>
            </a:pPr>
            <a:endParaRPr lang="en-US" sz="2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2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rPr lang="en-IN" sz="3200" b="0" i="0" u="none" strike="noStrike" cap="none" dirty="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High Level Steps</a:t>
            </a:r>
            <a:endParaRPr sz="3200" b="0" i="0" u="none" strike="noStrike" cap="none" dirty="0">
              <a:solidFill>
                <a:srgbClr val="3F3F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83" name="Google Shape;4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586" y="780887"/>
            <a:ext cx="529085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145">
            <a:extLst>
              <a:ext uri="{FF2B5EF4-FFF2-40B4-BE49-F238E27FC236}">
                <a16:creationId xmlns:a16="http://schemas.microsoft.com/office/drawing/2014/main" id="{ED2C5260-4628-4BFC-9EAC-D110A028D392}"/>
              </a:ext>
            </a:extLst>
          </p:cNvPr>
          <p:cNvSpPr/>
          <p:nvPr/>
        </p:nvSpPr>
        <p:spPr>
          <a:xfrm>
            <a:off x="930165" y="1603409"/>
            <a:ext cx="14888955" cy="7054864"/>
          </a:xfrm>
          <a:prstGeom prst="roundRect">
            <a:avLst>
              <a:gd name="adj" fmla="val 233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F6484-431F-4739-AC63-BC5D3D0DB1B0}"/>
              </a:ext>
            </a:extLst>
          </p:cNvPr>
          <p:cNvSpPr/>
          <p:nvPr/>
        </p:nvSpPr>
        <p:spPr>
          <a:xfrm>
            <a:off x="1261242" y="1755072"/>
            <a:ext cx="14557878" cy="6665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Below are the Visualization charts that need to be incorporated:</a:t>
            </a:r>
          </a:p>
          <a:p>
            <a:pPr lvl="6"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a. Summary stats by agency</a:t>
            </a:r>
          </a:p>
          <a:p>
            <a:pPr lvl="6"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b. Product line: Commercial Line/Personal Line wise analysis</a:t>
            </a:r>
          </a:p>
          <a:p>
            <a:pPr lvl="6"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c. Agency wise and state-wise distribution of Retention Ratio (Top 10)</a:t>
            </a:r>
          </a:p>
          <a:p>
            <a:pPr lvl="6"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d. Hit ratio distribution across different Quotes-systems (also by PL/CL)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e. Add a few more based on your understanding of the data</a:t>
            </a:r>
          </a:p>
          <a:p>
            <a:pPr fontAlgn="base">
              <a:lnSpc>
                <a:spcPct val="150000"/>
              </a:lnSpc>
            </a:pPr>
            <a:endParaRPr lang="en-US" sz="2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Growth rates from 2006 to 2013 have to be computed and converted to independent attributes and included in the data for modeling.</a:t>
            </a:r>
          </a:p>
          <a:p>
            <a:pPr marL="342900" lvl="3" indent="-342900" fontAlgn="base">
              <a:lnSpc>
                <a:spcPct val="150000"/>
              </a:lnSpc>
              <a:buClr>
                <a:srgbClr val="44AAFE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Compute Hit ratio based on bounds and quotes for each Quotes-system</a:t>
            </a:r>
          </a:p>
          <a:p>
            <a:pPr marL="342900" lvl="1" indent="-342900" fontAlgn="base">
              <a:lnSpc>
                <a:spcPct val="150000"/>
              </a:lnSpc>
              <a:buClr>
                <a:srgbClr val="44AAFE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Compute required aggregations at Agency ID, state, and year</a:t>
            </a:r>
          </a:p>
          <a:p>
            <a:pPr marL="342900" lvl="1" indent="-342900" fontAlgn="base">
              <a:lnSpc>
                <a:spcPct val="150000"/>
              </a:lnSpc>
              <a:buClr>
                <a:srgbClr val="44AAFE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Decide if binning the data works for this situation</a:t>
            </a:r>
          </a:p>
          <a:p>
            <a:pPr marR="252730" indent="-64770">
              <a:lnSpc>
                <a:spcPct val="150000"/>
              </a:lnSpc>
              <a:spcBef>
                <a:spcPts val="220"/>
              </a:spcBef>
            </a:pPr>
            <a:endParaRPr lang="en-US" sz="2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5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2D2BD-C681-45C1-9A79-1A6C8F2A2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11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248</Words>
  <Application>Microsoft Office PowerPoint</Application>
  <PresentationFormat>Custom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Open Sans ExtraBold</vt:lpstr>
      <vt:lpstr>Open Sans</vt:lpstr>
      <vt:lpstr>Calibri</vt:lpstr>
      <vt:lpstr>Office Theme</vt:lpstr>
      <vt:lpstr>PowerPoint Presentation</vt:lpstr>
      <vt:lpstr>Project Objective</vt:lpstr>
      <vt:lpstr>Problem Scenario</vt:lpstr>
      <vt:lpstr>High Level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Atul Kumar Singh</cp:lastModifiedBy>
  <cp:revision>119</cp:revision>
  <dcterms:created xsi:type="dcterms:W3CDTF">2016-09-03T17:46:52Z</dcterms:created>
  <dcterms:modified xsi:type="dcterms:W3CDTF">2019-10-22T11:29:26Z</dcterms:modified>
</cp:coreProperties>
</file>