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200" y="2657111"/>
            <a:ext cx="8610600" cy="1920241"/>
          </a:xfrm>
          <a:prstGeom prst="rect"/>
          <a:noFill/>
        </p:spPr>
        <p:txBody>
          <a:bodyPr rtlCol="0" wrap="square">
            <a:spAutoFit/>
          </a:bodyPr>
          <a:p>
            <a:r>
              <a:rPr dirty="0" sz="2400" lang="en-US"/>
              <a:t>STUDENT NAME:</a:t>
            </a:r>
            <a:r>
              <a:rPr dirty="0" sz="2400" lang="en-AU"/>
              <a:t> </a:t>
            </a:r>
            <a:r>
              <a:rPr altLang="en-US" dirty="0" sz="2400" lang="en-US"/>
              <a:t>BALA</a:t>
            </a:r>
            <a:r>
              <a:rPr altLang="en-US" dirty="0" sz="2400" lang="en-US"/>
              <a:t>J</a:t>
            </a:r>
            <a:r>
              <a:rPr altLang="en-US" dirty="0" sz="2400" lang="en-US"/>
              <a:t>I</a:t>
            </a:r>
            <a:r>
              <a:rPr dirty="0" sz="2400" lang="en-AU"/>
              <a:t> </a:t>
            </a:r>
            <a:endParaRPr dirty="0" sz="2400" lang="en-US"/>
          </a:p>
          <a:p>
            <a:r>
              <a:rPr dirty="0" sz="2400" lang="en-US"/>
              <a:t>REGISTER NO: </a:t>
            </a:r>
            <a:r>
              <a:rPr dirty="0" sz="2400" lang="en-AU"/>
              <a:t>31221177</a:t>
            </a:r>
            <a:r>
              <a:rPr dirty="0" sz="2400" lang="en-US"/>
              <a:t>6</a:t>
            </a:r>
            <a:endParaRPr dirty="0" sz="2400" lang="en-US"/>
          </a:p>
          <a:p>
            <a:r>
              <a:rPr dirty="0" sz="2400" lang="en-US"/>
              <a:t>NAAN MUDHALVAN ID</a:t>
            </a:r>
            <a:r>
              <a:rPr sz="2400" lang="en-US"/>
              <a:t>: </a:t>
            </a:r>
            <a:r>
              <a:rPr sz="2400" lang="en-US"/>
              <a:t>unm143522b.comca48</a:t>
            </a:r>
            <a:endParaRPr dirty="0" sz="2400" lang="en-US"/>
          </a:p>
          <a:p>
            <a:r>
              <a:rPr dirty="0" sz="2400" lang="en-US"/>
              <a:t>DEPARTMENT: COMMERCE</a:t>
            </a:r>
          </a:p>
          <a:p>
            <a:r>
              <a:rPr dirty="0" sz="2400" lang="en-US"/>
              <a:t>COLLEGE: </a:t>
            </a:r>
            <a:r>
              <a:rPr dirty="0" sz="2400" lang="en-AU"/>
              <a:t>Thiruthangal Nadar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927652"/>
            <a:ext cx="7248525" cy="32918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083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7490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dhanushninja176@gmail.com</cp:lastModifiedBy>
  <dcterms:created xsi:type="dcterms:W3CDTF">2024-03-29T04:07:22Z</dcterms:created>
  <dcterms:modified xsi:type="dcterms:W3CDTF">2024-09-16T03:11:01Z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6b2a72fafdf2402badd34ec5eb0fff1a</vt:lpwstr>
  </property>
</Properties>
</file>