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2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7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98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45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2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8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1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05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65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63F3-BD80-42EA-AB43-65B8D5F91867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4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 </a:t>
            </a:r>
            <a:r>
              <a:rPr lang="hu-HU" dirty="0" err="1" smtClean="0"/>
              <a:t>gyakroló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978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500" dirty="0" smtClean="0"/>
              <a:t>Készítsen egy </a:t>
            </a:r>
            <a:r>
              <a:rPr lang="hu-HU" sz="2500" dirty="0" err="1" smtClean="0"/>
              <a:t>testömeg</a:t>
            </a:r>
            <a:r>
              <a:rPr lang="hu-HU" sz="2500" dirty="0" smtClean="0"/>
              <a:t> index számláló programot!</a:t>
            </a:r>
          </a:p>
          <a:p>
            <a:r>
              <a:rPr lang="hu-HU" sz="2500" dirty="0" smtClean="0"/>
              <a:t>Kérje be a felhasználó testtömegét kg-ban</a:t>
            </a:r>
          </a:p>
          <a:p>
            <a:r>
              <a:rPr lang="hu-HU" sz="2500" dirty="0" smtClean="0"/>
              <a:t>(akár törtszám is lehet), majd kérje be</a:t>
            </a:r>
          </a:p>
          <a:p>
            <a:r>
              <a:rPr lang="hu-HU" sz="2500" dirty="0" smtClean="0"/>
              <a:t>felhasználó testmagasságát </a:t>
            </a:r>
            <a:r>
              <a:rPr lang="hu-HU" sz="2500" dirty="0" smtClean="0"/>
              <a:t>cm-ben.</a:t>
            </a:r>
            <a:br>
              <a:rPr lang="hu-HU" sz="2500" dirty="0" smtClean="0"/>
            </a:br>
            <a:r>
              <a:rPr lang="hu-HU" sz="2500" dirty="0" smtClean="0"/>
              <a:t>A két adatból számolja ki a </a:t>
            </a:r>
            <a:r>
              <a:rPr lang="hu-HU" sz="2500" dirty="0" err="1" smtClean="0"/>
              <a:t>TTI-t</a:t>
            </a:r>
            <a:r>
              <a:rPr lang="hu-HU" sz="2500" dirty="0" smtClean="0"/>
              <a:t>, és írja</a:t>
            </a:r>
          </a:p>
          <a:p>
            <a:r>
              <a:rPr lang="hu-HU" sz="2500" dirty="0" smtClean="0"/>
              <a:t>ki az értéket, majd a hozzá tartozó</a:t>
            </a:r>
          </a:p>
          <a:p>
            <a:r>
              <a:rPr lang="hu-HU" sz="2500" dirty="0" smtClean="0"/>
              <a:t>testsúlyosztályozását!</a:t>
            </a:r>
            <a:endParaRPr lang="hu-HU" sz="25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243" y="71748"/>
            <a:ext cx="3770802" cy="126212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04" y="1582672"/>
            <a:ext cx="4314892" cy="335053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92" y="3257938"/>
            <a:ext cx="5893707" cy="1675266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4423894" y="3334443"/>
            <a:ext cx="534472" cy="3445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4462531" y="3742607"/>
            <a:ext cx="534472" cy="3445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684728" y="4087145"/>
            <a:ext cx="5471373" cy="317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684728" y="4404576"/>
            <a:ext cx="1363013" cy="34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619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Kérje </a:t>
            </a:r>
            <a:r>
              <a:rPr lang="hu-HU" sz="3200" dirty="0"/>
              <a:t>be a felhasználótól először a vezetéknevét, majd a keresztnevét. Végül írja ki a </a:t>
            </a:r>
            <a:r>
              <a:rPr lang="hu-HU" sz="3200" dirty="0" smtClean="0"/>
              <a:t>képernyőre a következőképpen:</a:t>
            </a:r>
            <a:endParaRPr lang="hu-HU" sz="32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56" y="2319184"/>
            <a:ext cx="5874397" cy="1899805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6939567" y="3222442"/>
            <a:ext cx="978794" cy="4121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939567" y="2766810"/>
            <a:ext cx="978794" cy="4121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2743200" y="3634566"/>
            <a:ext cx="3631842" cy="40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8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/>
              <a:t>Kérjen be egy számot a felhasználótól majd növelje meg az értékét 3-al írja ki a képernyőre, majd növelje meg 11-el és ismét írja ki a képernyőre.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76" y="2279189"/>
            <a:ext cx="6611336" cy="1950344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7738057" y="2380444"/>
            <a:ext cx="978794" cy="4121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3155324" y="2985265"/>
            <a:ext cx="4159876" cy="427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3155323" y="3504811"/>
            <a:ext cx="4288665" cy="427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36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Írj </a:t>
            </a:r>
            <a:r>
              <a:rPr lang="hu-HU" sz="3200" dirty="0"/>
              <a:t>egy Python programot, amely bekér egy egész számot a felhasználótól és kiírja a képernyőre, hogy osztható-e (igen/nem) a szám 3-mal vagy 5-tel! 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07" y="2808063"/>
            <a:ext cx="7271614" cy="184121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7516970" y="3420293"/>
            <a:ext cx="978794" cy="4121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1983348" y="3945695"/>
            <a:ext cx="1081825" cy="427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43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Írj egy Python programot, amely bekér egy dolgozat pontszámot a felhasználótól és kiír egy érdemjegyet az alábbiak szerint!</a:t>
            </a:r>
          </a:p>
          <a:p>
            <a:endParaRPr lang="hu-HU" sz="3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u-HU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 (elégtelen): 50-nél</a:t>
            </a:r>
            <a:r>
              <a:rPr lang="hu-HU" sz="32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kevesebb</a:t>
            </a:r>
            <a:endParaRPr lang="hu-HU" sz="3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u-HU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 (elégséges): 50-től</a:t>
            </a:r>
            <a:r>
              <a:rPr lang="hu-HU" sz="32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59-ig</a:t>
            </a:r>
            <a:r>
              <a:rPr lang="hu-HU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hu-HU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 (közepes): 60-tól</a:t>
            </a:r>
            <a:r>
              <a:rPr lang="hu-HU" sz="32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69-ig</a:t>
            </a:r>
            <a:r>
              <a:rPr lang="hu-HU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hu-HU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4 (jó): 70-től 84-ig </a:t>
            </a:r>
          </a:p>
          <a:p>
            <a:r>
              <a:rPr lang="hu-HU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5 (jeles): 85-től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72" y="3996036"/>
            <a:ext cx="7234068" cy="1516122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9036677" y="4248821"/>
            <a:ext cx="978794" cy="4121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3986011" y="4758856"/>
            <a:ext cx="5299657" cy="482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122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27638"/>
            <a:ext cx="111531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Kérjen be három </a:t>
            </a:r>
            <a:r>
              <a:rPr lang="hu-HU" sz="3200" dirty="0"/>
              <a:t>egész számot a felhasználótól és kiírja a képernyőre, hogy mind a három páros szám-e (igen/nem)! 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11" y="1911927"/>
            <a:ext cx="7299266" cy="2272145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8046840" y="3147373"/>
            <a:ext cx="314004" cy="3870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2715295" y="3565154"/>
            <a:ext cx="6596130" cy="473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7390327" y="2148260"/>
            <a:ext cx="401391" cy="375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7851201" y="2636196"/>
            <a:ext cx="378399" cy="4289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35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Kérdezze meg a </a:t>
            </a:r>
            <a:r>
              <a:rPr lang="hu-HU" sz="3200" dirty="0"/>
              <a:t>felhasználótól, hogy jó napja van-e! A válasz kétféle lehet: igen vagy nem. A választól függően írjon ki üzenetet a gép</a:t>
            </a:r>
            <a:r>
              <a:rPr lang="hu-HU" sz="3200" dirty="0" smtClean="0"/>
              <a:t>!</a:t>
            </a:r>
            <a:endParaRPr lang="hu-HU" sz="32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2" y="2078182"/>
            <a:ext cx="5461905" cy="138761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911" y="2052262"/>
            <a:ext cx="5307985" cy="141353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119" y="4281055"/>
            <a:ext cx="6711156" cy="1243878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6241962" y="4314383"/>
            <a:ext cx="1369451" cy="47655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2811888" y="4824269"/>
            <a:ext cx="6164687" cy="469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4359500" y="2359867"/>
            <a:ext cx="978794" cy="4121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9868629" y="2359867"/>
            <a:ext cx="978794" cy="4121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67556" y="2806531"/>
            <a:ext cx="4288665" cy="427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6558759" y="2823191"/>
            <a:ext cx="3976160" cy="41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944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Valutaváltó. Kérjen be egy összeget (</a:t>
            </a:r>
            <a:r>
              <a:rPr lang="hu-HU" sz="3200" dirty="0" err="1" smtClean="0"/>
              <a:t>eur</a:t>
            </a:r>
            <a:r>
              <a:rPr lang="hu-HU" sz="3200" dirty="0" smtClean="0"/>
              <a:t>), majd kérje be az árfolyam értéket és írja ki, hogy a bekért euró hány Ft-nak felel meg.</a:t>
            </a:r>
            <a:endParaRPr lang="hu-HU" sz="32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46" y="2078181"/>
            <a:ext cx="9079701" cy="2315875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7553460" y="3030055"/>
            <a:ext cx="1448872" cy="4987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1684986" y="3700996"/>
            <a:ext cx="7072648" cy="427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8532254" y="2426110"/>
            <a:ext cx="978794" cy="4121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910107" y="5323811"/>
            <a:ext cx="7072648" cy="427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8248919" y="5244893"/>
            <a:ext cx="1448872" cy="4987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805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Kérjen be egy egész számot (osztandó), majd még egy egész számot (</a:t>
            </a:r>
            <a:r>
              <a:rPr lang="hu-HU" sz="3200" dirty="0" err="1" smtClean="0"/>
              <a:t>oszto</a:t>
            </a:r>
            <a:r>
              <a:rPr lang="hu-HU" sz="3200" dirty="0" smtClean="0"/>
              <a:t>) és állapítsa meg, hogy az első szám osztható-e a második számmal!</a:t>
            </a:r>
            <a:endParaRPr lang="hu-HU" sz="32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9" y="2250382"/>
            <a:ext cx="5112879" cy="144585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00" y="2250382"/>
            <a:ext cx="5308662" cy="1445855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5813704" y="3173399"/>
            <a:ext cx="1614152" cy="427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9590502" y="2843559"/>
            <a:ext cx="534472" cy="3445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10139967" y="2508708"/>
            <a:ext cx="534472" cy="3445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4204953" y="2853246"/>
            <a:ext cx="534472" cy="3445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4709374" y="2528577"/>
            <a:ext cx="534472" cy="3445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700825" y="3197784"/>
            <a:ext cx="1823433" cy="403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82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259</Words>
  <Application>Microsoft Office PowerPoint</Application>
  <PresentationFormat>Szélesvásznú</PresentationFormat>
  <Paragraphs>21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Python gyakroló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gyakroló</dc:title>
  <dc:creator>Jozsef</dc:creator>
  <cp:lastModifiedBy>Jozsef</cp:lastModifiedBy>
  <cp:revision>22</cp:revision>
  <dcterms:created xsi:type="dcterms:W3CDTF">2022-09-14T13:30:35Z</dcterms:created>
  <dcterms:modified xsi:type="dcterms:W3CDTF">2022-09-18T19:02:11Z</dcterms:modified>
</cp:coreProperties>
</file>