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7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8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0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5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63F3-BD80-42EA-AB43-65B8D5F91867}" type="datetimeFigureOut">
              <a:rPr lang="hu-HU" smtClean="0"/>
              <a:t>2023. 12. 06.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</a:t>
            </a:r>
            <a:r>
              <a:rPr lang="hu-HU" dirty="0" err="1" smtClean="0"/>
              <a:t>gyakroló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78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dirty="0" smtClean="0"/>
              <a:t>1. Írjon egy programot, amely </a:t>
            </a:r>
            <a:r>
              <a:rPr lang="hu-HU" sz="4800" dirty="0"/>
              <a:t>megkeresi azokat a számokat, amelyek oszthatók 7-tel és 5-tel, 1500 és 2700 között (mindkettő benne van).</a:t>
            </a:r>
          </a:p>
        </p:txBody>
      </p:sp>
    </p:spTree>
    <p:extLst>
      <p:ext uri="{BB962C8B-B14F-4D97-AF65-F5344CB8AC3E}">
        <p14:creationId xmlns:p14="http://schemas.microsoft.com/office/powerpoint/2010/main" val="10368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dirty="0" smtClean="0"/>
              <a:t>2. Írjon </a:t>
            </a:r>
            <a:r>
              <a:rPr lang="hu-HU" sz="4800" dirty="0"/>
              <a:t>egy </a:t>
            </a:r>
            <a:r>
              <a:rPr lang="hu-HU" sz="4800" dirty="0" smtClean="0"/>
              <a:t>programot</a:t>
            </a:r>
            <a:r>
              <a:rPr lang="hu-HU" sz="4800" dirty="0"/>
              <a:t>, amely bekér egy pozitív egész számot a felhasználótól és kiírja a képernyőre azokat a pozitív hárommal osztható számokat, amelyek kisebbek az adott számnál! </a:t>
            </a:r>
          </a:p>
        </p:txBody>
      </p:sp>
    </p:spTree>
    <p:extLst>
      <p:ext uri="{BB962C8B-B14F-4D97-AF65-F5344CB8AC3E}">
        <p14:creationId xmlns:p14="http://schemas.microsoft.com/office/powerpoint/2010/main" val="268654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dirty="0" smtClean="0"/>
              <a:t>3. Írjon </a:t>
            </a:r>
            <a:r>
              <a:rPr lang="hu-HU" sz="4800" dirty="0"/>
              <a:t>egy </a:t>
            </a:r>
            <a:r>
              <a:rPr lang="hu-HU" sz="4800" dirty="0" smtClean="0"/>
              <a:t>programot</a:t>
            </a:r>
            <a:r>
              <a:rPr lang="hu-HU" sz="4800" dirty="0"/>
              <a:t>, amely bekér két pozitív egész számot a felhasználótól és kiírja a képernyőre azokat a páros számokat, amelyek a két adott </a:t>
            </a:r>
            <a:r>
              <a:rPr lang="hu-HU" sz="4800" dirty="0" smtClean="0"/>
              <a:t>érték </a:t>
            </a:r>
            <a:r>
              <a:rPr lang="hu-HU" sz="4800" smtClean="0"/>
              <a:t>között vannak! 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24160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dirty="0"/>
              <a:t>4. </a:t>
            </a:r>
            <a:r>
              <a:rPr lang="hu-HU" sz="4800" dirty="0" smtClean="0"/>
              <a:t>Írjon </a:t>
            </a:r>
            <a:r>
              <a:rPr lang="hu-HU" sz="4800" dirty="0"/>
              <a:t>egy programot amely addig kér be szavakat amíg a szó: </a:t>
            </a:r>
            <a:r>
              <a:rPr lang="hu-HU" sz="4800" dirty="0" smtClean="0"/>
              <a:t>STOP</a:t>
            </a:r>
            <a:br>
              <a:rPr lang="hu-HU" sz="4800" dirty="0" smtClean="0"/>
            </a:br>
            <a:r>
              <a:rPr lang="hu-HU" sz="4800" dirty="0" smtClean="0"/>
              <a:t>A program </a:t>
            </a:r>
            <a:r>
              <a:rPr lang="hu-HU" sz="4800" dirty="0"/>
              <a:t>a végén írja ki: Program vége</a:t>
            </a:r>
          </a:p>
        </p:txBody>
      </p:sp>
    </p:spTree>
    <p:extLst>
      <p:ext uri="{BB962C8B-B14F-4D97-AF65-F5344CB8AC3E}">
        <p14:creationId xmlns:p14="http://schemas.microsoft.com/office/powerpoint/2010/main" val="154803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dirty="0" smtClean="0"/>
              <a:t>5. Írjon egy programot amely számokat kér be egészen addig amíg a szám értéke nem 0. A program a végén írja ki a beírt számok összegét!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317027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dirty="0" smtClean="0"/>
              <a:t>6. Írjon </a:t>
            </a:r>
            <a:r>
              <a:rPr lang="hu-HU" sz="4800" dirty="0"/>
              <a:t>egy programot, amely a felhasználó által meghatározott alkalommal írja ki a bekért </a:t>
            </a:r>
            <a:r>
              <a:rPr lang="hu-HU" sz="4800" dirty="0" smtClean="0"/>
              <a:t>szöveget! A kiírt szöveg mellett jelölje, hogy </a:t>
            </a:r>
            <a:r>
              <a:rPr lang="hu-HU" sz="4800" dirty="0" err="1" smtClean="0"/>
              <a:t>hanyadik</a:t>
            </a:r>
            <a:r>
              <a:rPr lang="hu-HU" sz="4800" dirty="0" smtClean="0"/>
              <a:t>. </a:t>
            </a:r>
            <a:endParaRPr lang="hu-HU" sz="48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79" y="3336165"/>
            <a:ext cx="6302330" cy="27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0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162</Words>
  <Application>Microsoft Office PowerPoint</Application>
  <PresentationFormat>Szélesvásznú</PresentationFormat>
  <Paragraphs>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Python gyakroló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gyakroló</dc:title>
  <dc:creator>Jozsef</dc:creator>
  <cp:lastModifiedBy>Jozsef</cp:lastModifiedBy>
  <cp:revision>35</cp:revision>
  <dcterms:created xsi:type="dcterms:W3CDTF">2022-09-14T13:30:35Z</dcterms:created>
  <dcterms:modified xsi:type="dcterms:W3CDTF">2023-12-06T18:37:03Z</dcterms:modified>
</cp:coreProperties>
</file>