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B25EC014-D8F6-4C62-931C-E053D5F5976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zsef" initials="J" lastIdx="2" clrIdx="0">
    <p:extLst>
      <p:ext uri="{19B8F6BF-5375-455C-9EA6-DF929625EA0E}">
        <p15:presenceInfo xmlns:p15="http://schemas.microsoft.com/office/powerpoint/2012/main" userId="Jozs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0000"/>
    <a:srgbClr val="FFCC99"/>
    <a:srgbClr val="FFFF00"/>
    <a:srgbClr val="92D050"/>
    <a:srgbClr val="009999"/>
    <a:srgbClr val="65741A"/>
    <a:srgbClr val="F8F8F8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>
      <p:cViewPr varScale="1">
        <p:scale>
          <a:sx n="74" d="100"/>
          <a:sy n="74" d="100"/>
        </p:scale>
        <p:origin x="58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Egyenes összekötő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só sorok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zabadkézi sokszög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zabadkézi sokszög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Egyenes összekötő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 smtClean="0"/>
              <a:t>Kép beszúrásához kattintson az ikonra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l oldali sorok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zabadkézi sokszög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 Objektumok és 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Pythonban szinte minden objektum a beállításokkal és a metódusaival együtt</a:t>
            </a:r>
          </a:p>
          <a:p>
            <a:r>
              <a:rPr lang="hu-HU" dirty="0" smtClean="0"/>
              <a:t>Az objektumokra úgy kell tekinteni mint egy tervrajzra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52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 – </a:t>
            </a:r>
            <a:r>
              <a:rPr lang="hu-HU" dirty="0" err="1" smtClean="0"/>
              <a:t>Class</a:t>
            </a:r>
            <a:r>
              <a:rPr lang="hu-HU" dirty="0" smtClean="0"/>
              <a:t> (osztály) létrehozása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Az </a:t>
            </a:r>
            <a:r>
              <a:rPr lang="hu-HU" dirty="0" err="1" smtClean="0"/>
              <a:t>class</a:t>
            </a:r>
            <a:r>
              <a:rPr lang="hu-HU" dirty="0" smtClean="0"/>
              <a:t> létrehozásához a </a:t>
            </a:r>
            <a:r>
              <a:rPr lang="hu-HU" dirty="0" err="1" smtClean="0">
                <a:solidFill>
                  <a:srgbClr val="FFFF00"/>
                </a:solidFill>
              </a:rPr>
              <a:t>class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smtClean="0"/>
              <a:t>kulcsszót kell használni: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2708920"/>
            <a:ext cx="4824536" cy="17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2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 – Objektum létrehozása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Amikor létrehozunk egy osztályt a felhasználáskor „Objektummá” alakul (példányosítjuk)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16" y="3932933"/>
            <a:ext cx="4883918" cy="171301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3953728"/>
            <a:ext cx="4824536" cy="174425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361636" y="3328910"/>
            <a:ext cx="276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osztály létrehozás</a:t>
            </a:r>
            <a:endParaRPr lang="hu-HU" sz="28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6942184" y="3308115"/>
            <a:ext cx="497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Objektum készítés/példányosítás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8352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 - __</a:t>
            </a:r>
            <a:r>
              <a:rPr lang="hu-HU" dirty="0" err="1" smtClean="0"/>
              <a:t>init</a:t>
            </a:r>
            <a:r>
              <a:rPr lang="hu-HU" dirty="0" smtClean="0"/>
              <a:t>__() metódus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 osztálynak lehet __</a:t>
            </a:r>
            <a:r>
              <a:rPr lang="hu-HU" dirty="0" err="1" smtClean="0"/>
              <a:t>init</a:t>
            </a:r>
            <a:r>
              <a:rPr lang="hu-HU" dirty="0" smtClean="0"/>
              <a:t>__() metódusa. Ez a metódus automatikusan meghívódik az objektum létrehozásakor. (Más nyelvekben </a:t>
            </a:r>
            <a:r>
              <a:rPr lang="hu-HU" dirty="0" err="1" smtClean="0"/>
              <a:t>constructornak</a:t>
            </a:r>
            <a:r>
              <a:rPr lang="hu-HU" dirty="0" smtClean="0"/>
              <a:t> nevezik.)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3106499"/>
            <a:ext cx="5040560" cy="305757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88" y="5083949"/>
            <a:ext cx="2077154" cy="1080120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6814492" y="5373216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8296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 egyedi metódusok írása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83" y="1628800"/>
            <a:ext cx="80867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>
                <a:solidFill>
                  <a:srgbClr val="FFFF00"/>
                </a:solidFill>
              </a:rPr>
              <a:t>self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smtClean="0"/>
              <a:t>paraméter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self</a:t>
            </a:r>
            <a:r>
              <a:rPr lang="hu-HU" dirty="0" smtClean="0"/>
              <a:t> paraméter az osztály aktuális példányára való hivatkozás, ezen keresztül lehet elérni az osztály változóit.</a:t>
            </a:r>
          </a:p>
          <a:p>
            <a:r>
              <a:rPr lang="hu-HU" dirty="0" smtClean="0"/>
              <a:t>Nem muszáj </a:t>
            </a:r>
            <a:r>
              <a:rPr lang="hu-HU" dirty="0" err="1" smtClean="0"/>
              <a:t>self-nek</a:t>
            </a:r>
            <a:r>
              <a:rPr lang="hu-HU" dirty="0" smtClean="0"/>
              <a:t> nevezni! Bárhogy (is) nevezhetjük!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224235"/>
            <a:ext cx="7272808" cy="34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Érték módosítása 2/1.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1701796"/>
            <a:ext cx="9361040" cy="4693631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837828" y="5661248"/>
            <a:ext cx="2664296" cy="360040"/>
          </a:xfrm>
          <a:prstGeom prst="ellipse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11518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smtClean="0">
                <a:solidFill>
                  <a:srgbClr val="FFFF00"/>
                </a:solidFill>
              </a:rPr>
              <a:t>del</a:t>
            </a:r>
            <a:r>
              <a:rPr lang="hu-HU" dirty="0" smtClean="0"/>
              <a:t> kulcsszó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18883" y="1701920"/>
            <a:ext cx="10360501" cy="4462272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 del kulcsszó segítségével lehet törölni az osztály értékét vagy magát az objektumot is.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Érték törlése: 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Objektum törlése: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3140968"/>
            <a:ext cx="3025776" cy="79208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88" y="4293096"/>
            <a:ext cx="2880320" cy="8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8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>
                <a:solidFill>
                  <a:srgbClr val="FFFF00"/>
                </a:solidFill>
              </a:rPr>
              <a:t>pass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smtClean="0"/>
              <a:t>kulcsszó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FONTOS! Az osztály </a:t>
            </a:r>
            <a:r>
              <a:rPr lang="hu-HU" dirty="0" err="1" smtClean="0"/>
              <a:t>definiciók</a:t>
            </a:r>
            <a:r>
              <a:rPr lang="hu-HU" dirty="0" smtClean="0"/>
              <a:t> (létrehozások) nem lehetnek üresek, hasonlóan a </a:t>
            </a:r>
            <a:r>
              <a:rPr lang="hu-HU" dirty="0" err="1" smtClean="0"/>
              <a:t>def</a:t>
            </a:r>
            <a:r>
              <a:rPr lang="hu-HU" dirty="0" smtClean="0"/>
              <a:t> (függvények) létrehozásakor. Ha mégis üresen szeretnénk létrehozni egy osztályt használjuk a </a:t>
            </a:r>
            <a:r>
              <a:rPr lang="hu-HU" dirty="0" err="1" smtClean="0"/>
              <a:t>pass</a:t>
            </a:r>
            <a:r>
              <a:rPr lang="hu-HU" dirty="0" smtClean="0"/>
              <a:t> kulcsszót, így elkerüljük a hibát!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4077072"/>
            <a:ext cx="4660484" cy="15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ógia (16x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4873beb7-5857-4685-be1f-d57550cc96cc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Hármas áramkört ábrázoló bemutató (szélesvásznú)</Template>
  <TotalTime>3561</TotalTime>
  <Words>193</Words>
  <Application>Microsoft Office PowerPoint</Application>
  <PresentationFormat>Egyéni</PresentationFormat>
  <Paragraphs>24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Technológia (16x9)</vt:lpstr>
      <vt:lpstr>Python Objektumok és Osztályok</vt:lpstr>
      <vt:lpstr>Python – Class (osztály) létrehozása</vt:lpstr>
      <vt:lpstr>Python – Objektum létrehozása</vt:lpstr>
      <vt:lpstr>Python - __init__() metódus</vt:lpstr>
      <vt:lpstr>Python egyedi metódusok írása</vt:lpstr>
      <vt:lpstr>A self paraméter</vt:lpstr>
      <vt:lpstr>Érték módosítása 2/1.</vt:lpstr>
      <vt:lpstr>A del kulcsszó</vt:lpstr>
      <vt:lpstr>A pass kulcsszó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 elrendezés</dc:title>
  <dc:creator>Jozsef</dc:creator>
  <cp:lastModifiedBy>Jozsef</cp:lastModifiedBy>
  <cp:revision>477</cp:revision>
  <dcterms:created xsi:type="dcterms:W3CDTF">2021-09-02T16:12:37Z</dcterms:created>
  <dcterms:modified xsi:type="dcterms:W3CDTF">2023-12-15T10:47:02Z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