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4" r:id="rId5"/>
    <p:sldId id="265" r:id="rId6"/>
    <p:sldId id="263" r:id="rId7"/>
    <p:sldId id="262" r:id="rId8"/>
    <p:sldId id="261" r:id="rId9"/>
    <p:sldId id="266" r:id="rId10"/>
    <p:sldId id="267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36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025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273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989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145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628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282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15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713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605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658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263F3-BD80-42EA-AB43-65B8D5F91867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543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Python </a:t>
            </a:r>
            <a:r>
              <a:rPr lang="hu-HU" dirty="0" err="1" smtClean="0"/>
              <a:t>gyakroló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listák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797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9. </a:t>
            </a:r>
            <a:r>
              <a:rPr lang="hu-HU" sz="3200" dirty="0" smtClean="0"/>
              <a:t>Kérjen be a felhasználótól márkaneveket addig amíg üres entert nem üt, a márkaneveket egy listában tárolja le, majd távolítsa el belőle az „</a:t>
            </a:r>
            <a:r>
              <a:rPr lang="hu-HU" sz="3200" dirty="0" err="1" smtClean="0"/>
              <a:t>adidas</a:t>
            </a:r>
            <a:r>
              <a:rPr lang="hu-HU" sz="3200" dirty="0" smtClean="0"/>
              <a:t>” és „</a:t>
            </a:r>
            <a:r>
              <a:rPr lang="hu-HU" sz="3200" dirty="0" err="1" smtClean="0"/>
              <a:t>reebok</a:t>
            </a:r>
            <a:r>
              <a:rPr lang="hu-HU" sz="3200" dirty="0" smtClean="0"/>
              <a:t>” neveket. Végül írja ki a lista tartalmát a képernyőre.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98727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1. Kérdezzük meg a felhasználót hány darab zöldséget szeretne rögzíteni, majd a beírt értéknek megfelelő zöldséget kérjünk be és tároljuk el egy listában, majd írjuk ki az összes értéket!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0368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2. Kérjünk be a felhasználótól életkorokat (egész szám) addig amíg 0-t nem ad értéknek. Az életkorokat egy listában tároljuk le!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95119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3. Kérjen be a felhasználótól egy egész számot ami a stoppoló szám lesz (ezzel a számmal lehet majd megállítani a bekéréseket). Utána egészen addig kérjen be egész számokat a felhasználótól még a stoppoló számot be nem írja. A számokat egy listába mentse el. Figyeljen arra is, hogy kétszer ugyanazt a számot ne mentse el a listába!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137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4. Írjon egy olyan programot ami addig kér be lebegőpontos számokat amíg egy olyan számot nem ír be újra a felhasználó amit már egyszer beírt! A számokat listába tárolja!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9480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5. Írjon egy programot ami a felhasználótól kér be 5db évszámot, amit egy listában letárol, majd írja ki a </a:t>
            </a:r>
            <a:r>
              <a:rPr lang="hu-HU" sz="3200" dirty="0" err="1" smtClean="0"/>
              <a:t>legkissebb</a:t>
            </a:r>
            <a:r>
              <a:rPr lang="hu-HU" sz="3200" dirty="0" smtClean="0"/>
              <a:t> és a legnagyobb évszámot!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02555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6. </a:t>
            </a:r>
            <a:r>
              <a:rPr lang="hu-HU" sz="3200" dirty="0" smtClean="0"/>
              <a:t>Írjon egy programot amely 1 és 100 között a számokat listákba válogatja szét. Az egyik listába a párosakat, a másik listába a páratlanokat, a harmadikba pedig a 3-al osztható számok kerüljenek. Figyeljen rá, hogy egy szám akár 2 listába is bekerülhet!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4017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/>
              <a:t>7</a:t>
            </a:r>
            <a:r>
              <a:rPr lang="hu-HU" sz="3200" dirty="0" smtClean="0"/>
              <a:t>. </a:t>
            </a:r>
            <a:r>
              <a:rPr lang="hu-HU" sz="3200" dirty="0" smtClean="0"/>
              <a:t>Írjon egy programot ami egész addig kér be színeket addig amíg üres (nem ír be semmit) Entert nem üt a felhasználó. Írja ki a képernyőre a beírt színek darabszámát, az első és az utolsó színt is.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41799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8. </a:t>
            </a:r>
            <a:r>
              <a:rPr lang="hu-HU" sz="3200" dirty="0" smtClean="0"/>
              <a:t>Írjon egy programot ami bekér 5db ételt és egy listában letárolja. Távolítsa el index alapján a második indexű ételt. Majd a 3. indexű helyre szúrja be a „Töltött káposzta” értéket, végül írja ki a lista összes elemét egymás alatt sorszámozva.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830244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368</Words>
  <Application>Microsoft Office PowerPoint</Application>
  <PresentationFormat>Szélesvásznú</PresentationFormat>
  <Paragraphs>10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Python gyakroló listák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gyakroló</dc:title>
  <dc:creator>Jozsef</dc:creator>
  <cp:lastModifiedBy>Jozsef</cp:lastModifiedBy>
  <cp:revision>44</cp:revision>
  <dcterms:created xsi:type="dcterms:W3CDTF">2022-09-14T13:30:35Z</dcterms:created>
  <dcterms:modified xsi:type="dcterms:W3CDTF">2023-12-15T09:36:16Z</dcterms:modified>
</cp:coreProperties>
</file>