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59" r:id="rId6"/>
    <p:sldId id="260" r:id="rId7"/>
    <p:sldId id="265" r:id="rId8"/>
    <p:sldId id="267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random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Gondoltam egy számra játék. Generáljunk ki egy véletlen egész számot 1 és 1000 között. A felhasználó egészen addig tippelhessen amíg el nem találja ezt a számot. Segítségképpen mindig írjuk ki, hogy a megtippelt szám kisebb vagy nagyobb.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7896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kő papír olló játékot. </a:t>
            </a:r>
            <a:r>
              <a:rPr lang="hu-HU" sz="3200" dirty="0" smtClean="0"/>
              <a:t>Kérdezze meg a felhasználót mit szeretne:</a:t>
            </a:r>
            <a:br>
              <a:rPr lang="hu-HU" sz="3200" dirty="0" smtClean="0"/>
            </a:br>
            <a:r>
              <a:rPr lang="hu-HU" sz="3200" dirty="0" smtClean="0"/>
              <a:t>1. Kő</a:t>
            </a:r>
            <a:br>
              <a:rPr lang="hu-HU" sz="3200" dirty="0" smtClean="0"/>
            </a:br>
            <a:r>
              <a:rPr lang="hu-HU" sz="3200" dirty="0" smtClean="0"/>
              <a:t>2. Papír</a:t>
            </a:r>
            <a:br>
              <a:rPr lang="hu-HU" sz="3200" dirty="0" smtClean="0"/>
            </a:br>
            <a:r>
              <a:rPr lang="hu-HU" sz="3200" dirty="0" smtClean="0"/>
              <a:t>3. Olló</a:t>
            </a:r>
          </a:p>
          <a:p>
            <a:r>
              <a:rPr lang="hu-HU" sz="3200" dirty="0" smtClean="0"/>
              <a:t>Ezután a véletlenül válasszon egyet a számítógép is, és döntsük el ki nyert.</a:t>
            </a:r>
            <a:br>
              <a:rPr lang="hu-HU" sz="3200" dirty="0" smtClean="0"/>
            </a:br>
            <a:r>
              <a:rPr lang="hu-HU" sz="3200" smtClean="0"/>
              <a:t>Öt </a:t>
            </a:r>
            <a:r>
              <a:rPr lang="hu-HU" sz="3200" dirty="0" smtClean="0"/>
              <a:t>kört játszunk, majd írjuk ki az eredményt, ki hányszor nyert és ki a végső győztes!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67964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Kérdezzük meg a felhasználót, hány darab véletlen számot szeretne, majd a beírt számnak megfelelően generáljuk ki a véletlen számokat 1 és 10000 között, az eredményt írjuk ki a képernyőre.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68065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Kérdezzük meg a felhasználót, hány darab véletlen számot szeretne, </a:t>
            </a:r>
            <a:r>
              <a:rPr lang="hu-HU" sz="3200" dirty="0" smtClean="0"/>
              <a:t>és hogy mi és mi között szeretné a számokat, majd ennek megfelelően generáljuk ki a számokat és írjuk ki a képernyőre.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019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Kérdezzük meg a felhasználót, hogy egész vagy lebegő pontos számot szeretne-e és a beírtnak megfelelően generáljunk egy véletlen egész vagy lebegőpontos számot 1 és 3000 között.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1545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Kérjünk be egy egész számot a felhasználótól, majd generáljunk egy véletlen egész számot. Írjuk ki melyik a nagyobb és hogy mi volt a véletlen szám.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03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Kérjünk be a felhasználótól tanuló neveket, és véletlenszerűen válasszunk ki belőle egyet, írjuk ki a nevét.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66082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listát nevekkel és véletlenszerűen válasszun</a:t>
            </a:r>
            <a:r>
              <a:rPr lang="hu-HU" sz="3200" dirty="0" smtClean="0"/>
              <a:t>k ki belőle 3 embert. Írjuk ki a képernyőre.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215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Írjunk egy programot ami véletlenszerűen állít össze tanuló párokat egy tanuló csoportból. Fontos hogy egy tanuló csak egyetlen másik tanulónak lehet a párja!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51096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5-ös lottó sorsoló programot. </a:t>
            </a:r>
            <a:r>
              <a:rPr lang="hu-HU" sz="3200" dirty="0" smtClean="0"/>
              <a:t>1 és 90 között 5db véletlen számot kell kiválasztani úgy, hogy kétszer ugyanaz a szám ne kerüljön bele. A számokat növekvő sorrendbe írjuk ki (nézzünk utána a lista rendezésnek)!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28427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282</Words>
  <Application>Microsoft Office PowerPoint</Application>
  <PresentationFormat>Szélesvásznú</PresentationFormat>
  <Paragraphs>12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Python gyakroló random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57</cp:revision>
  <dcterms:created xsi:type="dcterms:W3CDTF">2022-09-14T13:30:35Z</dcterms:created>
  <dcterms:modified xsi:type="dcterms:W3CDTF">2023-11-05T10:01:46Z</dcterms:modified>
</cp:coreProperties>
</file>