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63F3-BD80-42EA-AB43-65B8D5F91867}" type="datetimeFigureOut">
              <a:rPr lang="hu-HU" smtClean="0"/>
              <a:t>2023. 11. 12.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369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63F3-BD80-42EA-AB43-65B8D5F91867}" type="datetimeFigureOut">
              <a:rPr lang="hu-HU" smtClean="0"/>
              <a:t>2023. 11. 12.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0255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63F3-BD80-42EA-AB43-65B8D5F91867}" type="datetimeFigureOut">
              <a:rPr lang="hu-HU" smtClean="0"/>
              <a:t>2023. 11. 12.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2736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63F3-BD80-42EA-AB43-65B8D5F91867}" type="datetimeFigureOut">
              <a:rPr lang="hu-HU" smtClean="0"/>
              <a:t>2023. 11. 12.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9893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63F3-BD80-42EA-AB43-65B8D5F91867}" type="datetimeFigureOut">
              <a:rPr lang="hu-HU" smtClean="0"/>
              <a:t>2023. 11. 12.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145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63F3-BD80-42EA-AB43-65B8D5F91867}" type="datetimeFigureOut">
              <a:rPr lang="hu-HU" smtClean="0"/>
              <a:t>2023. 11. 12.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6282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63F3-BD80-42EA-AB43-65B8D5F91867}" type="datetimeFigureOut">
              <a:rPr lang="hu-HU" smtClean="0"/>
              <a:t>2023. 11. 12.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2828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63F3-BD80-42EA-AB43-65B8D5F91867}" type="datetimeFigureOut">
              <a:rPr lang="hu-HU" smtClean="0"/>
              <a:t>2023. 11. 12.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159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63F3-BD80-42EA-AB43-65B8D5F91867}" type="datetimeFigureOut">
              <a:rPr lang="hu-HU" smtClean="0"/>
              <a:t>2023. 11. 12.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7135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63F3-BD80-42EA-AB43-65B8D5F91867}" type="datetimeFigureOut">
              <a:rPr lang="hu-HU" smtClean="0"/>
              <a:t>2023. 11. 12.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6057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63F3-BD80-42EA-AB43-65B8D5F91867}" type="datetimeFigureOut">
              <a:rPr lang="hu-HU" smtClean="0"/>
              <a:t>2023. 11. 12.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6588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263F3-BD80-42EA-AB43-65B8D5F91867}" type="datetimeFigureOut">
              <a:rPr lang="hu-HU" smtClean="0"/>
              <a:t>2023. 11. 12.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57150-80B5-4127-AF29-A3DA92641C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543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Python </a:t>
            </a:r>
            <a:r>
              <a:rPr lang="hu-HU" dirty="0" err="1" smtClean="0"/>
              <a:t>gyakroló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sztringkezelés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79786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553792" y="189983"/>
            <a:ext cx="111531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 smtClean="0"/>
              <a:t>Feladat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3661765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553792" y="189983"/>
            <a:ext cx="111531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 smtClean="0"/>
              <a:t>Feladat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1422279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553792" y="189983"/>
            <a:ext cx="111531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 smtClean="0"/>
              <a:t>Feladat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3121294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553792" y="189983"/>
            <a:ext cx="111531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 smtClean="0"/>
              <a:t>Feladat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2734605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553792" y="189983"/>
            <a:ext cx="111531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 smtClean="0"/>
              <a:t>Feladat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4132907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553792" y="189983"/>
            <a:ext cx="111531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 smtClean="0"/>
              <a:t>Kérj be a felhasználótól gyümölcsneveket addig amíg beírás nélkül entert nyom. A gyümölcsneveket egy listában tárold el, úgy hogy azok mindig nagybetűvel kezdődjenek.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3680655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553792" y="189983"/>
            <a:ext cx="1115310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 smtClean="0"/>
              <a:t>Kérj be a felhasználótól egy szót, majd egy szélességet. A beírt szót igazítsd középre a megadott szélesség alapján.</a:t>
            </a:r>
          </a:p>
          <a:p>
            <a:endParaRPr lang="hu-HU" sz="3200" dirty="0"/>
          </a:p>
          <a:p>
            <a:endParaRPr lang="hu-HU" sz="3200" dirty="0" smtClean="0"/>
          </a:p>
          <a:p>
            <a:r>
              <a:rPr lang="hu-HU" sz="3200" dirty="0" smtClean="0"/>
              <a:t>Módosítsd úgy, hogy azt is bekéred a felhasználótól, hogy mi legyen a kitöltő karakter!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26666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553792" y="189983"/>
            <a:ext cx="1115310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 smtClean="0"/>
              <a:t>Kérj be a felhasználótól egy mondatot majd egy szót, egymás után.</a:t>
            </a:r>
          </a:p>
          <a:p>
            <a:r>
              <a:rPr lang="hu-HU" sz="3200" dirty="0" smtClean="0"/>
              <a:t>Állapítsd meg, hogy a mondat a szóval, kezdődik, vagy végződik (vagy egyik sem)</a:t>
            </a:r>
          </a:p>
          <a:p>
            <a:endParaRPr lang="hu-HU" sz="3200" dirty="0" smtClean="0"/>
          </a:p>
          <a:p>
            <a:r>
              <a:rPr lang="hu-HU" sz="3200" i="1" dirty="0" smtClean="0"/>
              <a:t>mondat: </a:t>
            </a:r>
            <a:r>
              <a:rPr lang="hu-HU" sz="3200" i="1" dirty="0" err="1" smtClean="0"/>
              <a:t>sanyi</a:t>
            </a:r>
            <a:r>
              <a:rPr lang="hu-HU" sz="3200" i="1" dirty="0" smtClean="0"/>
              <a:t> elment a boltba</a:t>
            </a:r>
          </a:p>
          <a:p>
            <a:r>
              <a:rPr lang="hu-HU" sz="3200" i="1" dirty="0" smtClean="0"/>
              <a:t>Szó: </a:t>
            </a:r>
            <a:r>
              <a:rPr lang="hu-HU" sz="3200" i="1" dirty="0" err="1" smtClean="0"/>
              <a:t>sanyi</a:t>
            </a:r>
            <a:r>
              <a:rPr lang="hu-HU" sz="3200" i="1" dirty="0" smtClean="0"/>
              <a:t> </a:t>
            </a:r>
          </a:p>
          <a:p>
            <a:r>
              <a:rPr lang="hu-HU" sz="3200" i="1" dirty="0" smtClean="0"/>
              <a:t>A mondat </a:t>
            </a:r>
            <a:r>
              <a:rPr lang="hu-HU" sz="3200" i="1" dirty="0" err="1" smtClean="0"/>
              <a:t>sanyi</a:t>
            </a:r>
            <a:r>
              <a:rPr lang="hu-HU" sz="3200" i="1" dirty="0" smtClean="0"/>
              <a:t> –</a:t>
            </a:r>
            <a:r>
              <a:rPr lang="hu-HU" sz="3200" i="1" dirty="0" err="1" smtClean="0"/>
              <a:t>val</a:t>
            </a:r>
            <a:r>
              <a:rPr lang="hu-HU" sz="3200" i="1" dirty="0" smtClean="0"/>
              <a:t> kezdődik</a:t>
            </a:r>
          </a:p>
        </p:txBody>
      </p:sp>
    </p:spTree>
    <p:extLst>
      <p:ext uri="{BB962C8B-B14F-4D97-AF65-F5344CB8AC3E}">
        <p14:creationId xmlns:p14="http://schemas.microsoft.com/office/powerpoint/2010/main" val="2697596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553792" y="189983"/>
            <a:ext cx="1115310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 smtClean="0"/>
              <a:t>Készíts egy csúnya szó cserélő programot.</a:t>
            </a:r>
          </a:p>
          <a:p>
            <a:r>
              <a:rPr lang="hu-HU" sz="3200" dirty="0" smtClean="0"/>
              <a:t>Legyen egy listád ami a csúnya szavakat tartalmazza, és egy másik ami a csúnya szavak helyettesítői. Kérj be a felhasználótól egy mondatot és cseréld le benne a </a:t>
            </a:r>
            <a:r>
              <a:rPr lang="hu-HU" sz="3200" smtClean="0"/>
              <a:t>csúnya szavakat.</a:t>
            </a:r>
            <a:endParaRPr lang="hu-HU" sz="3200" dirty="0" smtClean="0"/>
          </a:p>
        </p:txBody>
      </p:sp>
    </p:spTree>
    <p:extLst>
      <p:ext uri="{BB962C8B-B14F-4D97-AF65-F5344CB8AC3E}">
        <p14:creationId xmlns:p14="http://schemas.microsoft.com/office/powerpoint/2010/main" val="1663620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553792" y="189983"/>
            <a:ext cx="111531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 smtClean="0"/>
              <a:t>Feladat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1352178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553792" y="189983"/>
            <a:ext cx="111531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 smtClean="0"/>
              <a:t>Feladat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2997557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553792" y="189983"/>
            <a:ext cx="111531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 smtClean="0"/>
              <a:t>Feladat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55318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553792" y="189983"/>
            <a:ext cx="111531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 smtClean="0"/>
              <a:t>Feladat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972716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160</Words>
  <Application>Microsoft Office PowerPoint</Application>
  <PresentationFormat>Szélesvásznú</PresentationFormat>
  <Paragraphs>23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Office-téma</vt:lpstr>
      <vt:lpstr>Python gyakroló sztringkezelés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gyakroló</dc:title>
  <dc:creator>Jozsef</dc:creator>
  <cp:lastModifiedBy>Jozsef</cp:lastModifiedBy>
  <cp:revision>66</cp:revision>
  <dcterms:created xsi:type="dcterms:W3CDTF">2022-09-14T13:30:35Z</dcterms:created>
  <dcterms:modified xsi:type="dcterms:W3CDTF">2023-11-12T20:23:10Z</dcterms:modified>
</cp:coreProperties>
</file>