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306" r:id="rId5"/>
    <p:sldId id="313" r:id="rId6"/>
    <p:sldId id="305" r:id="rId7"/>
    <p:sldId id="307" r:id="rId8"/>
    <p:sldId id="308" r:id="rId9"/>
    <p:sldId id="309" r:id="rId10"/>
    <p:sldId id="310" r:id="rId11"/>
    <p:sldId id="311" r:id="rId12"/>
    <p:sldId id="312" r:id="rId13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zsef" initials="J" lastIdx="2" clrIdx="0">
    <p:extLst>
      <p:ext uri="{19B8F6BF-5375-455C-9EA6-DF929625EA0E}">
        <p15:presenceInfo xmlns:p15="http://schemas.microsoft.com/office/powerpoint/2012/main" userId="Jozs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00"/>
    <a:srgbClr val="FF0000"/>
    <a:srgbClr val="FFC000"/>
    <a:srgbClr val="92D050"/>
    <a:srgbClr val="009999"/>
    <a:srgbClr val="65741A"/>
    <a:srgbClr val="F8F8F8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>
      <p:cViewPr varScale="1">
        <p:scale>
          <a:sx n="74" d="100"/>
          <a:sy n="74" d="100"/>
        </p:scale>
        <p:origin x="58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Egyenes összekötő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só sorok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zabadkézi sokszög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zabadkézi sokszög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Egyenes összekötő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 smtClean="0"/>
              <a:t>Kép beszúrásához kattintson az ikonra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l oldali sorok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zabadkézi sokszög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Függvények - Eljárások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225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Bármikor készíthetünk saját függvényeket megkönnyítve ezzel a későbbi programozási folyamatokat.</a:t>
            </a:r>
          </a:p>
          <a:p>
            <a:r>
              <a:rPr lang="hu-HU" sz="2800" dirty="0" smtClean="0"/>
              <a:t>Függvényt készíteni a </a:t>
            </a:r>
            <a:r>
              <a:rPr lang="hu-HU" sz="2800" dirty="0" err="1" smtClean="0">
                <a:solidFill>
                  <a:srgbClr val="92D050"/>
                </a:solidFill>
              </a:rPr>
              <a:t>def</a:t>
            </a:r>
            <a:r>
              <a:rPr lang="hu-HU" sz="2800" dirty="0" smtClean="0">
                <a:solidFill>
                  <a:srgbClr val="92D050"/>
                </a:solidFill>
              </a:rPr>
              <a:t> </a:t>
            </a:r>
            <a:r>
              <a:rPr lang="hu-HU" sz="2800" dirty="0" smtClean="0"/>
              <a:t>kulcsszóval lehet.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3068960"/>
            <a:ext cx="5417477" cy="216024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3509493"/>
            <a:ext cx="3803499" cy="720080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6534898" y="3661994"/>
            <a:ext cx="1152128" cy="567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25565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Függvény vagy Eljárás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Függvény: ha van visszatérési értéke (</a:t>
            </a:r>
            <a:r>
              <a:rPr lang="hu-HU" dirty="0" err="1" smtClean="0"/>
              <a:t>return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Metódus -&gt; függvény csak az objektumokhoz/osztályokhoz vannak kötve</a:t>
            </a:r>
            <a:endParaRPr lang="hu-HU" dirty="0" smtClean="0"/>
          </a:p>
          <a:p>
            <a:r>
              <a:rPr lang="hu-HU" dirty="0" smtClean="0"/>
              <a:t>Eljárás: NINCS visszatérési értéke (csak csinál valamit)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561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 fontScale="90000"/>
          </a:bodyPr>
          <a:lstStyle/>
          <a:p>
            <a:pPr rtl="0"/>
            <a:r>
              <a:rPr lang="hu" dirty="0" smtClean="0"/>
              <a:t>Függvény/Eljárás paraméteradás</a:t>
            </a:r>
            <a:endParaRPr lang="hu" dirty="0"/>
          </a:p>
        </p:txBody>
      </p:sp>
      <p:sp>
        <p:nvSpPr>
          <p:cNvPr id="6" name="Lefelé nyíl 5"/>
          <p:cNvSpPr/>
          <p:nvPr/>
        </p:nvSpPr>
        <p:spPr>
          <a:xfrm>
            <a:off x="5097170" y="4999376"/>
            <a:ext cx="441885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12" y="3132982"/>
            <a:ext cx="6277000" cy="1912032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66" y="5760603"/>
            <a:ext cx="4392488" cy="89759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152394" y="1179028"/>
            <a:ext cx="1008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A függvényeknek lehet paramétereket (argumentumokat) is átadni, melyek változóként használhatók a függvényen belül. A megadási sorrend fontos (van kivétel)!</a:t>
            </a:r>
          </a:p>
          <a:p>
            <a:r>
              <a:rPr lang="hu-HU" sz="2000" dirty="0" smtClean="0"/>
              <a:t>Vesszővel kell elválasztani a bemeneti paramétereket.</a:t>
            </a:r>
          </a:p>
          <a:p>
            <a:r>
              <a:rPr lang="hu-HU" sz="2000" dirty="0" smtClean="0"/>
              <a:t>Amilyen típust adunk át, úgy tudjuk a </a:t>
            </a:r>
            <a:r>
              <a:rPr lang="hu-HU" sz="2000" dirty="0" err="1" smtClean="0"/>
              <a:t>fv-ben</a:t>
            </a:r>
            <a:r>
              <a:rPr lang="hu-HU" sz="2000" dirty="0" smtClean="0"/>
              <a:t> belül is felhasználni (pl.: ha lista akkor listaként).</a:t>
            </a:r>
          </a:p>
          <a:p>
            <a:r>
              <a:rPr lang="hu-HU" sz="2000" b="1" dirty="0" smtClean="0">
                <a:solidFill>
                  <a:srgbClr val="FF0000"/>
                </a:solidFill>
              </a:rPr>
              <a:t>FONTOS! Amennyi paramétert meghatározunk, annyi paramétert kell meghíváskor átadni (kivétel: </a:t>
            </a:r>
            <a:r>
              <a:rPr lang="hu-HU" sz="2000" b="1" dirty="0" err="1" smtClean="0">
                <a:solidFill>
                  <a:srgbClr val="FF0000"/>
                </a:solidFill>
              </a:rPr>
              <a:t>default</a:t>
            </a:r>
            <a:r>
              <a:rPr lang="hu-HU" sz="2000" b="1" dirty="0" smtClean="0">
                <a:solidFill>
                  <a:srgbClr val="FF0000"/>
                </a:solidFill>
              </a:rPr>
              <a:t> érték)!</a:t>
            </a:r>
            <a:endParaRPr lang="hu-H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59" y="260648"/>
            <a:ext cx="10513935" cy="883643"/>
          </a:xfrm>
        </p:spPr>
        <p:txBody>
          <a:bodyPr rtlCol="0">
            <a:noAutofit/>
          </a:bodyPr>
          <a:lstStyle/>
          <a:p>
            <a:pPr rtl="0"/>
            <a:r>
              <a:rPr lang="hu" sz="3600" dirty="0" smtClean="0"/>
              <a:t>Függvény/Eljárás – paraméteradás default értékkel</a:t>
            </a:r>
            <a:endParaRPr lang="hu" sz="36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3140968"/>
            <a:ext cx="5094837" cy="288032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68" y="3212976"/>
            <a:ext cx="3241127" cy="2630785"/>
          </a:xfrm>
          <a:prstGeom prst="rect">
            <a:avLst/>
          </a:prstGeom>
        </p:spPr>
      </p:pic>
      <p:sp>
        <p:nvSpPr>
          <p:cNvPr id="5" name="Jobbra nyíl 4"/>
          <p:cNvSpPr/>
          <p:nvPr/>
        </p:nvSpPr>
        <p:spPr>
          <a:xfrm>
            <a:off x="6121550" y="4194708"/>
            <a:ext cx="1872208" cy="667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6" name="Szövegdoboz 5"/>
          <p:cNvSpPr txBox="1"/>
          <p:nvPr/>
        </p:nvSpPr>
        <p:spPr>
          <a:xfrm>
            <a:off x="1125860" y="1340768"/>
            <a:ext cx="9865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 függvény paramétereinek adhatunk </a:t>
            </a:r>
            <a:r>
              <a:rPr lang="hu-HU" sz="2800" dirty="0" err="1" smtClean="0"/>
              <a:t>default</a:t>
            </a:r>
            <a:r>
              <a:rPr lang="hu-HU" sz="2800" dirty="0" smtClean="0"/>
              <a:t> (alapértelmezett) értéket. Ha megadjuk az alapértelmezett értéket akkor nem meghívásánál nem kötelező megadni.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88288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10297144" cy="883643"/>
          </a:xfrm>
        </p:spPr>
        <p:txBody>
          <a:bodyPr rtlCol="0">
            <a:normAutofit fontScale="90000"/>
          </a:bodyPr>
          <a:lstStyle/>
          <a:p>
            <a:pPr rtl="0"/>
            <a:r>
              <a:rPr lang="hu" dirty="0" smtClean="0"/>
              <a:t>Függvény/Eljárás paraméter sorrendek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2348207"/>
            <a:ext cx="6763378" cy="223224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125860" y="1268760"/>
            <a:ext cx="1015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 paraméterek sorrendjét a függvény felhasználásánál megváltoztathatjuk úgy, hogy megadjuk a nevét.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5733256"/>
            <a:ext cx="2205002" cy="792088"/>
          </a:xfrm>
          <a:prstGeom prst="rect">
            <a:avLst/>
          </a:prstGeom>
        </p:spPr>
      </p:pic>
      <p:sp>
        <p:nvSpPr>
          <p:cNvPr id="6" name="Lefelé nyíl 5"/>
          <p:cNvSpPr/>
          <p:nvPr/>
        </p:nvSpPr>
        <p:spPr>
          <a:xfrm>
            <a:off x="5302324" y="4725144"/>
            <a:ext cx="64807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168999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Autofit/>
          </a:bodyPr>
          <a:lstStyle/>
          <a:p>
            <a:pPr rtl="0"/>
            <a:r>
              <a:rPr lang="hu" sz="4000" dirty="0" smtClean="0"/>
              <a:t>Ha nem tudjuk a paraméterek számát...</a:t>
            </a:r>
            <a:endParaRPr lang="hu" sz="4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25860" y="1340768"/>
            <a:ext cx="10009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Ha nem tudjuk, hogy hány paraméter lesz átadva (pl.: bármennyi számot akarunk összeadni), akkor használjuk a * karaktert a  paraméter nevénél. Ezután listaként használhatjuk fel a függvényen belül.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3501008"/>
            <a:ext cx="4820056" cy="274016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2" y="4149080"/>
            <a:ext cx="3066709" cy="1322894"/>
          </a:xfrm>
          <a:prstGeom prst="rect">
            <a:avLst/>
          </a:prstGeom>
        </p:spPr>
      </p:pic>
      <p:sp>
        <p:nvSpPr>
          <p:cNvPr id="7" name="Jobbra nyíl 6"/>
          <p:cNvSpPr/>
          <p:nvPr/>
        </p:nvSpPr>
        <p:spPr>
          <a:xfrm>
            <a:off x="5908967" y="4593537"/>
            <a:ext cx="1548172" cy="433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7664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09836" y="0"/>
            <a:ext cx="9865096" cy="88364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" sz="4000" dirty="0" smtClean="0"/>
              <a:t>Ha nem tudjuk a paraméterek számát 2...</a:t>
            </a:r>
            <a:endParaRPr lang="hu" sz="4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125860" y="1340768"/>
            <a:ext cx="1000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Ha nem tudjuk, hogy hány paraméter lesz </a:t>
            </a:r>
            <a:r>
              <a:rPr lang="hu-HU" sz="2800" dirty="0" smtClean="0"/>
              <a:t>átadva akkor a  ** karaktereket megadásával szótárként használhatjuk a paramétert a függvényen belül. </a:t>
            </a:r>
            <a:endParaRPr lang="hu-HU" sz="28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3356992"/>
            <a:ext cx="6796929" cy="187220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716" y="3861048"/>
            <a:ext cx="3016807" cy="838002"/>
          </a:xfrm>
          <a:prstGeom prst="rect">
            <a:avLst/>
          </a:prstGeom>
        </p:spPr>
      </p:pic>
      <p:sp>
        <p:nvSpPr>
          <p:cNvPr id="8" name="Jobbra nyíl 7"/>
          <p:cNvSpPr/>
          <p:nvPr/>
        </p:nvSpPr>
        <p:spPr>
          <a:xfrm>
            <a:off x="7390556" y="4077072"/>
            <a:ext cx="12241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cxnSp>
        <p:nvCxnSpPr>
          <p:cNvPr id="10" name="Egyenes összekötő 9"/>
          <p:cNvCxnSpPr/>
          <p:nvPr/>
        </p:nvCxnSpPr>
        <p:spPr>
          <a:xfrm flipH="1">
            <a:off x="1629916" y="4140012"/>
            <a:ext cx="1440160" cy="729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flipH="1">
            <a:off x="2854052" y="4280049"/>
            <a:ext cx="3276364" cy="5891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261763" y="5175126"/>
            <a:ext cx="6796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solidFill>
                  <a:srgbClr val="FF0000"/>
                </a:solidFill>
              </a:rPr>
              <a:t>FONTOS! UGYANAZ LEGYEN A NÉV, MINT A KULCS!</a:t>
            </a:r>
            <a:endParaRPr lang="hu-H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0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Autofit/>
          </a:bodyPr>
          <a:lstStyle/>
          <a:p>
            <a:r>
              <a:rPr lang="hu" sz="4000" dirty="0" smtClean="0"/>
              <a:t>Függvény visszatérési értéke</a:t>
            </a:r>
            <a:endParaRPr lang="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081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Egy függvénynek lehet visszatérési értéke, ez azt jelenti, hogy a függvényt meghíváskor egy változó értékébe tároljuk le. Ebbe a változóba kerül bele a visszatérési érték. A visszatérési értéket a </a:t>
            </a:r>
            <a:r>
              <a:rPr lang="hu-HU" sz="2800" dirty="0" err="1" smtClean="0">
                <a:solidFill>
                  <a:srgbClr val="92D050"/>
                </a:solidFill>
              </a:rPr>
              <a:t>return</a:t>
            </a:r>
            <a:r>
              <a:rPr lang="hu-HU" sz="2800" dirty="0" smtClean="0">
                <a:solidFill>
                  <a:srgbClr val="92D050"/>
                </a:solidFill>
              </a:rPr>
              <a:t> </a:t>
            </a:r>
            <a:r>
              <a:rPr lang="hu-HU" sz="2800" dirty="0" smtClean="0"/>
              <a:t>kulcsszó használatával adhatjuk meg.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92" y="3789040"/>
            <a:ext cx="3939261" cy="216024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4293096"/>
            <a:ext cx="2051350" cy="1152128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5734372" y="4581128"/>
            <a:ext cx="122413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267417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Autofit/>
          </a:bodyPr>
          <a:lstStyle/>
          <a:p>
            <a:r>
              <a:rPr lang="hu" sz="4000" dirty="0" smtClean="0"/>
              <a:t>A REKURZIÓ</a:t>
            </a:r>
            <a:endParaRPr lang="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144291"/>
            <a:ext cx="102251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Röviden: Függvény hívja meg önmagát (egy adott feltételig).</a:t>
            </a:r>
            <a:br>
              <a:rPr lang="hu-HU" sz="2800" dirty="0" smtClean="0"/>
            </a:br>
            <a:r>
              <a:rPr lang="hu-HU" sz="2800" dirty="0" smtClean="0"/>
              <a:t>Pl.: N faktoriális, kategóriák</a:t>
            </a:r>
          </a:p>
          <a:p>
            <a:r>
              <a:rPr lang="hu-HU" sz="2800" dirty="0" smtClean="0"/>
              <a:t>Óvatosan kell alkalmazni, mert könnyen lehet belőle végtelen ciklus, vagy sok CPU-t és memóriát felhasználó program.</a:t>
            </a:r>
          </a:p>
          <a:p>
            <a:r>
              <a:rPr lang="hu-HU" sz="2800" dirty="0" smtClean="0"/>
              <a:t>Helyesen megírva azonban egy nagyon hatékony és hasznos dolog.</a:t>
            </a:r>
          </a:p>
          <a:p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4" y="3693831"/>
            <a:ext cx="3878531" cy="223224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4140141"/>
            <a:ext cx="1676849" cy="1130898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5700915" y="4437112"/>
            <a:ext cx="115212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7" name="Szövegdoboz 6"/>
          <p:cNvSpPr txBox="1"/>
          <p:nvPr/>
        </p:nvSpPr>
        <p:spPr>
          <a:xfrm>
            <a:off x="5448710" y="5772357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1*2*3*4 = 24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928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ógia (16x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Hármas áramkört ábrázoló bemutató (szélesvásznú)</Template>
  <TotalTime>2823</TotalTime>
  <Words>306</Words>
  <Application>Microsoft Office PowerPoint</Application>
  <PresentationFormat>Egyéni</PresentationFormat>
  <Paragraphs>28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Technológia (16x9)</vt:lpstr>
      <vt:lpstr>Függvények - Eljárások</vt:lpstr>
      <vt:lpstr>Függvény vagy Eljárás</vt:lpstr>
      <vt:lpstr>Függvény/Eljárás paraméteradás</vt:lpstr>
      <vt:lpstr>Függvény/Eljárás – paraméteradás default értékkel</vt:lpstr>
      <vt:lpstr>Függvény/Eljárás paraméter sorrendek</vt:lpstr>
      <vt:lpstr>Ha nem tudjuk a paraméterek számát...</vt:lpstr>
      <vt:lpstr>PowerPoint bemutató</vt:lpstr>
      <vt:lpstr>Függvény visszatérési értéke</vt:lpstr>
      <vt:lpstr>A REKURZIÓ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 elrendezés</dc:title>
  <dc:creator>Jozsef</dc:creator>
  <cp:lastModifiedBy>Jozsef</cp:lastModifiedBy>
  <cp:revision>423</cp:revision>
  <dcterms:created xsi:type="dcterms:W3CDTF">2021-09-02T16:12:37Z</dcterms:created>
  <dcterms:modified xsi:type="dcterms:W3CDTF">2024-01-07T19:24:32Z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