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25EC014-D8F6-4C62-931C-E053D5F59765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99"/>
    <a:srgbClr val="FFFF00"/>
    <a:srgbClr val="FFC000"/>
    <a:srgbClr val="92D05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98068" y="2420888"/>
            <a:ext cx="6840759" cy="1223963"/>
          </a:xfrm>
        </p:spPr>
        <p:txBody>
          <a:bodyPr/>
          <a:lstStyle/>
          <a:p>
            <a:r>
              <a:rPr lang="hu-HU" dirty="0" smtClean="0"/>
              <a:t>OOP gyakorló feladatok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2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Macska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</a:t>
            </a:r>
          </a:p>
          <a:p>
            <a:r>
              <a:rPr lang="hu-HU" dirty="0" smtClean="0"/>
              <a:t>eszik</a:t>
            </a:r>
          </a:p>
          <a:p>
            <a:r>
              <a:rPr lang="hu-HU" dirty="0" smtClean="0"/>
              <a:t>súly</a:t>
            </a:r>
          </a:p>
          <a:p>
            <a:r>
              <a:rPr lang="hu-HU" dirty="0" smtClean="0"/>
              <a:t>éhes</a:t>
            </a:r>
          </a:p>
          <a:p>
            <a:r>
              <a:rPr lang="hu-HU" dirty="0" smtClean="0"/>
              <a:t>futkos</a:t>
            </a:r>
          </a:p>
          <a:p>
            <a:r>
              <a:rPr lang="hu-HU" dirty="0" smtClean="0"/>
              <a:t>ugrál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98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bekapcsolva</a:t>
            </a:r>
          </a:p>
          <a:p>
            <a:r>
              <a:rPr lang="hu-HU" dirty="0" smtClean="0"/>
              <a:t>memória</a:t>
            </a:r>
          </a:p>
          <a:p>
            <a:r>
              <a:rPr lang="hu-HU" dirty="0" smtClean="0"/>
              <a:t>kikapcsol</a:t>
            </a:r>
            <a:endParaRPr lang="hu-HU" dirty="0" smtClean="0"/>
          </a:p>
          <a:p>
            <a:r>
              <a:rPr lang="hu-HU" dirty="0" smtClean="0"/>
              <a:t>processzorsebesség</a:t>
            </a:r>
          </a:p>
          <a:p>
            <a:r>
              <a:rPr lang="hu-HU" dirty="0" smtClean="0"/>
              <a:t>bekapcsol</a:t>
            </a:r>
          </a:p>
          <a:p>
            <a:r>
              <a:rPr lang="hu-HU" dirty="0" smtClean="0"/>
              <a:t>másol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25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Halgató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azonosító</a:t>
            </a:r>
          </a:p>
          <a:p>
            <a:r>
              <a:rPr lang="hu-HU" dirty="0" err="1" smtClean="0"/>
              <a:t>targyfelvétel</a:t>
            </a:r>
            <a:endParaRPr lang="hu-HU" dirty="0" smtClean="0"/>
          </a:p>
          <a:p>
            <a:r>
              <a:rPr lang="hu-HU" dirty="0" smtClean="0"/>
              <a:t>vizsgázik</a:t>
            </a:r>
            <a:endParaRPr lang="hu-HU" dirty="0"/>
          </a:p>
          <a:p>
            <a:r>
              <a:rPr lang="hu-HU" dirty="0" smtClean="0"/>
              <a:t>évfolyam</a:t>
            </a:r>
          </a:p>
          <a:p>
            <a:r>
              <a:rPr lang="hu-HU" dirty="0" smtClean="0"/>
              <a:t>kredit</a:t>
            </a:r>
          </a:p>
        </p:txBody>
      </p:sp>
    </p:spTree>
    <p:extLst>
      <p:ext uri="{BB962C8B-B14F-4D97-AF65-F5344CB8AC3E}">
        <p14:creationId xmlns:p14="http://schemas.microsoft.com/office/powerpoint/2010/main" val="420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Torta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emelet</a:t>
            </a:r>
          </a:p>
          <a:p>
            <a:r>
              <a:rPr lang="hu-HU" dirty="0" smtClean="0"/>
              <a:t>megkenve</a:t>
            </a:r>
          </a:p>
          <a:p>
            <a:r>
              <a:rPr lang="hu-HU" dirty="0" smtClean="0"/>
              <a:t>mennyi kalória?</a:t>
            </a:r>
          </a:p>
          <a:p>
            <a:r>
              <a:rPr lang="hu-HU" dirty="0" err="1" smtClean="0"/>
              <a:t>kremmel</a:t>
            </a:r>
            <a:r>
              <a:rPr lang="hu-HU" dirty="0" smtClean="0"/>
              <a:t> kenés</a:t>
            </a:r>
          </a:p>
          <a:p>
            <a:r>
              <a:rPr lang="hu-HU" dirty="0" smtClean="0"/>
              <a:t>emelet készítés</a:t>
            </a:r>
          </a:p>
        </p:txBody>
      </p:sp>
    </p:spTree>
    <p:extLst>
      <p:ext uri="{BB962C8B-B14F-4D97-AF65-F5344CB8AC3E}">
        <p14:creationId xmlns:p14="http://schemas.microsoft.com/office/powerpoint/2010/main" val="31407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Ember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vezetéknév</a:t>
            </a:r>
          </a:p>
          <a:p>
            <a:r>
              <a:rPr lang="hu-HU" dirty="0" smtClean="0"/>
              <a:t>keresztnév</a:t>
            </a:r>
          </a:p>
          <a:p>
            <a:r>
              <a:rPr lang="hu-HU" dirty="0" smtClean="0"/>
              <a:t>Születési év</a:t>
            </a:r>
            <a:endParaRPr lang="hu-HU" dirty="0"/>
          </a:p>
          <a:p>
            <a:r>
              <a:rPr lang="hu-HU" dirty="0" err="1" smtClean="0"/>
              <a:t>oregedes</a:t>
            </a:r>
            <a:endParaRPr lang="hu-HU" dirty="0" smtClean="0"/>
          </a:p>
          <a:p>
            <a:r>
              <a:rPr lang="hu-HU" dirty="0" smtClean="0"/>
              <a:t>eves</a:t>
            </a:r>
          </a:p>
          <a:p>
            <a:r>
              <a:rPr lang="hu-HU" dirty="0" err="1" smtClean="0"/>
              <a:t>ivas</a:t>
            </a:r>
            <a:endParaRPr lang="hu-HU" dirty="0" smtClean="0"/>
          </a:p>
          <a:p>
            <a:r>
              <a:rPr lang="hu-HU" dirty="0" err="1" smtClean="0"/>
              <a:t>evesivas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50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Harcos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eletero</a:t>
            </a:r>
            <a:endParaRPr lang="hu-HU" dirty="0" smtClean="0"/>
          </a:p>
          <a:p>
            <a:r>
              <a:rPr lang="hu-HU" dirty="0" err="1" smtClean="0"/>
              <a:t>harciero</a:t>
            </a:r>
            <a:endParaRPr lang="hu-HU" dirty="0" smtClean="0"/>
          </a:p>
          <a:p>
            <a:r>
              <a:rPr lang="hu-HU" dirty="0" smtClean="0"/>
              <a:t>Mi az életerő?</a:t>
            </a:r>
          </a:p>
          <a:p>
            <a:r>
              <a:rPr lang="hu-HU" dirty="0" smtClean="0"/>
              <a:t>Mi a </a:t>
            </a:r>
            <a:r>
              <a:rPr lang="hu-HU" dirty="0" err="1" smtClean="0"/>
              <a:t>harcierő</a:t>
            </a:r>
            <a:r>
              <a:rPr lang="hu-HU" dirty="0" smtClean="0"/>
              <a:t>?</a:t>
            </a:r>
          </a:p>
          <a:p>
            <a:r>
              <a:rPr lang="hu-HU" dirty="0" smtClean="0"/>
              <a:t>sebződés</a:t>
            </a:r>
          </a:p>
          <a:p>
            <a:r>
              <a:rPr lang="hu-HU" dirty="0" smtClean="0"/>
              <a:t>harcol</a:t>
            </a:r>
          </a:p>
        </p:txBody>
      </p:sp>
    </p:spTree>
    <p:extLst>
      <p:ext uri="{BB962C8B-B14F-4D97-AF65-F5344CB8AC3E}">
        <p14:creationId xmlns:p14="http://schemas.microsoft.com/office/powerpoint/2010/main" val="17179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873beb7-5857-4685-be1f-d57550cc96cc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3597</TotalTime>
  <Words>55</Words>
  <Application>Microsoft Office PowerPoint</Application>
  <PresentationFormat>Egyéni</PresentationFormat>
  <Paragraphs>42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Technológia (16x9)</vt:lpstr>
      <vt:lpstr>OOP gyakorló feladatok</vt:lpstr>
      <vt:lpstr>Macska</vt:lpstr>
      <vt:lpstr>Számítógép</vt:lpstr>
      <vt:lpstr>Halgató</vt:lpstr>
      <vt:lpstr>Torta</vt:lpstr>
      <vt:lpstr>Ember</vt:lpstr>
      <vt:lpstr>Harcos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483</cp:revision>
  <dcterms:created xsi:type="dcterms:W3CDTF">2021-09-02T16:12:37Z</dcterms:created>
  <dcterms:modified xsi:type="dcterms:W3CDTF">2023-01-29T20:43:07Z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