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6" r:id="rId4"/>
    <p:sldId id="285" r:id="rId5"/>
    <p:sldId id="278" r:id="rId6"/>
    <p:sldId id="277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2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7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98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45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2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8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1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05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65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63F3-BD80-42EA-AB43-65B8D5F9186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4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 </a:t>
            </a:r>
            <a:r>
              <a:rPr lang="hu-HU" dirty="0" err="1" smtClean="0"/>
              <a:t>gyakroló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fájlkezeléshez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978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A </a:t>
            </a:r>
            <a:r>
              <a:rPr lang="hu-HU" sz="3200" dirty="0" err="1" smtClean="0"/>
              <a:t>szamok.sza</a:t>
            </a:r>
            <a:r>
              <a:rPr lang="hu-HU" sz="3200" dirty="0" smtClean="0"/>
              <a:t> nevű fájlban számok találhatóak minden új sorban.</a:t>
            </a:r>
          </a:p>
          <a:p>
            <a:r>
              <a:rPr lang="hu-HU" sz="3200" dirty="0" smtClean="0"/>
              <a:t>Olvassuk be a fájlt a számokat pedig tároljuk le egy listában, majd az összegüket írjuk ki egy másik fájlba </a:t>
            </a:r>
            <a:r>
              <a:rPr lang="hu-HU" sz="3200" dirty="0" err="1" smtClean="0"/>
              <a:t>szamokOsszege.sza</a:t>
            </a:r>
            <a:endParaRPr lang="hu-HU" sz="3200" dirty="0" smtClean="0"/>
          </a:p>
          <a:p>
            <a:endParaRPr lang="hu-HU" sz="3200" dirty="0" smtClean="0"/>
          </a:p>
          <a:p>
            <a:r>
              <a:rPr lang="hu-HU" sz="3200" dirty="0" err="1">
                <a:solidFill>
                  <a:srgbClr val="FF0000"/>
                </a:solidFill>
              </a:rPr>
              <a:t>f</a:t>
            </a:r>
            <a:r>
              <a:rPr lang="hu-HU" sz="3200" dirty="0" err="1" smtClean="0">
                <a:solidFill>
                  <a:srgbClr val="FF0000"/>
                </a:solidFill>
              </a:rPr>
              <a:t>k</a:t>
            </a:r>
            <a:r>
              <a:rPr lang="hu-HU" sz="3200" dirty="0" smtClean="0">
                <a:solidFill>
                  <a:srgbClr val="FF0000"/>
                </a:solidFill>
              </a:rPr>
              <a:t>_</a:t>
            </a:r>
            <a:r>
              <a:rPr lang="hu-HU" sz="3200" dirty="0" err="1" smtClean="0">
                <a:solidFill>
                  <a:srgbClr val="FF0000"/>
                </a:solidFill>
              </a:rPr>
              <a:t>szamos.py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A </a:t>
            </a:r>
            <a:r>
              <a:rPr lang="hu-HU" sz="3200" dirty="0" err="1" smtClean="0"/>
              <a:t>jegyek.txt</a:t>
            </a:r>
            <a:r>
              <a:rPr lang="hu-HU" sz="3200" dirty="0" smtClean="0"/>
              <a:t> nevű fájlban a tanulók és év végi átlagai találhatóak. Minden tanuló és jegye új sorban van.</a:t>
            </a:r>
          </a:p>
          <a:p>
            <a:r>
              <a:rPr lang="hu-HU" sz="3200" dirty="0" smtClean="0"/>
              <a:t>Olvassuk be a fájlt és minden jegyet lefele kerekítve írjuk ki a következő formátumba egy másik fájlba (</a:t>
            </a:r>
            <a:r>
              <a:rPr lang="hu-HU" sz="3200" dirty="0" err="1" smtClean="0"/>
              <a:t>tanulokkerek.txt</a:t>
            </a:r>
            <a:r>
              <a:rPr lang="hu-HU" sz="3200" dirty="0" smtClean="0"/>
              <a:t>):</a:t>
            </a:r>
            <a:br>
              <a:rPr lang="hu-HU" sz="3200" dirty="0" smtClean="0"/>
            </a:br>
            <a:r>
              <a:rPr lang="hu-HU" sz="2400" dirty="0" smtClean="0"/>
              <a:t>Név: Kovács Pista</a:t>
            </a:r>
            <a:br>
              <a:rPr lang="hu-HU" sz="2400" dirty="0" smtClean="0"/>
            </a:br>
            <a:r>
              <a:rPr lang="hu-HU" sz="2400" dirty="0" smtClean="0"/>
              <a:t>Jegy: 3</a:t>
            </a:r>
            <a:br>
              <a:rPr lang="hu-HU" sz="2400" dirty="0" smtClean="0"/>
            </a:br>
            <a:r>
              <a:rPr lang="hu-HU" sz="2400" dirty="0" smtClean="0"/>
              <a:t>-----------------------</a:t>
            </a:r>
            <a:br>
              <a:rPr lang="hu-HU" sz="2400" dirty="0" smtClean="0"/>
            </a:br>
            <a:r>
              <a:rPr lang="hu-HU" sz="2400" dirty="0" smtClean="0"/>
              <a:t>Név: Kiss Gábor</a:t>
            </a:r>
            <a:br>
              <a:rPr lang="hu-HU" sz="2400" dirty="0" smtClean="0"/>
            </a:br>
            <a:r>
              <a:rPr lang="hu-HU" sz="2400" dirty="0" smtClean="0"/>
              <a:t>Jegy: 4</a:t>
            </a:r>
            <a:br>
              <a:rPr lang="hu-HU" sz="2400" dirty="0" smtClean="0"/>
            </a:br>
            <a:r>
              <a:rPr lang="hu-HU" sz="2400" dirty="0" smtClean="0"/>
              <a:t>-----------------------</a:t>
            </a:r>
            <a:endParaRPr lang="hu-HU" sz="2400" dirty="0"/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fk</a:t>
            </a:r>
            <a:r>
              <a:rPr lang="hu-HU" sz="3200" dirty="0" smtClean="0">
                <a:solidFill>
                  <a:srgbClr val="FF0000"/>
                </a:solidFill>
              </a:rPr>
              <a:t>_</a:t>
            </a:r>
            <a:r>
              <a:rPr lang="hu-HU" sz="3200" dirty="0" err="1" smtClean="0">
                <a:solidFill>
                  <a:srgbClr val="FF0000"/>
                </a:solidFill>
              </a:rPr>
              <a:t>jegykerekitve.py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A </a:t>
            </a:r>
            <a:r>
              <a:rPr lang="hu-HU" sz="3200" dirty="0" err="1" smtClean="0"/>
              <a:t>szamok.sza</a:t>
            </a:r>
            <a:r>
              <a:rPr lang="hu-HU" sz="3200" dirty="0" smtClean="0"/>
              <a:t> nevű fájlban számok találhatóak minden új sorban.</a:t>
            </a:r>
          </a:p>
          <a:p>
            <a:r>
              <a:rPr lang="hu-HU" sz="3200" dirty="0" smtClean="0"/>
              <a:t>Olvassuk be a fájlt a számokat pedig tároljuk le egy listában.</a:t>
            </a:r>
          </a:p>
          <a:p>
            <a:r>
              <a:rPr lang="hu-HU" sz="3200" dirty="0" smtClean="0"/>
              <a:t>Végül írjuk ki külön fájlba a párosakat és külön fájlba a páratlan számokat (</a:t>
            </a:r>
            <a:r>
              <a:rPr lang="hu-HU" sz="3200" dirty="0" err="1" smtClean="0"/>
              <a:t>paros.sza</a:t>
            </a:r>
            <a:r>
              <a:rPr lang="hu-HU" sz="3200" dirty="0" smtClean="0"/>
              <a:t>, </a:t>
            </a:r>
            <a:r>
              <a:rPr lang="hu-HU" sz="3200" dirty="0" err="1" smtClean="0"/>
              <a:t>paratlan.sza</a:t>
            </a:r>
            <a:r>
              <a:rPr lang="hu-HU" sz="3200" dirty="0" smtClean="0"/>
              <a:t>)</a:t>
            </a:r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fk</a:t>
            </a:r>
            <a:r>
              <a:rPr lang="hu-HU" sz="3200" dirty="0" smtClean="0">
                <a:solidFill>
                  <a:srgbClr val="FF0000"/>
                </a:solidFill>
              </a:rPr>
              <a:t>_</a:t>
            </a:r>
            <a:r>
              <a:rPr lang="hu-HU" sz="3200" dirty="0" err="1" smtClean="0">
                <a:solidFill>
                  <a:srgbClr val="FF0000"/>
                </a:solidFill>
              </a:rPr>
              <a:t>parosparatlan.py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5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A </a:t>
            </a:r>
            <a:r>
              <a:rPr lang="hu-HU" sz="3200" dirty="0" err="1" smtClean="0"/>
              <a:t>rendelesek.txt</a:t>
            </a:r>
            <a:r>
              <a:rPr lang="hu-HU" sz="3200" dirty="0" smtClean="0"/>
              <a:t> fájlban egy pizzéria egy napi rendeléseit találja soronként. Egy sorban az alábbi adatok vannak tabulátorral elválasztva:</a:t>
            </a:r>
          </a:p>
          <a:p>
            <a:r>
              <a:rPr lang="hu-HU" sz="3200" dirty="0" smtClean="0"/>
              <a:t>Név, ár, mennyiség, rendelési idő, kiszállítási idő</a:t>
            </a:r>
          </a:p>
          <a:p>
            <a:r>
              <a:rPr lang="hu-HU" sz="3200" dirty="0" smtClean="0"/>
              <a:t>Olvassa be a fájlt és válaszoljon az alábbi kérdésekre:</a:t>
            </a:r>
          </a:p>
          <a:p>
            <a:pPr marL="457200" indent="-457200">
              <a:buFontTx/>
              <a:buChar char="-"/>
            </a:pPr>
            <a:r>
              <a:rPr lang="hu-HU" sz="3200" dirty="0" smtClean="0"/>
              <a:t>Mennyi volt a pizzéria aznapi bevétele:</a:t>
            </a:r>
          </a:p>
          <a:p>
            <a:pPr marL="457200" indent="-457200">
              <a:buFontTx/>
              <a:buChar char="-"/>
            </a:pPr>
            <a:r>
              <a:rPr lang="hu-HU" sz="3200" dirty="0" smtClean="0"/>
              <a:t>Hány rendelés volt aznap?</a:t>
            </a:r>
          </a:p>
          <a:p>
            <a:pPr marL="457200" indent="-457200">
              <a:buFontTx/>
              <a:buChar char="-"/>
            </a:pPr>
            <a:r>
              <a:rPr lang="hu-HU" sz="3200" dirty="0" smtClean="0"/>
              <a:t>Melyik órában rendelték a legtöbbet?</a:t>
            </a:r>
          </a:p>
          <a:p>
            <a:pPr marL="457200" indent="-457200">
              <a:buFontTx/>
              <a:buChar char="-"/>
            </a:pPr>
            <a:endParaRPr lang="hu-HU" sz="3200" dirty="0"/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pizzeria.py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0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A </a:t>
            </a:r>
            <a:r>
              <a:rPr lang="hu-HU" sz="3200" dirty="0" err="1" smtClean="0"/>
              <a:t>baratok.txt</a:t>
            </a:r>
            <a:r>
              <a:rPr lang="hu-HU" sz="3200" dirty="0" smtClean="0"/>
              <a:t> fájlban keresztnevek szerepelnek egymás után, mindegyik név új sorban.</a:t>
            </a:r>
          </a:p>
          <a:p>
            <a:r>
              <a:rPr lang="hu-HU" sz="3200" dirty="0" smtClean="0"/>
              <a:t>Olvassuk be a fájl tartalmát és a neveket tároljuk le egy listában majd oldjuk meg a következő feladatokat:</a:t>
            </a:r>
          </a:p>
          <a:p>
            <a:pPr marL="457200" indent="-457200">
              <a:buFontTx/>
              <a:buChar char="-"/>
            </a:pPr>
            <a:r>
              <a:rPr lang="hu-HU" sz="3200" dirty="0" smtClean="0"/>
              <a:t>Írjuk ki a képernyőre az ismétlődő neveket</a:t>
            </a:r>
          </a:p>
          <a:p>
            <a:pPr marL="457200" indent="-457200">
              <a:buFontTx/>
              <a:buChar char="-"/>
            </a:pPr>
            <a:r>
              <a:rPr lang="hu-HU" sz="3200" dirty="0" smtClean="0"/>
              <a:t>Írjuk ki külön fájlba a legalább 6 karakteres neveket (</a:t>
            </a:r>
            <a:r>
              <a:rPr lang="hu-HU" sz="3200" dirty="0" err="1" smtClean="0"/>
              <a:t>hosszunevuk.txt</a:t>
            </a:r>
            <a:r>
              <a:rPr lang="hu-HU" sz="3200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hu-HU" sz="3200" dirty="0" smtClean="0"/>
              <a:t>Kérjünk be új neveket a konzolról egészen addig amíg üres nevet nem adunk (beírás nélküli enter), a beírt nevekkel bővítsük a </a:t>
            </a:r>
            <a:r>
              <a:rPr lang="hu-HU" sz="3200" dirty="0" err="1" smtClean="0"/>
              <a:t>baratok.txt</a:t>
            </a:r>
            <a:r>
              <a:rPr lang="hu-HU" sz="3200" dirty="0" smtClean="0"/>
              <a:t> fájlt</a:t>
            </a:r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feladat.py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3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252</Words>
  <Application>Microsoft Office PowerPoint</Application>
  <PresentationFormat>Szélesvásznú</PresentationFormat>
  <Paragraphs>30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Python gyakroló fájlkezeléshez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gyakroló</dc:title>
  <dc:creator>Jozsef</dc:creator>
  <cp:lastModifiedBy>Jozsef</cp:lastModifiedBy>
  <cp:revision>143</cp:revision>
  <dcterms:created xsi:type="dcterms:W3CDTF">2022-09-14T13:30:35Z</dcterms:created>
  <dcterms:modified xsi:type="dcterms:W3CDTF">2024-01-16T14:38:59Z</dcterms:modified>
</cp:coreProperties>
</file>