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63F3-BD80-42EA-AB43-65B8D5F91867}" type="datetimeFigureOut">
              <a:rPr lang="hu-HU" smtClean="0"/>
              <a:t>2023. 11. 26.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7150-80B5-4127-AF29-A3DA92641C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1369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63F3-BD80-42EA-AB43-65B8D5F91867}" type="datetimeFigureOut">
              <a:rPr lang="hu-HU" smtClean="0"/>
              <a:t>2023. 11. 26.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7150-80B5-4127-AF29-A3DA92641C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90255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63F3-BD80-42EA-AB43-65B8D5F91867}" type="datetimeFigureOut">
              <a:rPr lang="hu-HU" smtClean="0"/>
              <a:t>2023. 11. 26.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7150-80B5-4127-AF29-A3DA92641C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62736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63F3-BD80-42EA-AB43-65B8D5F91867}" type="datetimeFigureOut">
              <a:rPr lang="hu-HU" smtClean="0"/>
              <a:t>2023. 11. 26.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7150-80B5-4127-AF29-A3DA92641C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59893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63F3-BD80-42EA-AB43-65B8D5F91867}" type="datetimeFigureOut">
              <a:rPr lang="hu-HU" smtClean="0"/>
              <a:t>2023. 11. 26.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7150-80B5-4127-AF29-A3DA92641C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71453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63F3-BD80-42EA-AB43-65B8D5F91867}" type="datetimeFigureOut">
              <a:rPr lang="hu-HU" smtClean="0"/>
              <a:t>2023. 11. 26.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7150-80B5-4127-AF29-A3DA92641C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6282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63F3-BD80-42EA-AB43-65B8D5F91867}" type="datetimeFigureOut">
              <a:rPr lang="hu-HU" smtClean="0"/>
              <a:t>2023. 11. 26.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7150-80B5-4127-AF29-A3DA92641C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2828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63F3-BD80-42EA-AB43-65B8D5F91867}" type="datetimeFigureOut">
              <a:rPr lang="hu-HU" smtClean="0"/>
              <a:t>2023. 11. 26.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7150-80B5-4127-AF29-A3DA92641C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3159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63F3-BD80-42EA-AB43-65B8D5F91867}" type="datetimeFigureOut">
              <a:rPr lang="hu-HU" smtClean="0"/>
              <a:t>2023. 11. 26.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7150-80B5-4127-AF29-A3DA92641C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87135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63F3-BD80-42EA-AB43-65B8D5F91867}" type="datetimeFigureOut">
              <a:rPr lang="hu-HU" smtClean="0"/>
              <a:t>2023. 11. 26.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7150-80B5-4127-AF29-A3DA92641C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6057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63F3-BD80-42EA-AB43-65B8D5F91867}" type="datetimeFigureOut">
              <a:rPr lang="hu-HU" smtClean="0"/>
              <a:t>2023. 11. 26.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7150-80B5-4127-AF29-A3DA92641C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6588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263F3-BD80-42EA-AB43-65B8D5F91867}" type="datetimeFigureOut">
              <a:rPr lang="hu-HU" smtClean="0"/>
              <a:t>2023. 11. 26.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57150-80B5-4127-AF29-A3DA92641C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5431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Python </a:t>
            </a:r>
            <a:r>
              <a:rPr lang="hu-HU" dirty="0" err="1" smtClean="0"/>
              <a:t>gyakroló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2. témazáróra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79786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553792" y="189983"/>
            <a:ext cx="111531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dirty="0" smtClean="0"/>
              <a:t>Feladat</a:t>
            </a: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4132907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553792" y="189983"/>
            <a:ext cx="1115310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dirty="0" smtClean="0"/>
              <a:t>Írj egy programot amely tanulók adatait kéri be (amíg üres enter nem lesz a vezetéknév), és tárolja le egy listában. A lista elemei szótárak legyenek. A tanuló adatai: vezetéknév, keresztnév, átlag.</a:t>
            </a:r>
            <a:br>
              <a:rPr lang="hu-HU" sz="3200" dirty="0" smtClean="0"/>
            </a:br>
            <a:endParaRPr lang="hu-HU" sz="3200" dirty="0" smtClean="0"/>
          </a:p>
          <a:p>
            <a:r>
              <a:rPr lang="hu-HU" sz="3200" dirty="0" err="1" smtClean="0">
                <a:solidFill>
                  <a:srgbClr val="FF0000"/>
                </a:solidFill>
              </a:rPr>
              <a:t>tanuloAdatok.py</a:t>
            </a:r>
            <a:endParaRPr lang="hu-HU" sz="3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178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553792" y="189983"/>
            <a:ext cx="1115310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dirty="0" smtClean="0"/>
              <a:t>Készítsünk egy bevásárló lista programot. A program kérdezze meg, hogy mit vásárolunk, majd, hogy mennyibe kerül. A bekért tétel adatok egy szótár legyen a szótárak pedig egy listát alkossanak. A program a végén írja ki, hogy mi volt a bevásárlás végösszege!</a:t>
            </a:r>
          </a:p>
          <a:p>
            <a:endParaRPr lang="hu-HU" sz="3200" dirty="0"/>
          </a:p>
          <a:p>
            <a:r>
              <a:rPr lang="hu-HU" sz="3200" dirty="0" err="1" smtClean="0">
                <a:solidFill>
                  <a:srgbClr val="FF0000"/>
                </a:solidFill>
              </a:rPr>
              <a:t>bevasarlas.py</a:t>
            </a:r>
            <a:endParaRPr lang="hu-HU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557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553792" y="189983"/>
            <a:ext cx="1115310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dirty="0"/>
              <a:t>Torpedó játék egyszerűsített változata. A </a:t>
            </a:r>
            <a:r>
              <a:rPr lang="hu-HU" sz="3200" dirty="0" smtClean="0"/>
              <a:t>„játéktér” </a:t>
            </a:r>
            <a:r>
              <a:rPr lang="hu-HU" sz="3200" dirty="0"/>
              <a:t>legyen egy 3x3-as </a:t>
            </a:r>
            <a:r>
              <a:rPr lang="hu-HU" sz="3200" dirty="0" smtClean="0"/>
              <a:t>négyzet alakú </a:t>
            </a:r>
            <a:r>
              <a:rPr lang="hu-HU" sz="3200" dirty="0"/>
              <a:t>rács, amiben az oszlopokat betűk (A, B, C), a sorokat számok (1, 2, 3) </a:t>
            </a:r>
            <a:r>
              <a:rPr lang="hu-HU" sz="3200" dirty="0" smtClean="0"/>
              <a:t>jelölik.</a:t>
            </a:r>
          </a:p>
          <a:p>
            <a:r>
              <a:rPr lang="hu-HU" sz="3200" dirty="0" smtClean="0"/>
              <a:t>A </a:t>
            </a:r>
            <a:r>
              <a:rPr lang="hu-HU" sz="3200" dirty="0"/>
              <a:t>program helyezzen </a:t>
            </a:r>
            <a:r>
              <a:rPr lang="hu-HU" sz="3200" dirty="0" smtClean="0"/>
              <a:t>el véletlenszerűen, </a:t>
            </a:r>
            <a:r>
              <a:rPr lang="hu-HU" sz="3200" dirty="0"/>
              <a:t>egy darab egy egység kiterjedésű hajót a játéktérben véletlenszerűen (</a:t>
            </a:r>
            <a:r>
              <a:rPr lang="hu-HU" sz="3200" dirty="0" err="1"/>
              <a:t>Pl</a:t>
            </a:r>
            <a:r>
              <a:rPr lang="hu-HU" sz="3200" dirty="0"/>
              <a:t>: B2). A játékos próbálja meg kitalálni a hajó pozícióját újabb és újabb tippek megadásával. A játék végén a program azt is írja ki a képernyőre, hogy hány próbálkozásból tudta a játékos kitalálni a pozíciót</a:t>
            </a:r>
            <a:r>
              <a:rPr lang="hu-HU" sz="3200" dirty="0" smtClean="0"/>
              <a:t>!</a:t>
            </a:r>
          </a:p>
          <a:p>
            <a:endParaRPr lang="hu-HU" sz="3200" dirty="0"/>
          </a:p>
          <a:p>
            <a:r>
              <a:rPr lang="hu-HU" sz="3200" dirty="0" err="1">
                <a:solidFill>
                  <a:srgbClr val="FF0000"/>
                </a:solidFill>
              </a:rPr>
              <a:t>t</a:t>
            </a:r>
            <a:r>
              <a:rPr lang="hu-HU" sz="3200" dirty="0" err="1" smtClean="0">
                <a:solidFill>
                  <a:srgbClr val="FF0000"/>
                </a:solidFill>
              </a:rPr>
              <a:t>orpedo.py</a:t>
            </a:r>
            <a:endParaRPr lang="hu-HU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18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553792" y="189983"/>
            <a:ext cx="11153104" cy="643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dirty="0" smtClean="0"/>
              <a:t>Egy köteleket eladó cégnek szüksége van egy kalkulátorra. A kalkulátor a következőképpen működik: Megkérdezi, hogy mennyibe kerül a métere a kábelnek, majd, hogy mennyi kábelt vásárolt az ügyfél. A beírt hosszra rá kell számolni 10%-ot és úgy megszorozni a méter árral valamint a szállítási költséget is kell számolni amit szintén a felhasználó ír be. Az eladási árat írjuk ki a képernyőre középre igazítva, úgy, hogy balról és jobbról is 15-15 * karakter legyen.</a:t>
            </a:r>
          </a:p>
          <a:p>
            <a:endParaRPr lang="hu-HU" sz="3200" dirty="0"/>
          </a:p>
          <a:p>
            <a:r>
              <a:rPr lang="hu-HU" sz="2800" dirty="0" smtClean="0"/>
              <a:t>Eladási ár = (kötél hossza 10%-al növelve)*kötél méterára+szállítási költség</a:t>
            </a:r>
          </a:p>
          <a:p>
            <a:endParaRPr lang="hu-HU" sz="3200" dirty="0"/>
          </a:p>
          <a:p>
            <a:endParaRPr lang="hu-HU" sz="3200" dirty="0" smtClean="0"/>
          </a:p>
          <a:p>
            <a:r>
              <a:rPr lang="hu-HU" sz="3200" dirty="0" err="1">
                <a:solidFill>
                  <a:srgbClr val="FF0000"/>
                </a:solidFill>
              </a:rPr>
              <a:t>k</a:t>
            </a:r>
            <a:r>
              <a:rPr lang="hu-HU" sz="3200" dirty="0" err="1" smtClean="0">
                <a:solidFill>
                  <a:srgbClr val="FF0000"/>
                </a:solidFill>
              </a:rPr>
              <a:t>otelbolt.py</a:t>
            </a:r>
            <a:endParaRPr lang="hu-HU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716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553792" y="189983"/>
            <a:ext cx="1115310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dirty="0" smtClean="0"/>
              <a:t>Kérjük meg a felhasználót, hogy írjon be számokat : (kettősponttal) elválasztva. A számokat egy listába tároljuk le, majd mondjuk meg a legkisebbet, legnagyobbat és az átlagát a számoknak!</a:t>
            </a:r>
          </a:p>
          <a:p>
            <a:endParaRPr lang="hu-HU" sz="3200" dirty="0"/>
          </a:p>
          <a:p>
            <a:r>
              <a:rPr lang="hu-HU" sz="3200" dirty="0" err="1" smtClean="0">
                <a:solidFill>
                  <a:srgbClr val="FF0000"/>
                </a:solidFill>
              </a:rPr>
              <a:t>szamosAtalg.py</a:t>
            </a:r>
            <a:endParaRPr lang="hu-HU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765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553792" y="189983"/>
            <a:ext cx="11153104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dirty="0" smtClean="0"/>
              <a:t>Focicsapat sorsoló program. Kérdezzük meg a felhasználót, hány darab focicsapat játszik majd. Fontos, hogy addig kérjünk be számot amíg PÁROS számot nem ad meg!</a:t>
            </a:r>
          </a:p>
          <a:p>
            <a:r>
              <a:rPr lang="hu-HU" sz="3200" dirty="0" smtClean="0"/>
              <a:t>Ha megvan a páros szám akkor annyi csapatnevet kérjünk be amennyi számot beírt, kétszer ugyanazt a nevet ne tároljuk le.</a:t>
            </a:r>
            <a:br>
              <a:rPr lang="hu-HU" sz="3200" dirty="0" smtClean="0"/>
            </a:br>
            <a:r>
              <a:rPr lang="hu-HU" sz="3200" dirty="0" smtClean="0"/>
              <a:t>Ha megvannak a csapat nevek akkor véletlenszerűen állítsuk „párba” őket, hogy ki-kivel játszik, és véletlenszerűen legyen eredménye is a meccsnek.</a:t>
            </a:r>
          </a:p>
          <a:p>
            <a:r>
              <a:rPr lang="hu-HU" sz="3200" dirty="0" smtClean="0"/>
              <a:t>A gólok száma 0-5 között lehet csapatonként.</a:t>
            </a:r>
          </a:p>
          <a:p>
            <a:endParaRPr lang="hu-HU" sz="3200" dirty="0"/>
          </a:p>
          <a:p>
            <a:r>
              <a:rPr lang="hu-HU" sz="3200" dirty="0" err="1" smtClean="0">
                <a:solidFill>
                  <a:srgbClr val="FF0000"/>
                </a:solidFill>
              </a:rPr>
              <a:t>focimeccsek.py</a:t>
            </a:r>
            <a:endParaRPr lang="hu-HU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279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553792" y="189983"/>
            <a:ext cx="1115310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dirty="0" smtClean="0"/>
              <a:t>Készítsünk angol szótárt kvízt! Legyen kettő darab lista változónk, az egyikben a magyar szavak, a másikban az annak megfelelő angol szavak legyenek </a:t>
            </a:r>
            <a:r>
              <a:rPr lang="hu-HU" sz="3200" dirty="0" err="1" smtClean="0"/>
              <a:t>max</a:t>
            </a:r>
            <a:r>
              <a:rPr lang="hu-HU" sz="3200" dirty="0" smtClean="0"/>
              <a:t> 10db!</a:t>
            </a:r>
          </a:p>
          <a:p>
            <a:r>
              <a:rPr lang="hu-HU" sz="3200" dirty="0" smtClean="0"/>
              <a:t>5-ször, véletlenszerűen válasszunk ki egy magyar szót és kérdezzük meg a felhasználótól az angol megfelelőjét.</a:t>
            </a:r>
          </a:p>
          <a:p>
            <a:r>
              <a:rPr lang="hu-HU" sz="3200" dirty="0" smtClean="0"/>
              <a:t>Ha a beírás megfelelő adjunk a felhasználónak 2 pontot ha nem megfelelő akkor vonjunk le 1-et.</a:t>
            </a:r>
          </a:p>
          <a:p>
            <a:r>
              <a:rPr lang="hu-HU" sz="3200" dirty="0" smtClean="0"/>
              <a:t>A végén írjuk ki a pontszámot!</a:t>
            </a:r>
          </a:p>
          <a:p>
            <a:endParaRPr lang="hu-HU" sz="3200" dirty="0"/>
          </a:p>
          <a:p>
            <a:r>
              <a:rPr lang="hu-HU" sz="3200" dirty="0" err="1">
                <a:solidFill>
                  <a:srgbClr val="FF0000"/>
                </a:solidFill>
              </a:rPr>
              <a:t>a</a:t>
            </a:r>
            <a:r>
              <a:rPr lang="hu-HU" sz="3200" dirty="0" err="1" smtClean="0">
                <a:solidFill>
                  <a:srgbClr val="FF0000"/>
                </a:solidFill>
              </a:rPr>
              <a:t>ngolszotar.py</a:t>
            </a:r>
            <a:endParaRPr lang="hu-HU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294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553792" y="189983"/>
            <a:ext cx="111531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dirty="0" smtClean="0"/>
              <a:t>Feladat</a:t>
            </a: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2734605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446</Words>
  <Application>Microsoft Office PowerPoint</Application>
  <PresentationFormat>Szélesvásznú</PresentationFormat>
  <Paragraphs>32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Office-téma</vt:lpstr>
      <vt:lpstr>Python gyakroló 2. témazáróra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gyakroló</dc:title>
  <dc:creator>Jozsef</dc:creator>
  <cp:lastModifiedBy>Jozsef</cp:lastModifiedBy>
  <cp:revision>77</cp:revision>
  <dcterms:created xsi:type="dcterms:W3CDTF">2022-09-14T13:30:35Z</dcterms:created>
  <dcterms:modified xsi:type="dcterms:W3CDTF">2023-11-26T20:12:55Z</dcterms:modified>
</cp:coreProperties>
</file>