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73" r:id="rId5"/>
    <p:sldId id="274" r:id="rId6"/>
    <p:sldId id="272" r:id="rId7"/>
    <p:sldId id="268" r:id="rId8"/>
    <p:sldId id="276" r:id="rId9"/>
    <p:sldId id="271" r:id="rId10"/>
    <p:sldId id="275" r:id="rId11"/>
    <p:sldId id="270" r:id="rId12"/>
    <p:sldId id="27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2023. 12. 03.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2. </a:t>
            </a:r>
            <a:r>
              <a:rPr lang="hu-HU" dirty="0" smtClean="0"/>
              <a:t>témazáróra 2.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Írjunk egy programot amely segít egy autósnak kiszámolni </a:t>
            </a:r>
            <a:r>
              <a:rPr lang="hu-HU" sz="3200" dirty="0"/>
              <a:t>az átlagfogyasztását. </a:t>
            </a:r>
            <a:r>
              <a:rPr lang="hu-HU" sz="3200" dirty="0" smtClean="0"/>
              <a:t>Először kérjük be a </a:t>
            </a:r>
            <a:r>
              <a:rPr lang="hu-HU" sz="3200" dirty="0" err="1" smtClean="0"/>
              <a:t>teletankoláskori</a:t>
            </a:r>
            <a:r>
              <a:rPr lang="hu-HU" sz="3200" dirty="0" smtClean="0"/>
              <a:t> km óra állást (</a:t>
            </a:r>
            <a:r>
              <a:rPr lang="hu-HU" sz="3200" dirty="0" err="1" smtClean="0"/>
              <a:t>teletankA</a:t>
            </a:r>
            <a:r>
              <a:rPr lang="hu-HU" sz="3200" dirty="0" smtClean="0"/>
              <a:t>). Aztán kérjük be újra a km óra állást amikor újra teletankoljuk a kocsit (</a:t>
            </a:r>
            <a:r>
              <a:rPr lang="hu-HU" sz="3200" dirty="0" err="1" smtClean="0"/>
              <a:t>teletankB</a:t>
            </a:r>
            <a:r>
              <a:rPr lang="hu-HU" sz="3200" dirty="0" smtClean="0"/>
              <a:t>). Illetve kérjük be hány liter benzint tankoltunk ekkor (</a:t>
            </a:r>
            <a:r>
              <a:rPr lang="hu-HU" sz="3200" dirty="0" err="1" smtClean="0"/>
              <a:t>benzinMennyiseg</a:t>
            </a:r>
            <a:r>
              <a:rPr lang="hu-HU" sz="3200" dirty="0" smtClean="0"/>
              <a:t>) (lehet lebegőpontos szám is!).</a:t>
            </a:r>
          </a:p>
          <a:p>
            <a:r>
              <a:rPr lang="hu-HU" sz="3200" dirty="0" smtClean="0"/>
              <a:t>Átlagfogyasztás számolása:</a:t>
            </a:r>
            <a:br>
              <a:rPr lang="hu-HU" sz="3200" dirty="0" smtClean="0"/>
            </a:br>
            <a:r>
              <a:rPr lang="hu-HU" sz="3200" dirty="0" smtClean="0"/>
              <a:t>Átlagfogyasztás = (</a:t>
            </a:r>
            <a:r>
              <a:rPr lang="hu-HU" sz="3200" dirty="0" err="1" smtClean="0"/>
              <a:t>benzinMennyiseg</a:t>
            </a:r>
            <a:r>
              <a:rPr lang="hu-HU" sz="3200" dirty="0" smtClean="0"/>
              <a:t>/(</a:t>
            </a:r>
            <a:r>
              <a:rPr lang="hu-HU" sz="3200" dirty="0" err="1" smtClean="0"/>
              <a:t>teletankB-teletankA</a:t>
            </a:r>
            <a:r>
              <a:rPr lang="hu-HU" sz="3200" dirty="0" smtClean="0"/>
              <a:t>))*100</a:t>
            </a:r>
          </a:p>
          <a:p>
            <a:r>
              <a:rPr lang="hu-HU" sz="3200" dirty="0" smtClean="0"/>
              <a:t>Írjuk ki mennyi volt az átlagfogyasztás 2 tizedes pontosságig, valamint, hogy hány kilométert tettünk meg (</a:t>
            </a:r>
            <a:r>
              <a:rPr lang="hu-HU" sz="3200" dirty="0" err="1" smtClean="0"/>
              <a:t>teletankB-teletenkA</a:t>
            </a:r>
            <a:r>
              <a:rPr lang="hu-HU" sz="3200" dirty="0" smtClean="0"/>
              <a:t>.</a:t>
            </a:r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atlagFogyasztasSzamolas.py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5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</a:t>
            </a:r>
            <a:r>
              <a:rPr lang="hu-HU" sz="3200" dirty="0" smtClean="0"/>
              <a:t>y </a:t>
            </a:r>
            <a:r>
              <a:rPr lang="hu-HU" sz="3200" dirty="0" err="1" smtClean="0"/>
              <a:t>ip</a:t>
            </a:r>
            <a:r>
              <a:rPr lang="hu-HU" sz="3200" dirty="0" smtClean="0"/>
              <a:t> cím generáló programot. Kérdezzük meg a felhasználót hány darab </a:t>
            </a:r>
            <a:r>
              <a:rPr lang="hu-HU" sz="3200" dirty="0" err="1" smtClean="0"/>
              <a:t>ip</a:t>
            </a:r>
            <a:r>
              <a:rPr lang="hu-HU" sz="3200" dirty="0" smtClean="0"/>
              <a:t> címet szeretne generálni. Majd generáljuk ki az ipv4 címeket egy listába. Az </a:t>
            </a:r>
            <a:r>
              <a:rPr lang="hu-HU" sz="3200" dirty="0" err="1" smtClean="0"/>
              <a:t>ip</a:t>
            </a:r>
            <a:r>
              <a:rPr lang="hu-HU" sz="3200" dirty="0" smtClean="0"/>
              <a:t> címekbe kétszer ugyanaz nem fordulhat elő. Az </a:t>
            </a:r>
            <a:r>
              <a:rPr lang="hu-HU" sz="3200" dirty="0" err="1" smtClean="0"/>
              <a:t>ip</a:t>
            </a:r>
            <a:r>
              <a:rPr lang="hu-HU" sz="3200" dirty="0" smtClean="0"/>
              <a:t> cím 4 blokkból áll pontokkal van elválasztva és egy blokk 0-255 közötti </a:t>
            </a:r>
            <a:r>
              <a:rPr lang="hu-HU" sz="3200" dirty="0" err="1" smtClean="0"/>
              <a:t>véletlenszám</a:t>
            </a:r>
            <a:r>
              <a:rPr lang="hu-HU" sz="3200" dirty="0" smtClean="0"/>
              <a:t> kell hogy legyen. A kigenerált </a:t>
            </a:r>
            <a:r>
              <a:rPr lang="hu-HU" sz="3200" dirty="0" err="1" smtClean="0"/>
              <a:t>ip</a:t>
            </a:r>
            <a:r>
              <a:rPr lang="hu-HU" sz="3200" dirty="0" smtClean="0"/>
              <a:t> címeket írjuk ki a képernyőre egymás alá.</a:t>
            </a:r>
          </a:p>
          <a:p>
            <a:r>
              <a:rPr lang="hu-HU" sz="3200" dirty="0" smtClean="0"/>
              <a:t>Egy példa </a:t>
            </a:r>
            <a:r>
              <a:rPr lang="hu-HU" sz="3200" dirty="0" err="1" smtClean="0"/>
              <a:t>ip</a:t>
            </a:r>
            <a:r>
              <a:rPr lang="hu-HU" sz="3200" dirty="0" smtClean="0"/>
              <a:t> címre: 192.187.234.2</a:t>
            </a:r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fajlnev.py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9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30db elemű listát aminek a tartalma véletlen egész számok 40 és 300 között. </a:t>
            </a:r>
            <a:r>
              <a:rPr lang="hu-HU" sz="3200" dirty="0" smtClean="0"/>
              <a:t>Az elkészült listából készítsünk két másik listát, az egyikbe a páros a másikba pedig a páratlan számok kerüljenek.</a:t>
            </a:r>
            <a:endParaRPr lang="hu-HU" sz="3200" dirty="0" smtClean="0"/>
          </a:p>
          <a:p>
            <a:r>
              <a:rPr lang="hu-HU" sz="3200" dirty="0" smtClean="0"/>
              <a:t>Írjuk ki a képernyőre a számokat a következő formátumban:</a:t>
            </a:r>
            <a:br>
              <a:rPr lang="hu-HU" sz="3200" dirty="0" smtClean="0"/>
            </a:br>
            <a:r>
              <a:rPr lang="hu-HU" sz="3200" dirty="0" smtClean="0"/>
              <a:t>Páros számok: 2#4#6#8#10</a:t>
            </a:r>
          </a:p>
          <a:p>
            <a:r>
              <a:rPr lang="hu-HU" sz="3200" dirty="0" smtClean="0"/>
              <a:t>Páratlan számok: 2|6|9|12</a:t>
            </a:r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parosParatlan</a:t>
            </a:r>
            <a:r>
              <a:rPr lang="hu-HU" sz="3200" dirty="0" err="1" smtClean="0">
                <a:solidFill>
                  <a:srgbClr val="FF0000"/>
                </a:solidFill>
              </a:rPr>
              <a:t>Lista</a:t>
            </a:r>
            <a:r>
              <a:rPr lang="hu-HU" sz="3200" dirty="0" err="1" smtClean="0">
                <a:solidFill>
                  <a:srgbClr val="FF0000"/>
                </a:solidFill>
              </a:rPr>
              <a:t>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programot amely egy víz hőmérséklete alapján kiírja a halmazállapotát.</a:t>
            </a:r>
          </a:p>
          <a:p>
            <a:r>
              <a:rPr lang="hu-HU" sz="3200" dirty="0" smtClean="0"/>
              <a:t>Legalább 100 fok esetén gőz</a:t>
            </a:r>
          </a:p>
          <a:p>
            <a:r>
              <a:rPr lang="hu-HU" sz="3200" dirty="0" smtClean="0"/>
              <a:t>Legfeljebb 0 fok esetén jég</a:t>
            </a:r>
          </a:p>
          <a:p>
            <a:r>
              <a:rPr lang="hu-HU" sz="3200" dirty="0" smtClean="0"/>
              <a:t>Minden más esetben cseppfolyós. </a:t>
            </a:r>
            <a:endParaRPr lang="hu-HU" sz="3200" dirty="0" smtClean="0"/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vizHalmaz.py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8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programot amely először bekér egy darabszámot, majd annyi játékos nevet amennyi a szám volt.</a:t>
            </a:r>
          </a:p>
          <a:p>
            <a:r>
              <a:rPr lang="hu-HU" sz="3200" dirty="0" smtClean="0"/>
              <a:t>Mindegyik játékosnak generáljunk 5db véletlen kockadobást (1-6 közötti véletlen szám). Állapítsuk meg melyik játékosnak volt a legmagasabb a dobások összege. </a:t>
            </a:r>
            <a:endParaRPr lang="hu-HU" sz="3200" dirty="0" smtClean="0"/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jatekosKocka</a:t>
            </a:r>
            <a:r>
              <a:rPr lang="hu-HU" sz="3200" dirty="0" err="1" smtClean="0">
                <a:solidFill>
                  <a:srgbClr val="FF0000"/>
                </a:solidFill>
              </a:rPr>
              <a:t>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17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zene lejátszási listát. A lista tartalmazza az előadó nevét, a szám címét, és a szám hosszúságát másodpercben. A zene számok rögzítését a konzolról kérjük be egészen addig amíg üresen nem hagyjuk az előadó nevét. Ügyeljünk rá, hogy mind az előadó, mind a szám címében a szavak nagy betűvel kezdődjenek.</a:t>
            </a:r>
            <a:endParaRPr lang="hu-HU" sz="3200" dirty="0" smtClean="0"/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zeneLista.py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4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Készítsük el egy utazási iroda utas listáját. Egy utasnak van neve, születési éve, és az utazott kilométerek száma. Az utasok adatait a felhasználó adja meg egészen addig még az utas neve üresen nem marad.</a:t>
            </a:r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utasLista</a:t>
            </a:r>
            <a:r>
              <a:rPr lang="hu-HU" sz="3200" dirty="0" err="1" smtClean="0">
                <a:solidFill>
                  <a:srgbClr val="FF0000"/>
                </a:solidFill>
              </a:rPr>
              <a:t>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5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testtömeg index (BMI) kalkulátort. Kérjük be a felhasználótól a test magasságot (cm), és a testsúlyt (kg).</a:t>
            </a:r>
            <a:br>
              <a:rPr lang="hu-HU" sz="3200" dirty="0" smtClean="0"/>
            </a:br>
            <a:r>
              <a:rPr lang="hu-HU" sz="3200" dirty="0" smtClean="0"/>
              <a:t>Számoljuk ki a </a:t>
            </a:r>
            <a:r>
              <a:rPr lang="hu-HU" sz="3200" dirty="0" err="1" smtClean="0"/>
              <a:t>tti-t</a:t>
            </a:r>
            <a:r>
              <a:rPr lang="hu-HU" sz="3200" dirty="0" smtClean="0"/>
              <a:t>:</a:t>
            </a:r>
            <a:br>
              <a:rPr lang="hu-HU" sz="3200" dirty="0" smtClean="0"/>
            </a:br>
            <a:r>
              <a:rPr lang="hu-HU" sz="3200" dirty="0" err="1" smtClean="0"/>
              <a:t>tti</a:t>
            </a:r>
            <a:r>
              <a:rPr lang="hu-HU" sz="3200" dirty="0" smtClean="0"/>
              <a:t> = testsúly / (magasság/100)</a:t>
            </a:r>
            <a:r>
              <a:rPr lang="hu-HU" sz="3200" baseline="30000" dirty="0" smtClean="0"/>
              <a:t>2</a:t>
            </a:r>
          </a:p>
          <a:p>
            <a:r>
              <a:rPr lang="hu-HU" sz="3200" dirty="0" smtClean="0"/>
              <a:t>A </a:t>
            </a:r>
            <a:r>
              <a:rPr lang="hu-HU" sz="3200" dirty="0" err="1" smtClean="0"/>
              <a:t>tti</a:t>
            </a:r>
            <a:r>
              <a:rPr lang="hu-HU" sz="3200" dirty="0" smtClean="0"/>
              <a:t> kiszámolása után írjuk ki az eredményt:</a:t>
            </a:r>
            <a:br>
              <a:rPr lang="hu-HU" sz="3200" dirty="0" smtClean="0"/>
            </a:br>
            <a:r>
              <a:rPr lang="hu-HU" sz="3200" dirty="0" smtClean="0"/>
              <a:t>- kisebb mint 18.5 akkor sovány,</a:t>
            </a:r>
            <a:br>
              <a:rPr lang="hu-HU" sz="3200" dirty="0" smtClean="0"/>
            </a:br>
            <a:r>
              <a:rPr lang="hu-HU" sz="3200" dirty="0" smtClean="0"/>
              <a:t>- legalább 18.5 és kisebb mint 25 akkor normál,</a:t>
            </a:r>
            <a:br>
              <a:rPr lang="hu-HU" sz="3200" dirty="0" smtClean="0"/>
            </a:br>
            <a:r>
              <a:rPr lang="hu-HU" sz="3200" dirty="0" smtClean="0"/>
              <a:t>- legalább 25 és kisebb mint 30 akkor túlsúlyos</a:t>
            </a:r>
          </a:p>
          <a:p>
            <a:r>
              <a:rPr lang="hu-HU" sz="3200" dirty="0" smtClean="0"/>
              <a:t>- 30 és felett van akkor elhízott</a:t>
            </a:r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ttiKalkulator.py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2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programot, amely kollégiumiba </a:t>
            </a:r>
            <a:r>
              <a:rPr lang="hu-HU" sz="3200" dirty="0" err="1" smtClean="0"/>
              <a:t>jelentekező</a:t>
            </a:r>
            <a:r>
              <a:rPr lang="hu-HU" sz="3200" dirty="0" smtClean="0"/>
              <a:t> diákok adatait rögzít. Maximum 10 férőhely van ezért maximum 10 diák rögzíthető. Egy diáknak van neve, távolsága (milyen messze lakik a sulitól), és tanulmányi átlaga. Az adatokat a felhasználó írja be. A listába csak az a diák kerülhet be akinek a tanulmányi átlaga 2.7 feletti és legalább 50km-re lakik az iskolától. Az adatok rögzítése addig történjen még a 10 férőhely meg nem telik.</a:t>
            </a:r>
            <a:endParaRPr lang="hu-HU" sz="3200" dirty="0" smtClean="0"/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fajlnev.py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6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buli lista programot. </a:t>
            </a:r>
            <a:r>
              <a:rPr lang="hu-HU" sz="3200" dirty="0" smtClean="0"/>
              <a:t>A buli listánkon egy személyről a nevét, az életkorát és a „bulizási hajlandóságát (</a:t>
            </a:r>
            <a:r>
              <a:rPr lang="hu-HU" sz="3200" dirty="0" err="1" smtClean="0"/>
              <a:t>score</a:t>
            </a:r>
            <a:r>
              <a:rPr lang="hu-HU" sz="3200" dirty="0" smtClean="0"/>
              <a:t>)” kell letárolni. Az adatokat a konzolon keresztül a felhasználó egészen addig rögzíti amíg névnek üres értéket nem ad meg. A bulizási hajlandóság, véletlenszerű lebegőpontos szám legyen 1 és 5 között 2 tizedes értékig kerekítve.</a:t>
            </a:r>
          </a:p>
          <a:p>
            <a:r>
              <a:rPr lang="hu-HU" sz="3200" dirty="0" smtClean="0"/>
              <a:t>Az adatok feltöltése után írjuk ki azoknak a nevé</a:t>
            </a:r>
            <a:r>
              <a:rPr lang="hu-HU" sz="3200" dirty="0" smtClean="0"/>
              <a:t>t és </a:t>
            </a:r>
            <a:r>
              <a:rPr lang="hu-HU" sz="3200" dirty="0" err="1" smtClean="0"/>
              <a:t>score</a:t>
            </a:r>
            <a:r>
              <a:rPr lang="hu-HU" sz="3200" dirty="0" smtClean="0"/>
              <a:t> értékét akik 3.49 feletti értékkel rendelkeznek, a programot készítsük fel arra is, hogy lehet hogy senki nem éri el az értéket.</a:t>
            </a:r>
            <a:endParaRPr lang="hu-HU" sz="3200" dirty="0"/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partyScore.py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4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Készítsünk egy programot amely egy bankkártya számot állít elő véletlenszerűen. A bankkártya számok mindig 4x4 számból állnak 0-val is kezdődhetnek és 4 számonként kötőjel van közöttük.</a:t>
            </a:r>
            <a:br>
              <a:rPr lang="hu-HU" sz="3200" dirty="0" smtClean="0"/>
            </a:br>
            <a:r>
              <a:rPr lang="hu-HU" sz="3200" dirty="0" smtClean="0"/>
              <a:t>Pl.: 0123-1234-1234-1234</a:t>
            </a:r>
          </a:p>
          <a:p>
            <a:endParaRPr lang="hu-HU" sz="3200" dirty="0" smtClean="0"/>
          </a:p>
          <a:p>
            <a:r>
              <a:rPr lang="hu-HU" sz="3200" dirty="0" err="1" smtClean="0">
                <a:solidFill>
                  <a:srgbClr val="FF0000"/>
                </a:solidFill>
              </a:rPr>
              <a:t>egyszeruBankkartyaszam.py</a:t>
            </a:r>
            <a:endParaRPr lang="hu-HU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579</Words>
  <Application>Microsoft Office PowerPoint</Application>
  <PresentationFormat>Szélesvásznú</PresentationFormat>
  <Paragraphs>46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Python gyakroló 2. témazáróra 2.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95</cp:revision>
  <dcterms:created xsi:type="dcterms:W3CDTF">2022-09-14T13:30:35Z</dcterms:created>
  <dcterms:modified xsi:type="dcterms:W3CDTF">2023-12-03T21:49:54Z</dcterms:modified>
</cp:coreProperties>
</file>