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5" r:id="rId5"/>
    <p:sldId id="296" r:id="rId6"/>
    <p:sldId id="297" r:id="rId7"/>
    <p:sldId id="298" r:id="rId8"/>
    <p:sldId id="299" r:id="rId9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2D050"/>
    <a:srgbClr val="FF0000"/>
    <a:srgbClr val="FFFF00"/>
    <a:srgbClr val="009999"/>
    <a:srgbClr val="65741A"/>
    <a:srgbClr val="F8F8F8"/>
    <a:srgbClr val="FFFFFF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Print verziók - konkatenáció.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700808"/>
            <a:ext cx="1045593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Print verziók - konkatenáció.</a:t>
            </a:r>
            <a:endParaRPr lang="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700808"/>
            <a:ext cx="1061451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153128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Print verziók - format használata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340768"/>
            <a:ext cx="1109694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081120" cy="883643"/>
          </a:xfrm>
        </p:spPr>
        <p:txBody>
          <a:bodyPr rtlCol="0">
            <a:normAutofit fontScale="90000"/>
          </a:bodyPr>
          <a:lstStyle/>
          <a:p>
            <a:r>
              <a:rPr lang="hu" dirty="0"/>
              <a:t>Print verziók - </a:t>
            </a:r>
            <a:r>
              <a:rPr lang="hu" dirty="0" smtClean="0"/>
              <a:t>f használata (helyérték)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484784"/>
            <a:ext cx="113105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r>
              <a:rPr lang="hu" dirty="0"/>
              <a:t>Print verziók </a:t>
            </a:r>
            <a:r>
              <a:rPr lang="hu" dirty="0" smtClean="0"/>
              <a:t>– a vessző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72" y="1628800"/>
            <a:ext cx="1087490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2006/metadata/properties"/>
    <ds:schemaRef ds:uri="4873beb7-5857-4685-be1f-d57550cc96cc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852</TotalTime>
  <Words>28</Words>
  <Application>Microsoft Office PowerPoint</Application>
  <PresentationFormat>Egyéni</PresentationFormat>
  <Paragraphs>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Technológia (16x9)</vt:lpstr>
      <vt:lpstr>Print verziók - konkatenáció.</vt:lpstr>
      <vt:lpstr>Print verziók - konkatenáció.</vt:lpstr>
      <vt:lpstr>Print verziók - format használata</vt:lpstr>
      <vt:lpstr>Print verziók - f használata (helyérték)</vt:lpstr>
      <vt:lpstr>Print verziók – a vessző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192</cp:revision>
  <dcterms:created xsi:type="dcterms:W3CDTF">2021-09-02T16:12:37Z</dcterms:created>
  <dcterms:modified xsi:type="dcterms:W3CDTF">2022-09-21T18:02:18Z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