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74"/>
  </p:normalViewPr>
  <p:slideViewPr>
    <p:cSldViewPr snapToGrid="0" snapToObjects="1">
      <p:cViewPr>
        <p:scale>
          <a:sx n="133" d="100"/>
          <a:sy n="133" d="100"/>
        </p:scale>
        <p:origin x="6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EB931-DF33-6141-B9BD-3C6E2350036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8B79-7AAE-6345-91C4-BACF8E1A7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3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A5B-B038-0C4E-9DAD-7FE23AF3174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4624-EED5-AC47-A935-398C7834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Prefect-Log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IOS App </a:t>
            </a:r>
            <a:r>
              <a:rPr lang="mr-IN" dirty="0" smtClean="0"/>
              <a:t>–</a:t>
            </a:r>
            <a:r>
              <a:rPr lang="en-US" dirty="0" smtClean="0"/>
              <a:t> v0.1 (in development)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441" y="365126"/>
            <a:ext cx="3474720" cy="6350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882" y="996595"/>
            <a:ext cx="62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Preceptor  enters his/her Name/ID/Place details 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423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882" y="996595"/>
            <a:ext cx="62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Sittings history screen (Yet to be implemented)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45" y="307374"/>
            <a:ext cx="3474720" cy="63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0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Settings Slide-Out Menu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882" y="996595"/>
            <a:ext cx="62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Clicking on the folder icon will open up the slide-out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3" y="365126"/>
            <a:ext cx="3474720" cy="63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/ Edit Abhyasi Menu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882" y="996595"/>
            <a:ext cx="623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Add / Edit Menu Item to add or edit the </a:t>
            </a:r>
            <a:r>
              <a:rPr lang="en-US" dirty="0" err="1" smtClean="0"/>
              <a:t>abhyasi</a:t>
            </a:r>
            <a:r>
              <a:rPr lang="en-US" dirty="0" smtClean="0"/>
              <a:t>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3" y="354867"/>
            <a:ext cx="3474720" cy="64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Abhyasi Screen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882" y="996595"/>
            <a:ext cx="62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List Abhyasi Menu Item to list all the abhyasis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3" y="365126"/>
            <a:ext cx="3474720" cy="6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9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Individual Sitting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882" y="996595"/>
            <a:ext cx="62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Enter details about the individual sitting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3" y="365126"/>
            <a:ext cx="3474720" cy="6333551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13335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Group Sitting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882" y="996595"/>
            <a:ext cx="62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Enter details about the group sitting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3" y="365125"/>
            <a:ext cx="3474720" cy="63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2" y="365126"/>
            <a:ext cx="6237171" cy="631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Settings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3" y="365126"/>
            <a:ext cx="3474720" cy="63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8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Prefect-Log</vt:lpstr>
      <vt:lpstr>First Screen</vt:lpstr>
      <vt:lpstr>Main Screen</vt:lpstr>
      <vt:lpstr>Settings Slide-Out Menu</vt:lpstr>
      <vt:lpstr>Add / Edit Abhyasi Menu</vt:lpstr>
      <vt:lpstr>List Abhyasi Screen</vt:lpstr>
      <vt:lpstr>Log Individual Sitting</vt:lpstr>
      <vt:lpstr>Log Group Sitting</vt:lpstr>
      <vt:lpstr>Settings Screen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Prefect-Log</dc:title>
  <dc:creator>Kunju, Balu</dc:creator>
  <cp:lastModifiedBy>Kunju, Balu</cp:lastModifiedBy>
  <cp:revision>12</cp:revision>
  <dcterms:created xsi:type="dcterms:W3CDTF">2017-03-13T02:04:57Z</dcterms:created>
  <dcterms:modified xsi:type="dcterms:W3CDTF">2017-03-13T02:56:11Z</dcterms:modified>
</cp:coreProperties>
</file>