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4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7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06DF-3A32-40AF-97C0-DF34AC8F28E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EB71-1597-4475-A15F-7308B658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7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8668" y="-419637"/>
            <a:ext cx="13689335" cy="76972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77267" y="194733"/>
            <a:ext cx="346286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8194" y="-438690"/>
            <a:ext cx="13708388" cy="77353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7267" y="194733"/>
            <a:ext cx="346286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2484" y="-419637"/>
            <a:ext cx="13736967" cy="76972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7267" y="194733"/>
            <a:ext cx="346286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721" y="-414874"/>
            <a:ext cx="13727441" cy="76877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7267" y="194733"/>
            <a:ext cx="346286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9142" y="-414874"/>
            <a:ext cx="13670283" cy="76877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7267" y="194733"/>
            <a:ext cx="346286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8668" y="-410111"/>
            <a:ext cx="13689335" cy="76782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7267" y="194733"/>
            <a:ext cx="346286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9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8194" y="-429164"/>
            <a:ext cx="13708388" cy="77163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7267" y="194733"/>
            <a:ext cx="346286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957" y="-424401"/>
            <a:ext cx="13717914" cy="77068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7267" y="194733"/>
            <a:ext cx="346286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dmacs</dc:creator>
  <cp:lastModifiedBy>dmacs</cp:lastModifiedBy>
  <cp:revision>2</cp:revision>
  <dcterms:created xsi:type="dcterms:W3CDTF">2022-10-26T07:05:36Z</dcterms:created>
  <dcterms:modified xsi:type="dcterms:W3CDTF">2022-10-26T07:06:07Z</dcterms:modified>
</cp:coreProperties>
</file>