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6"/>
  </p:notesMasterIdLst>
  <p:sldIdLst>
    <p:sldId id="287" r:id="rId3"/>
    <p:sldId id="288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90" r:id="rId12"/>
    <p:sldId id="291" r:id="rId13"/>
    <p:sldId id="29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93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329" autoAdjust="0"/>
  </p:normalViewPr>
  <p:slideViewPr>
    <p:cSldViewPr>
      <p:cViewPr varScale="1">
        <p:scale>
          <a:sx n="69" d="100"/>
          <a:sy n="69" d="100"/>
        </p:scale>
        <p:origin x="12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5F227-180C-4D2D-9062-48B754D215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9F8A82-A024-450A-91DF-A590DB8BEC81}">
      <dgm:prSet/>
      <dgm:spPr/>
      <dgm:t>
        <a:bodyPr/>
        <a:lstStyle/>
        <a:p>
          <a:pPr rtl="0"/>
          <a:r>
            <a:rPr lang="en-GB" dirty="0" smtClean="0"/>
            <a:t>Introduction to classification</a:t>
          </a:r>
          <a:endParaRPr lang="en-US" dirty="0"/>
        </a:p>
      </dgm:t>
    </dgm:pt>
    <dgm:pt modelId="{521003A9-D36F-48D5-845F-30CD502728ED}" type="parTrans" cxnId="{524B171B-4ACD-4515-816E-2CB5B41FCD1B}">
      <dgm:prSet/>
      <dgm:spPr/>
      <dgm:t>
        <a:bodyPr/>
        <a:lstStyle/>
        <a:p>
          <a:endParaRPr lang="en-US"/>
        </a:p>
      </dgm:t>
    </dgm:pt>
    <dgm:pt modelId="{74F8F07F-0BD3-4230-AE9C-47BA7EB8FBAF}" type="sibTrans" cxnId="{524B171B-4ACD-4515-816E-2CB5B41FCD1B}">
      <dgm:prSet/>
      <dgm:spPr/>
      <dgm:t>
        <a:bodyPr/>
        <a:lstStyle/>
        <a:p>
          <a:endParaRPr lang="en-US"/>
        </a:p>
      </dgm:t>
    </dgm:pt>
    <dgm:pt modelId="{8400F92F-B8A3-4DC3-956F-C65068D843FF}">
      <dgm:prSet/>
      <dgm:spPr/>
      <dgm:t>
        <a:bodyPr/>
        <a:lstStyle/>
        <a:p>
          <a:pPr rtl="0"/>
          <a:r>
            <a:rPr lang="en-GB" dirty="0" smtClean="0"/>
            <a:t>Various classification models</a:t>
          </a:r>
          <a:endParaRPr lang="en-US" dirty="0"/>
        </a:p>
      </dgm:t>
    </dgm:pt>
    <dgm:pt modelId="{6A527062-DD47-4E48-AA94-CE9427EC47EF}" type="parTrans" cxnId="{3807BE50-8AB5-48BE-ACC5-4E45A927C3ED}">
      <dgm:prSet/>
      <dgm:spPr/>
      <dgm:t>
        <a:bodyPr/>
        <a:lstStyle/>
        <a:p>
          <a:endParaRPr lang="en-US"/>
        </a:p>
      </dgm:t>
    </dgm:pt>
    <dgm:pt modelId="{0BF47787-D198-4BF3-9D24-EE421073C618}" type="sibTrans" cxnId="{3807BE50-8AB5-48BE-ACC5-4E45A927C3ED}">
      <dgm:prSet/>
      <dgm:spPr/>
      <dgm:t>
        <a:bodyPr/>
        <a:lstStyle/>
        <a:p>
          <a:endParaRPr lang="en-US"/>
        </a:p>
      </dgm:t>
    </dgm:pt>
    <dgm:pt modelId="{E7575529-4B8B-4FA6-B837-862BAFD32215}">
      <dgm:prSet/>
      <dgm:spPr/>
      <dgm:t>
        <a:bodyPr/>
        <a:lstStyle/>
        <a:p>
          <a:pPr rtl="0"/>
          <a:r>
            <a:rPr lang="en-GB" smtClean="0"/>
            <a:t>Supervised</a:t>
          </a:r>
          <a:endParaRPr lang="en-US"/>
        </a:p>
      </dgm:t>
    </dgm:pt>
    <dgm:pt modelId="{FAE65D5F-B447-4EC9-B26F-8F4532ABD5B6}" type="parTrans" cxnId="{3854262F-5F2F-44EF-BF79-6828CFB0DE72}">
      <dgm:prSet/>
      <dgm:spPr/>
      <dgm:t>
        <a:bodyPr/>
        <a:lstStyle/>
        <a:p>
          <a:endParaRPr lang="en-US"/>
        </a:p>
      </dgm:t>
    </dgm:pt>
    <dgm:pt modelId="{27DB10B3-F63A-4B16-9E79-F7989E99812F}" type="sibTrans" cxnId="{3854262F-5F2F-44EF-BF79-6828CFB0DE72}">
      <dgm:prSet/>
      <dgm:spPr/>
      <dgm:t>
        <a:bodyPr/>
        <a:lstStyle/>
        <a:p>
          <a:endParaRPr lang="en-US"/>
        </a:p>
      </dgm:t>
    </dgm:pt>
    <dgm:pt modelId="{2E33AA74-3F31-4D3B-8B35-E158FCC2C40B}">
      <dgm:prSet/>
      <dgm:spPr/>
      <dgm:t>
        <a:bodyPr/>
        <a:lstStyle/>
        <a:p>
          <a:pPr rtl="0"/>
          <a:r>
            <a:rPr lang="en-GB" smtClean="0"/>
            <a:t>Decision Trees</a:t>
          </a:r>
          <a:endParaRPr lang="en-US"/>
        </a:p>
      </dgm:t>
    </dgm:pt>
    <dgm:pt modelId="{344C8084-82F2-40B4-8713-08B4D661DCD3}" type="parTrans" cxnId="{42FC1785-E757-4842-AE23-884B0C0C0A12}">
      <dgm:prSet/>
      <dgm:spPr/>
      <dgm:t>
        <a:bodyPr/>
        <a:lstStyle/>
        <a:p>
          <a:endParaRPr lang="en-US"/>
        </a:p>
      </dgm:t>
    </dgm:pt>
    <dgm:pt modelId="{E55E47BD-EF24-42D5-8FB1-61E3CF26565D}" type="sibTrans" cxnId="{42FC1785-E757-4842-AE23-884B0C0C0A12}">
      <dgm:prSet/>
      <dgm:spPr/>
      <dgm:t>
        <a:bodyPr/>
        <a:lstStyle/>
        <a:p>
          <a:endParaRPr lang="en-US"/>
        </a:p>
      </dgm:t>
    </dgm:pt>
    <dgm:pt modelId="{BD43CB38-A9EA-4805-BF88-F651DB63E6D9}">
      <dgm:prSet/>
      <dgm:spPr/>
      <dgm:t>
        <a:bodyPr/>
        <a:lstStyle/>
        <a:p>
          <a:pPr rtl="0"/>
          <a:r>
            <a:rPr lang="en-GB" smtClean="0"/>
            <a:t>Random Forests</a:t>
          </a:r>
          <a:endParaRPr lang="en-US"/>
        </a:p>
      </dgm:t>
    </dgm:pt>
    <dgm:pt modelId="{7FB2740D-64A1-43E7-A216-11325A2D7777}" type="parTrans" cxnId="{180F604B-4789-4AF6-822F-5A4174DA3BEA}">
      <dgm:prSet/>
      <dgm:spPr/>
      <dgm:t>
        <a:bodyPr/>
        <a:lstStyle/>
        <a:p>
          <a:endParaRPr lang="en-US"/>
        </a:p>
      </dgm:t>
    </dgm:pt>
    <dgm:pt modelId="{A502FF89-726B-4339-ABBA-0E426F3F790B}" type="sibTrans" cxnId="{180F604B-4789-4AF6-822F-5A4174DA3BEA}">
      <dgm:prSet/>
      <dgm:spPr/>
      <dgm:t>
        <a:bodyPr/>
        <a:lstStyle/>
        <a:p>
          <a:endParaRPr lang="en-US"/>
        </a:p>
      </dgm:t>
    </dgm:pt>
    <dgm:pt modelId="{0DA3B03C-4F54-4D98-8193-4B7205D52667}">
      <dgm:prSet/>
      <dgm:spPr/>
      <dgm:t>
        <a:bodyPr/>
        <a:lstStyle/>
        <a:p>
          <a:pPr rtl="0"/>
          <a:r>
            <a:rPr lang="en-GB" smtClean="0"/>
            <a:t>Gradient Boosting </a:t>
          </a:r>
          <a:endParaRPr lang="en-US"/>
        </a:p>
      </dgm:t>
    </dgm:pt>
    <dgm:pt modelId="{36CBDB1B-B7BC-4BDC-B05E-D0E344A60970}" type="parTrans" cxnId="{E12B8241-911A-49E7-BAA6-1AFA1BACB44C}">
      <dgm:prSet/>
      <dgm:spPr/>
      <dgm:t>
        <a:bodyPr/>
        <a:lstStyle/>
        <a:p>
          <a:endParaRPr lang="en-US"/>
        </a:p>
      </dgm:t>
    </dgm:pt>
    <dgm:pt modelId="{CA1698C0-0955-41DC-9858-AA20F3919710}" type="sibTrans" cxnId="{E12B8241-911A-49E7-BAA6-1AFA1BACB44C}">
      <dgm:prSet/>
      <dgm:spPr/>
      <dgm:t>
        <a:bodyPr/>
        <a:lstStyle/>
        <a:p>
          <a:endParaRPr lang="en-US"/>
        </a:p>
      </dgm:t>
    </dgm:pt>
    <dgm:pt modelId="{55DE712A-C411-47B7-B76C-7AFC58C0B42C}">
      <dgm:prSet/>
      <dgm:spPr/>
      <dgm:t>
        <a:bodyPr/>
        <a:lstStyle/>
        <a:p>
          <a:pPr rtl="0"/>
          <a:r>
            <a:rPr lang="en-GB" smtClean="0"/>
            <a:t>Unuspervised</a:t>
          </a:r>
          <a:endParaRPr lang="en-US"/>
        </a:p>
      </dgm:t>
    </dgm:pt>
    <dgm:pt modelId="{0D7E8DEC-6006-4855-A9C2-1E5728C58C71}" type="parTrans" cxnId="{A6B342FB-5016-4EC3-9FF3-54F50559730F}">
      <dgm:prSet/>
      <dgm:spPr/>
      <dgm:t>
        <a:bodyPr/>
        <a:lstStyle/>
        <a:p>
          <a:endParaRPr lang="en-US"/>
        </a:p>
      </dgm:t>
    </dgm:pt>
    <dgm:pt modelId="{4AF9DA7A-CB29-49C4-92C9-0CE4D83B6D35}" type="sibTrans" cxnId="{A6B342FB-5016-4EC3-9FF3-54F50559730F}">
      <dgm:prSet/>
      <dgm:spPr/>
      <dgm:t>
        <a:bodyPr/>
        <a:lstStyle/>
        <a:p>
          <a:endParaRPr lang="en-US"/>
        </a:p>
      </dgm:t>
    </dgm:pt>
    <dgm:pt modelId="{D519EBCF-B03C-4265-B3A3-7B1149AC856F}">
      <dgm:prSet/>
      <dgm:spPr/>
      <dgm:t>
        <a:bodyPr/>
        <a:lstStyle/>
        <a:p>
          <a:pPr rtl="0"/>
          <a:r>
            <a:rPr lang="en-GB" smtClean="0"/>
            <a:t>Clustering</a:t>
          </a:r>
          <a:endParaRPr lang="en-US"/>
        </a:p>
      </dgm:t>
    </dgm:pt>
    <dgm:pt modelId="{93DFF942-E58C-4BC9-973D-6221989F039A}" type="parTrans" cxnId="{E92B57D0-5124-4B5E-A6DF-2839DD3702BB}">
      <dgm:prSet/>
      <dgm:spPr/>
      <dgm:t>
        <a:bodyPr/>
        <a:lstStyle/>
        <a:p>
          <a:endParaRPr lang="en-US"/>
        </a:p>
      </dgm:t>
    </dgm:pt>
    <dgm:pt modelId="{BB4FB197-6541-4F8D-82B7-96C17010F905}" type="sibTrans" cxnId="{E92B57D0-5124-4B5E-A6DF-2839DD3702BB}">
      <dgm:prSet/>
      <dgm:spPr/>
      <dgm:t>
        <a:bodyPr/>
        <a:lstStyle/>
        <a:p>
          <a:endParaRPr lang="en-US"/>
        </a:p>
      </dgm:t>
    </dgm:pt>
    <dgm:pt modelId="{15CACC42-BCB5-4F23-BF2F-A847A8E87B24}">
      <dgm:prSet/>
      <dgm:spPr/>
      <dgm:t>
        <a:bodyPr/>
        <a:lstStyle/>
        <a:p>
          <a:pPr rtl="0"/>
          <a:r>
            <a:rPr lang="en-GB" dirty="0" smtClean="0"/>
            <a:t>Other important learning as Data Scientists</a:t>
          </a:r>
          <a:endParaRPr lang="en-US" dirty="0"/>
        </a:p>
      </dgm:t>
    </dgm:pt>
    <dgm:pt modelId="{84FF68A5-63AE-42D2-B349-37448779362B}" type="parTrans" cxnId="{EFD6BC4D-3A26-49E4-B33C-7CE292F05170}">
      <dgm:prSet/>
      <dgm:spPr/>
      <dgm:t>
        <a:bodyPr/>
        <a:lstStyle/>
        <a:p>
          <a:endParaRPr lang="en-US"/>
        </a:p>
      </dgm:t>
    </dgm:pt>
    <dgm:pt modelId="{C7C704FE-C774-4850-8AB8-7E10FFE607C8}" type="sibTrans" cxnId="{EFD6BC4D-3A26-49E4-B33C-7CE292F05170}">
      <dgm:prSet/>
      <dgm:spPr/>
      <dgm:t>
        <a:bodyPr/>
        <a:lstStyle/>
        <a:p>
          <a:endParaRPr lang="en-US"/>
        </a:p>
      </dgm:t>
    </dgm:pt>
    <dgm:pt modelId="{774F1CF9-9653-47E4-B78B-1608CFA906B4}">
      <dgm:prSet/>
      <dgm:spPr/>
      <dgm:t>
        <a:bodyPr/>
        <a:lstStyle/>
        <a:p>
          <a:pPr rtl="0"/>
          <a:r>
            <a:rPr lang="en-GB" smtClean="0"/>
            <a:t>Familiarity with various IDEs – JupyterNotebook, PyCharm, Spyder, etc.</a:t>
          </a:r>
          <a:endParaRPr lang="en-US"/>
        </a:p>
      </dgm:t>
    </dgm:pt>
    <dgm:pt modelId="{09886173-4EF2-45E7-9114-E68BDC9F6C96}" type="parTrans" cxnId="{150D1726-CE73-419D-8B67-45602B7FBA0C}">
      <dgm:prSet/>
      <dgm:spPr/>
      <dgm:t>
        <a:bodyPr/>
        <a:lstStyle/>
        <a:p>
          <a:endParaRPr lang="en-US"/>
        </a:p>
      </dgm:t>
    </dgm:pt>
    <dgm:pt modelId="{A04B0A71-83B5-4518-AD04-5FAA6511159A}" type="sibTrans" cxnId="{150D1726-CE73-419D-8B67-45602B7FBA0C}">
      <dgm:prSet/>
      <dgm:spPr/>
      <dgm:t>
        <a:bodyPr/>
        <a:lstStyle/>
        <a:p>
          <a:endParaRPr lang="en-US"/>
        </a:p>
      </dgm:t>
    </dgm:pt>
    <dgm:pt modelId="{5835941D-104D-4116-B84F-2AC7B666FB7A}">
      <dgm:prSet/>
      <dgm:spPr/>
      <dgm:t>
        <a:bodyPr/>
        <a:lstStyle/>
        <a:p>
          <a:pPr rtl="0"/>
          <a:r>
            <a:rPr lang="en-GB" smtClean="0"/>
            <a:t>Code repositories - Kaggle, GitHub</a:t>
          </a:r>
          <a:endParaRPr lang="en-US"/>
        </a:p>
      </dgm:t>
    </dgm:pt>
    <dgm:pt modelId="{CEE6859E-FAD5-43F8-A136-47107DAD1E99}" type="parTrans" cxnId="{84C0FBA9-509C-4B31-A272-ECAD0BC31B04}">
      <dgm:prSet/>
      <dgm:spPr/>
      <dgm:t>
        <a:bodyPr/>
        <a:lstStyle/>
        <a:p>
          <a:endParaRPr lang="en-US"/>
        </a:p>
      </dgm:t>
    </dgm:pt>
    <dgm:pt modelId="{2DB2C814-7E04-4EFF-81BE-04E2EB6E2085}" type="sibTrans" cxnId="{84C0FBA9-509C-4B31-A272-ECAD0BC31B04}">
      <dgm:prSet/>
      <dgm:spPr/>
      <dgm:t>
        <a:bodyPr/>
        <a:lstStyle/>
        <a:p>
          <a:endParaRPr lang="en-US"/>
        </a:p>
      </dgm:t>
    </dgm:pt>
    <dgm:pt modelId="{D21F344D-F629-4472-A540-C3021DC8B51A}">
      <dgm:prSet/>
      <dgm:spPr/>
      <dgm:t>
        <a:bodyPr/>
        <a:lstStyle/>
        <a:p>
          <a:pPr rtl="0"/>
          <a:r>
            <a:rPr lang="en-GB" smtClean="0"/>
            <a:t>Code deployment – Heroku, AWS, etc.</a:t>
          </a:r>
          <a:endParaRPr lang="en-US"/>
        </a:p>
      </dgm:t>
    </dgm:pt>
    <dgm:pt modelId="{D94755CE-B1F3-41D2-8306-82222E38CE72}" type="parTrans" cxnId="{7218F7E0-1045-43D0-9A8D-0CF98D209953}">
      <dgm:prSet/>
      <dgm:spPr/>
      <dgm:t>
        <a:bodyPr/>
        <a:lstStyle/>
        <a:p>
          <a:endParaRPr lang="en-US"/>
        </a:p>
      </dgm:t>
    </dgm:pt>
    <dgm:pt modelId="{8D992891-D8AE-4003-B9FC-C94EBBFA3DF8}" type="sibTrans" cxnId="{7218F7E0-1045-43D0-9A8D-0CF98D209953}">
      <dgm:prSet/>
      <dgm:spPr/>
      <dgm:t>
        <a:bodyPr/>
        <a:lstStyle/>
        <a:p>
          <a:endParaRPr lang="en-US"/>
        </a:p>
      </dgm:t>
    </dgm:pt>
    <dgm:pt modelId="{4032B318-6BC9-410C-980C-18990DBBCF57}">
      <dgm:prSet/>
      <dgm:spPr/>
      <dgm:t>
        <a:bodyPr/>
        <a:lstStyle/>
        <a:p>
          <a:pPr rtl="0"/>
          <a:r>
            <a:rPr lang="en-GB" smtClean="0"/>
            <a:t>Project 3</a:t>
          </a:r>
          <a:endParaRPr lang="en-US"/>
        </a:p>
      </dgm:t>
    </dgm:pt>
    <dgm:pt modelId="{CBD86FFB-FA29-4817-9640-0BFB95A20D8E}" type="parTrans" cxnId="{34819706-85E8-4C32-9D54-1C051B4EF538}">
      <dgm:prSet/>
      <dgm:spPr/>
      <dgm:t>
        <a:bodyPr/>
        <a:lstStyle/>
        <a:p>
          <a:endParaRPr lang="en-US"/>
        </a:p>
      </dgm:t>
    </dgm:pt>
    <dgm:pt modelId="{7AB6AA0E-60E4-4602-A295-ABEBD028D1EF}" type="sibTrans" cxnId="{34819706-85E8-4C32-9D54-1C051B4EF538}">
      <dgm:prSet/>
      <dgm:spPr/>
      <dgm:t>
        <a:bodyPr/>
        <a:lstStyle/>
        <a:p>
          <a:endParaRPr lang="en-US"/>
        </a:p>
      </dgm:t>
    </dgm:pt>
    <dgm:pt modelId="{BA24E7FB-AA38-4324-A5B6-393AE8E95F14}">
      <dgm:prSet/>
      <dgm:spPr/>
      <dgm:t>
        <a:bodyPr/>
        <a:lstStyle/>
        <a:p>
          <a:pPr rtl="0"/>
          <a:r>
            <a:rPr lang="en-GB" dirty="0" smtClean="0"/>
            <a:t>Applications</a:t>
          </a:r>
          <a:endParaRPr lang="en-US" dirty="0"/>
        </a:p>
      </dgm:t>
    </dgm:pt>
    <dgm:pt modelId="{C93185D5-A8B3-4906-BF38-3CCD603B1038}" type="parTrans" cxnId="{F0725629-ADBF-480F-8480-44CB065A5C7A}">
      <dgm:prSet/>
      <dgm:spPr/>
      <dgm:t>
        <a:bodyPr/>
        <a:lstStyle/>
        <a:p>
          <a:endParaRPr lang="en-US"/>
        </a:p>
      </dgm:t>
    </dgm:pt>
    <dgm:pt modelId="{045500A1-A868-42B1-91C7-F115BBCAE5DC}" type="sibTrans" cxnId="{F0725629-ADBF-480F-8480-44CB065A5C7A}">
      <dgm:prSet/>
      <dgm:spPr/>
      <dgm:t>
        <a:bodyPr/>
        <a:lstStyle/>
        <a:p>
          <a:endParaRPr lang="en-US"/>
        </a:p>
      </dgm:t>
    </dgm:pt>
    <dgm:pt modelId="{247C14C5-C99B-4EF7-9E56-DAE9E7915E83}">
      <dgm:prSet/>
      <dgm:spPr/>
      <dgm:t>
        <a:bodyPr/>
        <a:lstStyle/>
        <a:p>
          <a:pPr rtl="0"/>
          <a:r>
            <a:rPr lang="en-GB" dirty="0" smtClean="0"/>
            <a:t>Evaluation</a:t>
          </a:r>
          <a:endParaRPr lang="en-US" dirty="0"/>
        </a:p>
      </dgm:t>
    </dgm:pt>
    <dgm:pt modelId="{6CBF1F3F-A016-4929-824E-910E8FC739DB}" type="parTrans" cxnId="{45E73D79-73E1-499E-94BD-369B8AB24BA0}">
      <dgm:prSet/>
      <dgm:spPr/>
      <dgm:t>
        <a:bodyPr/>
        <a:lstStyle/>
        <a:p>
          <a:endParaRPr lang="en-US"/>
        </a:p>
      </dgm:t>
    </dgm:pt>
    <dgm:pt modelId="{8EA1B4FD-B8B9-4A8A-B135-0AB1DF3FE562}" type="sibTrans" cxnId="{45E73D79-73E1-499E-94BD-369B8AB24BA0}">
      <dgm:prSet/>
      <dgm:spPr/>
      <dgm:t>
        <a:bodyPr/>
        <a:lstStyle/>
        <a:p>
          <a:endParaRPr lang="en-US"/>
        </a:p>
      </dgm:t>
    </dgm:pt>
    <dgm:pt modelId="{2075BF7B-4C3B-449E-9342-9AEA1E25A7EC}">
      <dgm:prSet/>
      <dgm:spPr/>
      <dgm:t>
        <a:bodyPr/>
        <a:lstStyle/>
        <a:p>
          <a:pPr rtl="0"/>
          <a:r>
            <a:rPr lang="en-GB" dirty="0" smtClean="0"/>
            <a:t>Overview</a:t>
          </a:r>
          <a:endParaRPr lang="en-US" dirty="0"/>
        </a:p>
      </dgm:t>
    </dgm:pt>
    <dgm:pt modelId="{CB5D428A-FC12-454A-8DC7-50105E3C89B4}" type="parTrans" cxnId="{696F94DC-C2EA-4ADC-B392-AB6439587008}">
      <dgm:prSet/>
      <dgm:spPr/>
      <dgm:t>
        <a:bodyPr/>
        <a:lstStyle/>
        <a:p>
          <a:endParaRPr lang="en-US"/>
        </a:p>
      </dgm:t>
    </dgm:pt>
    <dgm:pt modelId="{5AE1914E-4179-48A7-B88C-8F8482C37B74}" type="sibTrans" cxnId="{696F94DC-C2EA-4ADC-B392-AB6439587008}">
      <dgm:prSet/>
      <dgm:spPr/>
      <dgm:t>
        <a:bodyPr/>
        <a:lstStyle/>
        <a:p>
          <a:endParaRPr lang="en-US"/>
        </a:p>
      </dgm:t>
    </dgm:pt>
    <dgm:pt modelId="{DD8B91B1-0D03-49B2-A3CD-71AA9CF809E5}" type="pres">
      <dgm:prSet presAssocID="{E3D5F227-180C-4D2D-9062-48B754D21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7DEEC-7085-4FE3-AFFD-93DB1D66C3A4}" type="pres">
      <dgm:prSet presAssocID="{F69F8A82-A024-450A-91DF-A590DB8BEC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E0F7A-988E-4D62-BA47-D084CD323F9E}" type="pres">
      <dgm:prSet presAssocID="{F69F8A82-A024-450A-91DF-A590DB8BEC8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791C3-32B0-4915-8AEC-7ACB6923CDFE}" type="pres">
      <dgm:prSet presAssocID="{8400F92F-B8A3-4DC3-956F-C65068D843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31C69-8985-4023-B04D-B4008503E77F}" type="pres">
      <dgm:prSet presAssocID="{8400F92F-B8A3-4DC3-956F-C65068D843F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C41AE-31C7-4BDF-9C71-C98A97226886}" type="pres">
      <dgm:prSet presAssocID="{15CACC42-BCB5-4F23-BF2F-A847A8E87B2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284AF-171D-4FEA-8F83-D60FA693EEA2}" type="pres">
      <dgm:prSet presAssocID="{15CACC42-BCB5-4F23-BF2F-A847A8E87B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1E883-2EF4-4D2C-96E2-189751C0B58D}" type="pres">
      <dgm:prSet presAssocID="{4032B318-6BC9-410C-980C-18990DBBCF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F94DC-C2EA-4ADC-B392-AB6439587008}" srcId="{F69F8A82-A024-450A-91DF-A590DB8BEC81}" destId="{2075BF7B-4C3B-449E-9342-9AEA1E25A7EC}" srcOrd="0" destOrd="0" parTransId="{CB5D428A-FC12-454A-8DC7-50105E3C89B4}" sibTransId="{5AE1914E-4179-48A7-B88C-8F8482C37B74}"/>
    <dgm:cxn modelId="{C32143BC-EB00-445C-985A-F28090466534}" type="presOf" srcId="{774F1CF9-9653-47E4-B78B-1608CFA906B4}" destId="{D3B284AF-171D-4FEA-8F83-D60FA693EEA2}" srcOrd="0" destOrd="0" presId="urn:microsoft.com/office/officeart/2005/8/layout/vList2"/>
    <dgm:cxn modelId="{30C15FEC-6CFC-4738-B3BD-FB82EFE15C3E}" type="presOf" srcId="{E3D5F227-180C-4D2D-9062-48B754D215DA}" destId="{DD8B91B1-0D03-49B2-A3CD-71AA9CF809E5}" srcOrd="0" destOrd="0" presId="urn:microsoft.com/office/officeart/2005/8/layout/vList2"/>
    <dgm:cxn modelId="{DDCB8DA7-3143-41F7-A552-D5C4F5335483}" type="presOf" srcId="{BA24E7FB-AA38-4324-A5B6-393AE8E95F14}" destId="{187E0F7A-988E-4D62-BA47-D084CD323F9E}" srcOrd="0" destOrd="1" presId="urn:microsoft.com/office/officeart/2005/8/layout/vList2"/>
    <dgm:cxn modelId="{150D1726-CE73-419D-8B67-45602B7FBA0C}" srcId="{15CACC42-BCB5-4F23-BF2F-A847A8E87B24}" destId="{774F1CF9-9653-47E4-B78B-1608CFA906B4}" srcOrd="0" destOrd="0" parTransId="{09886173-4EF2-45E7-9114-E68BDC9F6C96}" sibTransId="{A04B0A71-83B5-4518-AD04-5FAA6511159A}"/>
    <dgm:cxn modelId="{42FC1785-E757-4842-AE23-884B0C0C0A12}" srcId="{E7575529-4B8B-4FA6-B837-862BAFD32215}" destId="{2E33AA74-3F31-4D3B-8B35-E158FCC2C40B}" srcOrd="0" destOrd="0" parTransId="{344C8084-82F2-40B4-8713-08B4D661DCD3}" sibTransId="{E55E47BD-EF24-42D5-8FB1-61E3CF26565D}"/>
    <dgm:cxn modelId="{816709AE-1CAD-4AFD-A0D5-D85558E25E20}" type="presOf" srcId="{D21F344D-F629-4472-A540-C3021DC8B51A}" destId="{D3B284AF-171D-4FEA-8F83-D60FA693EEA2}" srcOrd="0" destOrd="2" presId="urn:microsoft.com/office/officeart/2005/8/layout/vList2"/>
    <dgm:cxn modelId="{180F604B-4789-4AF6-822F-5A4174DA3BEA}" srcId="{E7575529-4B8B-4FA6-B837-862BAFD32215}" destId="{BD43CB38-A9EA-4805-BF88-F651DB63E6D9}" srcOrd="1" destOrd="0" parTransId="{7FB2740D-64A1-43E7-A216-11325A2D7777}" sibTransId="{A502FF89-726B-4339-ABBA-0E426F3F790B}"/>
    <dgm:cxn modelId="{3807BE50-8AB5-48BE-ACC5-4E45A927C3ED}" srcId="{E3D5F227-180C-4D2D-9062-48B754D215DA}" destId="{8400F92F-B8A3-4DC3-956F-C65068D843FF}" srcOrd="1" destOrd="0" parTransId="{6A527062-DD47-4E48-AA94-CE9427EC47EF}" sibTransId="{0BF47787-D198-4BF3-9D24-EE421073C618}"/>
    <dgm:cxn modelId="{524B171B-4ACD-4515-816E-2CB5B41FCD1B}" srcId="{E3D5F227-180C-4D2D-9062-48B754D215DA}" destId="{F69F8A82-A024-450A-91DF-A590DB8BEC81}" srcOrd="0" destOrd="0" parTransId="{521003A9-D36F-48D5-845F-30CD502728ED}" sibTransId="{74F8F07F-0BD3-4230-AE9C-47BA7EB8FBAF}"/>
    <dgm:cxn modelId="{52588267-5C2A-400F-93FF-6DCB1BF73B63}" type="presOf" srcId="{5835941D-104D-4116-B84F-2AC7B666FB7A}" destId="{D3B284AF-171D-4FEA-8F83-D60FA693EEA2}" srcOrd="0" destOrd="1" presId="urn:microsoft.com/office/officeart/2005/8/layout/vList2"/>
    <dgm:cxn modelId="{AEE9B0E3-F684-4E31-9007-9C67AF2E317F}" type="presOf" srcId="{E7575529-4B8B-4FA6-B837-862BAFD32215}" destId="{D2031C69-8985-4023-B04D-B4008503E77F}" srcOrd="0" destOrd="0" presId="urn:microsoft.com/office/officeart/2005/8/layout/vList2"/>
    <dgm:cxn modelId="{D093C4EE-6817-4233-A82B-86200B80A073}" type="presOf" srcId="{4032B318-6BC9-410C-980C-18990DBBCF57}" destId="{1281E883-2EF4-4D2C-96E2-189751C0B58D}" srcOrd="0" destOrd="0" presId="urn:microsoft.com/office/officeart/2005/8/layout/vList2"/>
    <dgm:cxn modelId="{76913795-98BE-4A4B-AF0D-8E1A40D5E682}" type="presOf" srcId="{247C14C5-C99B-4EF7-9E56-DAE9E7915E83}" destId="{187E0F7A-988E-4D62-BA47-D084CD323F9E}" srcOrd="0" destOrd="2" presId="urn:microsoft.com/office/officeart/2005/8/layout/vList2"/>
    <dgm:cxn modelId="{34819706-85E8-4C32-9D54-1C051B4EF538}" srcId="{E3D5F227-180C-4D2D-9062-48B754D215DA}" destId="{4032B318-6BC9-410C-980C-18990DBBCF57}" srcOrd="3" destOrd="0" parTransId="{CBD86FFB-FA29-4817-9640-0BFB95A20D8E}" sibTransId="{7AB6AA0E-60E4-4602-A295-ABEBD028D1EF}"/>
    <dgm:cxn modelId="{E92B57D0-5124-4B5E-A6DF-2839DD3702BB}" srcId="{55DE712A-C411-47B7-B76C-7AFC58C0B42C}" destId="{D519EBCF-B03C-4265-B3A3-7B1149AC856F}" srcOrd="0" destOrd="0" parTransId="{93DFF942-E58C-4BC9-973D-6221989F039A}" sibTransId="{BB4FB197-6541-4F8D-82B7-96C17010F905}"/>
    <dgm:cxn modelId="{6E55C487-E35A-4EBC-97D8-9B1F21CBE2C8}" type="presOf" srcId="{8400F92F-B8A3-4DC3-956F-C65068D843FF}" destId="{59F791C3-32B0-4915-8AEC-7ACB6923CDFE}" srcOrd="0" destOrd="0" presId="urn:microsoft.com/office/officeart/2005/8/layout/vList2"/>
    <dgm:cxn modelId="{EFD6BC4D-3A26-49E4-B33C-7CE292F05170}" srcId="{E3D5F227-180C-4D2D-9062-48B754D215DA}" destId="{15CACC42-BCB5-4F23-BF2F-A847A8E87B24}" srcOrd="2" destOrd="0" parTransId="{84FF68A5-63AE-42D2-B349-37448779362B}" sibTransId="{C7C704FE-C774-4850-8AB8-7E10FFE607C8}"/>
    <dgm:cxn modelId="{C3926756-7ABD-495C-A30A-2D820EB217E3}" type="presOf" srcId="{0DA3B03C-4F54-4D98-8193-4B7205D52667}" destId="{D2031C69-8985-4023-B04D-B4008503E77F}" srcOrd="0" destOrd="3" presId="urn:microsoft.com/office/officeart/2005/8/layout/vList2"/>
    <dgm:cxn modelId="{A6B342FB-5016-4EC3-9FF3-54F50559730F}" srcId="{8400F92F-B8A3-4DC3-956F-C65068D843FF}" destId="{55DE712A-C411-47B7-B76C-7AFC58C0B42C}" srcOrd="1" destOrd="0" parTransId="{0D7E8DEC-6006-4855-A9C2-1E5728C58C71}" sibTransId="{4AF9DA7A-CB29-49C4-92C9-0CE4D83B6D35}"/>
    <dgm:cxn modelId="{84C0FBA9-509C-4B31-A272-ECAD0BC31B04}" srcId="{15CACC42-BCB5-4F23-BF2F-A847A8E87B24}" destId="{5835941D-104D-4116-B84F-2AC7B666FB7A}" srcOrd="1" destOrd="0" parTransId="{CEE6859E-FAD5-43F8-A136-47107DAD1E99}" sibTransId="{2DB2C814-7E04-4EFF-81BE-04E2EB6E2085}"/>
    <dgm:cxn modelId="{E12B8241-911A-49E7-BAA6-1AFA1BACB44C}" srcId="{E7575529-4B8B-4FA6-B837-862BAFD32215}" destId="{0DA3B03C-4F54-4D98-8193-4B7205D52667}" srcOrd="2" destOrd="0" parTransId="{36CBDB1B-B7BC-4BDC-B05E-D0E344A60970}" sibTransId="{CA1698C0-0955-41DC-9858-AA20F3919710}"/>
    <dgm:cxn modelId="{FDD7B52F-4C3B-40B5-A7E5-55C3C9CEF37C}" type="presOf" srcId="{55DE712A-C411-47B7-B76C-7AFC58C0B42C}" destId="{D2031C69-8985-4023-B04D-B4008503E77F}" srcOrd="0" destOrd="4" presId="urn:microsoft.com/office/officeart/2005/8/layout/vList2"/>
    <dgm:cxn modelId="{45E73D79-73E1-499E-94BD-369B8AB24BA0}" srcId="{F69F8A82-A024-450A-91DF-A590DB8BEC81}" destId="{247C14C5-C99B-4EF7-9E56-DAE9E7915E83}" srcOrd="2" destOrd="0" parTransId="{6CBF1F3F-A016-4929-824E-910E8FC739DB}" sibTransId="{8EA1B4FD-B8B9-4A8A-B135-0AB1DF3FE562}"/>
    <dgm:cxn modelId="{E0B00386-1DA7-47CA-9369-16D2ABF71957}" type="presOf" srcId="{BD43CB38-A9EA-4805-BF88-F651DB63E6D9}" destId="{D2031C69-8985-4023-B04D-B4008503E77F}" srcOrd="0" destOrd="2" presId="urn:microsoft.com/office/officeart/2005/8/layout/vList2"/>
    <dgm:cxn modelId="{D4762BDD-1982-4293-BA8D-E730F6FB8711}" type="presOf" srcId="{2075BF7B-4C3B-449E-9342-9AEA1E25A7EC}" destId="{187E0F7A-988E-4D62-BA47-D084CD323F9E}" srcOrd="0" destOrd="0" presId="urn:microsoft.com/office/officeart/2005/8/layout/vList2"/>
    <dgm:cxn modelId="{3854262F-5F2F-44EF-BF79-6828CFB0DE72}" srcId="{8400F92F-B8A3-4DC3-956F-C65068D843FF}" destId="{E7575529-4B8B-4FA6-B837-862BAFD32215}" srcOrd="0" destOrd="0" parTransId="{FAE65D5F-B447-4EC9-B26F-8F4532ABD5B6}" sibTransId="{27DB10B3-F63A-4B16-9E79-F7989E99812F}"/>
    <dgm:cxn modelId="{7218F7E0-1045-43D0-9A8D-0CF98D209953}" srcId="{15CACC42-BCB5-4F23-BF2F-A847A8E87B24}" destId="{D21F344D-F629-4472-A540-C3021DC8B51A}" srcOrd="2" destOrd="0" parTransId="{D94755CE-B1F3-41D2-8306-82222E38CE72}" sibTransId="{8D992891-D8AE-4003-B9FC-C94EBBFA3DF8}"/>
    <dgm:cxn modelId="{5C99D065-D5AB-497D-8238-6C3D873980E4}" type="presOf" srcId="{2E33AA74-3F31-4D3B-8B35-E158FCC2C40B}" destId="{D2031C69-8985-4023-B04D-B4008503E77F}" srcOrd="0" destOrd="1" presId="urn:microsoft.com/office/officeart/2005/8/layout/vList2"/>
    <dgm:cxn modelId="{7475ADEF-ED03-4633-BB8B-56BBE1B8F69D}" type="presOf" srcId="{D519EBCF-B03C-4265-B3A3-7B1149AC856F}" destId="{D2031C69-8985-4023-B04D-B4008503E77F}" srcOrd="0" destOrd="5" presId="urn:microsoft.com/office/officeart/2005/8/layout/vList2"/>
    <dgm:cxn modelId="{127235DA-7763-4C99-BFBA-03A65B98D484}" type="presOf" srcId="{15CACC42-BCB5-4F23-BF2F-A847A8E87B24}" destId="{67DC41AE-31C7-4BDF-9C71-C98A97226886}" srcOrd="0" destOrd="0" presId="urn:microsoft.com/office/officeart/2005/8/layout/vList2"/>
    <dgm:cxn modelId="{F0725629-ADBF-480F-8480-44CB065A5C7A}" srcId="{F69F8A82-A024-450A-91DF-A590DB8BEC81}" destId="{BA24E7FB-AA38-4324-A5B6-393AE8E95F14}" srcOrd="1" destOrd="0" parTransId="{C93185D5-A8B3-4906-BF38-3CCD603B1038}" sibTransId="{045500A1-A868-42B1-91C7-F115BBCAE5DC}"/>
    <dgm:cxn modelId="{990FD67F-7A95-4B10-9708-A6B557C9447C}" type="presOf" srcId="{F69F8A82-A024-450A-91DF-A590DB8BEC81}" destId="{F247DEEC-7085-4FE3-AFFD-93DB1D66C3A4}" srcOrd="0" destOrd="0" presId="urn:microsoft.com/office/officeart/2005/8/layout/vList2"/>
    <dgm:cxn modelId="{CF180D7D-61F7-4149-97D6-273077A22982}" type="presParOf" srcId="{DD8B91B1-0D03-49B2-A3CD-71AA9CF809E5}" destId="{F247DEEC-7085-4FE3-AFFD-93DB1D66C3A4}" srcOrd="0" destOrd="0" presId="urn:microsoft.com/office/officeart/2005/8/layout/vList2"/>
    <dgm:cxn modelId="{5BDCFFD3-E27C-4FC0-9D7E-7E31B3D4D9AC}" type="presParOf" srcId="{DD8B91B1-0D03-49B2-A3CD-71AA9CF809E5}" destId="{187E0F7A-988E-4D62-BA47-D084CD323F9E}" srcOrd="1" destOrd="0" presId="urn:microsoft.com/office/officeart/2005/8/layout/vList2"/>
    <dgm:cxn modelId="{4386D2DE-F01D-4EDD-82E7-C49CA2CB1263}" type="presParOf" srcId="{DD8B91B1-0D03-49B2-A3CD-71AA9CF809E5}" destId="{59F791C3-32B0-4915-8AEC-7ACB6923CDFE}" srcOrd="2" destOrd="0" presId="urn:microsoft.com/office/officeart/2005/8/layout/vList2"/>
    <dgm:cxn modelId="{1FA7AF9F-F455-4374-AC22-BCD310BCD3EE}" type="presParOf" srcId="{DD8B91B1-0D03-49B2-A3CD-71AA9CF809E5}" destId="{D2031C69-8985-4023-B04D-B4008503E77F}" srcOrd="3" destOrd="0" presId="urn:microsoft.com/office/officeart/2005/8/layout/vList2"/>
    <dgm:cxn modelId="{1B84BBE0-4A12-41DD-93EA-6D5156E189FD}" type="presParOf" srcId="{DD8B91B1-0D03-49B2-A3CD-71AA9CF809E5}" destId="{67DC41AE-31C7-4BDF-9C71-C98A97226886}" srcOrd="4" destOrd="0" presId="urn:microsoft.com/office/officeart/2005/8/layout/vList2"/>
    <dgm:cxn modelId="{0D6C8912-BA4B-4BAD-90A1-E8166AAFAB0B}" type="presParOf" srcId="{DD8B91B1-0D03-49B2-A3CD-71AA9CF809E5}" destId="{D3B284AF-171D-4FEA-8F83-D60FA693EEA2}" srcOrd="5" destOrd="0" presId="urn:microsoft.com/office/officeart/2005/8/layout/vList2"/>
    <dgm:cxn modelId="{53BE14DA-68DD-4C83-AC07-BA7BC6F6C2E9}" type="presParOf" srcId="{DD8B91B1-0D03-49B2-A3CD-71AA9CF809E5}" destId="{1281E883-2EF4-4D2C-96E2-189751C0B5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EEC-7085-4FE3-AFFD-93DB1D66C3A4}">
      <dsp:nvSpPr>
        <dsp:cNvPr id="0" name=""/>
        <dsp:cNvSpPr/>
      </dsp:nvSpPr>
      <dsp:spPr>
        <a:xfrm>
          <a:off x="0" y="104502"/>
          <a:ext cx="8675370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Introduction to classification</a:t>
          </a:r>
          <a:endParaRPr lang="en-US" sz="2100" kern="1200" dirty="0"/>
        </a:p>
      </dsp:txBody>
      <dsp:txXfrm>
        <a:off x="24588" y="129090"/>
        <a:ext cx="8626194" cy="454509"/>
      </dsp:txXfrm>
    </dsp:sp>
    <dsp:sp modelId="{187E0F7A-988E-4D62-BA47-D084CD323F9E}">
      <dsp:nvSpPr>
        <dsp:cNvPr id="0" name=""/>
        <dsp:cNvSpPr/>
      </dsp:nvSpPr>
      <dsp:spPr>
        <a:xfrm>
          <a:off x="0" y="608187"/>
          <a:ext cx="867537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44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dirty="0" smtClean="0"/>
            <a:t>Overview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dirty="0" smtClean="0"/>
            <a:t>Applications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dirty="0" smtClean="0"/>
            <a:t>Evaluation</a:t>
          </a:r>
          <a:endParaRPr lang="en-US" sz="1600" kern="1200" dirty="0"/>
        </a:p>
      </dsp:txBody>
      <dsp:txXfrm>
        <a:off x="0" y="608187"/>
        <a:ext cx="8675370" cy="825930"/>
      </dsp:txXfrm>
    </dsp:sp>
    <dsp:sp modelId="{59F791C3-32B0-4915-8AEC-7ACB6923CDFE}">
      <dsp:nvSpPr>
        <dsp:cNvPr id="0" name=""/>
        <dsp:cNvSpPr/>
      </dsp:nvSpPr>
      <dsp:spPr>
        <a:xfrm>
          <a:off x="0" y="1434116"/>
          <a:ext cx="8675370" cy="503685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Various classification models</a:t>
          </a:r>
          <a:endParaRPr lang="en-US" sz="2100" kern="1200" dirty="0"/>
        </a:p>
      </dsp:txBody>
      <dsp:txXfrm>
        <a:off x="24588" y="1458704"/>
        <a:ext cx="8626194" cy="454509"/>
      </dsp:txXfrm>
    </dsp:sp>
    <dsp:sp modelId="{D2031C69-8985-4023-B04D-B4008503E77F}">
      <dsp:nvSpPr>
        <dsp:cNvPr id="0" name=""/>
        <dsp:cNvSpPr/>
      </dsp:nvSpPr>
      <dsp:spPr>
        <a:xfrm>
          <a:off x="0" y="1937802"/>
          <a:ext cx="8675370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44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Supervised</a:t>
          </a:r>
          <a:endParaRPr lang="en-US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Decision Trees</a:t>
          </a:r>
          <a:endParaRPr lang="en-US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Random Forests</a:t>
          </a:r>
          <a:endParaRPr lang="en-US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Gradient Boosting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Unuspervised</a:t>
          </a:r>
          <a:endParaRPr lang="en-US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Clustering</a:t>
          </a:r>
          <a:endParaRPr lang="en-US" sz="1600" kern="1200"/>
        </a:p>
      </dsp:txBody>
      <dsp:txXfrm>
        <a:off x="0" y="1937802"/>
        <a:ext cx="8675370" cy="1651860"/>
      </dsp:txXfrm>
    </dsp:sp>
    <dsp:sp modelId="{67DC41AE-31C7-4BDF-9C71-C98A97226886}">
      <dsp:nvSpPr>
        <dsp:cNvPr id="0" name=""/>
        <dsp:cNvSpPr/>
      </dsp:nvSpPr>
      <dsp:spPr>
        <a:xfrm>
          <a:off x="0" y="3589662"/>
          <a:ext cx="8675370" cy="503685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Other important learning as Data Scientists</a:t>
          </a:r>
          <a:endParaRPr lang="en-US" sz="2100" kern="1200" dirty="0"/>
        </a:p>
      </dsp:txBody>
      <dsp:txXfrm>
        <a:off x="24588" y="3614250"/>
        <a:ext cx="8626194" cy="454509"/>
      </dsp:txXfrm>
    </dsp:sp>
    <dsp:sp modelId="{D3B284AF-171D-4FEA-8F83-D60FA693EEA2}">
      <dsp:nvSpPr>
        <dsp:cNvPr id="0" name=""/>
        <dsp:cNvSpPr/>
      </dsp:nvSpPr>
      <dsp:spPr>
        <a:xfrm>
          <a:off x="0" y="4093347"/>
          <a:ext cx="867537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44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Familiarity with various IDEs – JupyterNotebook, PyCharm, Spyder, etc.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Code repositories - Kaggle, GitHub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600" kern="1200" smtClean="0"/>
            <a:t>Code deployment – Heroku, AWS, etc.</a:t>
          </a:r>
          <a:endParaRPr lang="en-US" sz="1600" kern="1200"/>
        </a:p>
      </dsp:txBody>
      <dsp:txXfrm>
        <a:off x="0" y="4093347"/>
        <a:ext cx="8675370" cy="825930"/>
      </dsp:txXfrm>
    </dsp:sp>
    <dsp:sp modelId="{1281E883-2EF4-4D2C-96E2-189751C0B58D}">
      <dsp:nvSpPr>
        <dsp:cNvPr id="0" name=""/>
        <dsp:cNvSpPr/>
      </dsp:nvSpPr>
      <dsp:spPr>
        <a:xfrm>
          <a:off x="0" y="4919277"/>
          <a:ext cx="8675370" cy="50368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Project 3</a:t>
          </a:r>
          <a:endParaRPr lang="en-US" sz="2100" kern="1200"/>
        </a:p>
      </dsp:txBody>
      <dsp:txXfrm>
        <a:off x="24588" y="4943865"/>
        <a:ext cx="862619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DFCF-9C04-40EC-9751-E847B04EBFA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4379-EE15-4186-8117-1C12D47D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complexity of decision trees is a function of the number of records and number of attributes in the given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A4379-EE15-4186-8117-1C12D47D7A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idea behind any decision tree algorithm is as follows: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best attribute using Attribute Selection Measures(ASM) to split the records.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that attribute a decision node and breaks the dataset into smaller subsets.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 tree building by repeating this process recursively for each child until one of the condition will match: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tuples belong to the same attribute value.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no more remaining attributes.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no more instances.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A4379-EE15-4186-8117-1C12D47D7A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selection measure is a heuristic for selecting the splitting criterion that partition data into the best possible manner.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A4379-EE15-4186-8117-1C12D47D7A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325-38D4-40C4-8AFB-5D2DF0C0256E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E6E1-E7D2-4F50-9C0F-588304EBCC87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4B13-C218-4964-BBD5-32EC8A3EF8BA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803-2AFA-450E-AFE5-3F726A1B1960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2B7-A35F-459A-B903-1914F88A4DC3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582E-BEEA-4EA8-90DE-0D2D9ED75C2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D60B-ACBA-4371-8C0B-C033005B894D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662B-4015-4EBE-8B57-C49963F4658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0532-86E3-4906-A616-64FBE7446F9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106-002A-4A9D-BCB0-24A4EF59BC2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CEE-8CC1-4EE3-9E62-AFA8D3CF890B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3923" y="1752600"/>
            <a:ext cx="6477000" cy="76200"/>
          </a:xfrm>
          <a:custGeom>
            <a:avLst/>
            <a:gdLst/>
            <a:ahLst/>
            <a:cxnLst/>
            <a:rect l="l" t="t" r="r" b="b"/>
            <a:pathLst>
              <a:path w="6477000" h="76200">
                <a:moveTo>
                  <a:pt x="6477003" y="0"/>
                </a:moveTo>
                <a:lnTo>
                  <a:pt x="0" y="0"/>
                </a:lnTo>
                <a:lnTo>
                  <a:pt x="0" y="76200"/>
                </a:lnTo>
                <a:lnTo>
                  <a:pt x="6477003" y="76200"/>
                </a:lnTo>
                <a:lnTo>
                  <a:pt x="6477003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6998" y="3561079"/>
            <a:ext cx="5504403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6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398" y="1799145"/>
            <a:ext cx="8339455" cy="523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4067" y="6986579"/>
            <a:ext cx="254634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E8DB-062C-411B-930C-DC9730D98918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Classification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4380"/>
            <a:fld id="{DF8961C6-687B-4D27-90B6-B09D7971B11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5438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60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Decision Tree Algorithm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2050" name="Picture 2" descr="https://res.cloudinary.com/dyd911kmh/image/upload/f_auto,q_auto:best/v1545934190/2_btay8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66588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3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124200"/>
            <a:ext cx="6196013" cy="452095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Attribute Selection Measures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221711" y="2133600"/>
            <a:ext cx="76469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Attribute selection measure is a </a:t>
            </a:r>
            <a:r>
              <a:rPr lang="en-US" sz="2800" dirty="0" smtClean="0"/>
              <a:t>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Gain </a:t>
            </a:r>
            <a:r>
              <a:rPr lang="en-US" sz="2800" dirty="0" smtClean="0"/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26773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367" y="6967219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515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a </a:t>
            </a:r>
            <a:r>
              <a:rPr spc="-5" dirty="0"/>
              <a:t>Decision</a:t>
            </a:r>
            <a:r>
              <a:rPr spc="-60" dirty="0"/>
              <a:t> </a:t>
            </a:r>
            <a:r>
              <a:rPr spc="-5" dirty="0"/>
              <a:t>Tree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6013" y="2458510"/>
          <a:ext cx="3270882" cy="3580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57">
                <a:tc>
                  <a:txBody>
                    <a:bodyPr/>
                    <a:lstStyle/>
                    <a:p>
                      <a:pPr marL="23495">
                        <a:lnSpc>
                          <a:spcPts val="1445"/>
                        </a:lnSpc>
                      </a:pPr>
                      <a:r>
                        <a:rPr sz="1250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400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385"/>
                        </a:lnSpc>
                      </a:pP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ts val="1485"/>
                        </a:lnSpc>
                      </a:pP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85"/>
                        </a:lnSpc>
                      </a:pP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45720">
                        <a:lnSpc>
                          <a:spcPts val="1485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5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6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2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6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1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6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2287" y="6027947"/>
            <a:ext cx="3365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8907" y="1610290"/>
            <a:ext cx="2634060" cy="778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417727" y="4956175"/>
            <a:ext cx="252095" cy="533400"/>
            <a:chOff x="7417727" y="4956175"/>
            <a:chExt cx="252095" cy="533400"/>
          </a:xfrm>
        </p:grpSpPr>
        <p:sp>
          <p:nvSpPr>
            <p:cNvPr id="8" name="object 8"/>
            <p:cNvSpPr/>
            <p:nvPr/>
          </p:nvSpPr>
          <p:spPr>
            <a:xfrm>
              <a:off x="7424077" y="4962525"/>
              <a:ext cx="232410" cy="504190"/>
            </a:xfrm>
            <a:custGeom>
              <a:avLst/>
              <a:gdLst/>
              <a:ahLst/>
              <a:cxnLst/>
              <a:rect l="l" t="t" r="r" b="b"/>
              <a:pathLst>
                <a:path w="232409" h="504189">
                  <a:moveTo>
                    <a:pt x="0" y="0"/>
                  </a:moveTo>
                  <a:lnTo>
                    <a:pt x="232255" y="50398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0467" y="5404421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5" h="85725">
                  <a:moveTo>
                    <a:pt x="69202" y="0"/>
                  </a:moveTo>
                  <a:lnTo>
                    <a:pt x="0" y="31889"/>
                  </a:lnTo>
                  <a:lnTo>
                    <a:pt x="66497" y="85153"/>
                  </a:lnTo>
                  <a:lnTo>
                    <a:pt x="69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93777" y="4956175"/>
            <a:ext cx="330200" cy="533400"/>
            <a:chOff x="6293777" y="4956175"/>
            <a:chExt cx="330200" cy="533400"/>
          </a:xfrm>
        </p:grpSpPr>
        <p:sp>
          <p:nvSpPr>
            <p:cNvPr id="11" name="object 11"/>
            <p:cNvSpPr/>
            <p:nvPr/>
          </p:nvSpPr>
          <p:spPr>
            <a:xfrm>
              <a:off x="6307074" y="4962525"/>
              <a:ext cx="311150" cy="505459"/>
            </a:xfrm>
            <a:custGeom>
              <a:avLst/>
              <a:gdLst/>
              <a:ahLst/>
              <a:cxnLst/>
              <a:rect l="l" t="t" r="r" b="b"/>
              <a:pathLst>
                <a:path w="311150" h="505460">
                  <a:moveTo>
                    <a:pt x="310552" y="0"/>
                  </a:moveTo>
                  <a:lnTo>
                    <a:pt x="0" y="50540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93777" y="5404700"/>
              <a:ext cx="72390" cy="85090"/>
            </a:xfrm>
            <a:custGeom>
              <a:avLst/>
              <a:gdLst/>
              <a:ahLst/>
              <a:cxnLst/>
              <a:rect l="l" t="t" r="r" b="b"/>
              <a:pathLst>
                <a:path w="72389" h="85089">
                  <a:moveTo>
                    <a:pt x="7429" y="0"/>
                  </a:moveTo>
                  <a:lnTo>
                    <a:pt x="0" y="84874"/>
                  </a:lnTo>
                  <a:lnTo>
                    <a:pt x="72351" y="39903"/>
                  </a:lnTo>
                  <a:lnTo>
                    <a:pt x="7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39889" y="4162425"/>
            <a:ext cx="409575" cy="535305"/>
            <a:chOff x="6939889" y="4162425"/>
            <a:chExt cx="409575" cy="535305"/>
          </a:xfrm>
        </p:grpSpPr>
        <p:sp>
          <p:nvSpPr>
            <p:cNvPr id="14" name="object 14"/>
            <p:cNvSpPr/>
            <p:nvPr/>
          </p:nvSpPr>
          <p:spPr>
            <a:xfrm>
              <a:off x="6955293" y="4168774"/>
              <a:ext cx="387985" cy="508634"/>
            </a:xfrm>
            <a:custGeom>
              <a:avLst/>
              <a:gdLst/>
              <a:ahLst/>
              <a:cxnLst/>
              <a:rect l="l" t="t" r="r" b="b"/>
              <a:pathLst>
                <a:path w="387984" h="508635">
                  <a:moveTo>
                    <a:pt x="387820" y="0"/>
                  </a:moveTo>
                  <a:lnTo>
                    <a:pt x="0" y="50844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9889" y="4613719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4" h="83820">
                  <a:moveTo>
                    <a:pt x="15913" y="0"/>
                  </a:moveTo>
                  <a:lnTo>
                    <a:pt x="0" y="83693"/>
                  </a:lnTo>
                  <a:lnTo>
                    <a:pt x="76504" y="4621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44802" y="4162425"/>
            <a:ext cx="490855" cy="535305"/>
            <a:chOff x="8144802" y="4162425"/>
            <a:chExt cx="490855" cy="535305"/>
          </a:xfrm>
        </p:grpSpPr>
        <p:sp>
          <p:nvSpPr>
            <p:cNvPr id="17" name="object 17"/>
            <p:cNvSpPr/>
            <p:nvPr/>
          </p:nvSpPr>
          <p:spPr>
            <a:xfrm>
              <a:off x="8151152" y="4168775"/>
              <a:ext cx="467359" cy="509905"/>
            </a:xfrm>
            <a:custGeom>
              <a:avLst/>
              <a:gdLst/>
              <a:ahLst/>
              <a:cxnLst/>
              <a:rect l="l" t="t" r="r" b="b"/>
              <a:pathLst>
                <a:path w="467359" h="509904">
                  <a:moveTo>
                    <a:pt x="0" y="0"/>
                  </a:moveTo>
                  <a:lnTo>
                    <a:pt x="467031" y="50990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5774" y="4615484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09" h="82550">
                  <a:moveTo>
                    <a:pt x="56184" y="0"/>
                  </a:moveTo>
                  <a:lnTo>
                    <a:pt x="0" y="51473"/>
                  </a:lnTo>
                  <a:lnTo>
                    <a:pt x="79565" y="81927"/>
                  </a:lnTo>
                  <a:lnTo>
                    <a:pt x="56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95464" y="3435350"/>
            <a:ext cx="571500" cy="469900"/>
            <a:chOff x="7095464" y="3435350"/>
            <a:chExt cx="571500" cy="469900"/>
          </a:xfrm>
        </p:grpSpPr>
        <p:sp>
          <p:nvSpPr>
            <p:cNvPr id="20" name="object 20"/>
            <p:cNvSpPr/>
            <p:nvPr/>
          </p:nvSpPr>
          <p:spPr>
            <a:xfrm>
              <a:off x="7101814" y="3441700"/>
              <a:ext cx="546100" cy="447675"/>
            </a:xfrm>
            <a:custGeom>
              <a:avLst/>
              <a:gdLst/>
              <a:ahLst/>
              <a:cxnLst/>
              <a:rect l="l" t="t" r="r" b="b"/>
              <a:pathLst>
                <a:path w="546100" h="447675">
                  <a:moveTo>
                    <a:pt x="0" y="0"/>
                  </a:moveTo>
                  <a:lnTo>
                    <a:pt x="545510" y="44744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83881" y="3827462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4" h="78104">
                  <a:moveTo>
                    <a:pt x="48323" y="0"/>
                  </a:moveTo>
                  <a:lnTo>
                    <a:pt x="0" y="58927"/>
                  </a:lnTo>
                  <a:lnTo>
                    <a:pt x="83083" y="77787"/>
                  </a:lnTo>
                  <a:lnTo>
                    <a:pt x="48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728627" y="3435350"/>
            <a:ext cx="571500" cy="469900"/>
            <a:chOff x="5728627" y="3435350"/>
            <a:chExt cx="571500" cy="469900"/>
          </a:xfrm>
        </p:grpSpPr>
        <p:sp>
          <p:nvSpPr>
            <p:cNvPr id="23" name="object 23"/>
            <p:cNvSpPr/>
            <p:nvPr/>
          </p:nvSpPr>
          <p:spPr>
            <a:xfrm>
              <a:off x="5748265" y="3441700"/>
              <a:ext cx="546100" cy="447675"/>
            </a:xfrm>
            <a:custGeom>
              <a:avLst/>
              <a:gdLst/>
              <a:ahLst/>
              <a:cxnLst/>
              <a:rect l="l" t="t" r="r" b="b"/>
              <a:pathLst>
                <a:path w="546100" h="447675">
                  <a:moveTo>
                    <a:pt x="545511" y="0"/>
                  </a:moveTo>
                  <a:lnTo>
                    <a:pt x="0" y="44744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8627" y="3827462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>
                  <a:moveTo>
                    <a:pt x="34747" y="0"/>
                  </a:moveTo>
                  <a:lnTo>
                    <a:pt x="0" y="77787"/>
                  </a:lnTo>
                  <a:lnTo>
                    <a:pt x="83070" y="58927"/>
                  </a:lnTo>
                  <a:lnTo>
                    <a:pt x="34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46151" y="3178175"/>
            <a:ext cx="93662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2152" y="3905250"/>
            <a:ext cx="93535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6664" y="4697412"/>
            <a:ext cx="96837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359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63764" y="5486400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69" y="0"/>
                </a:moveTo>
                <a:lnTo>
                  <a:pt x="61493" y="0"/>
                </a:lnTo>
                <a:lnTo>
                  <a:pt x="37552" y="4832"/>
                </a:lnTo>
                <a:lnTo>
                  <a:pt x="18007" y="18011"/>
                </a:lnTo>
                <a:lnTo>
                  <a:pt x="4830" y="37558"/>
                </a:lnTo>
                <a:lnTo>
                  <a:pt x="0" y="61493"/>
                </a:lnTo>
                <a:lnTo>
                  <a:pt x="0" y="305219"/>
                </a:lnTo>
                <a:lnTo>
                  <a:pt x="4830" y="329154"/>
                </a:lnTo>
                <a:lnTo>
                  <a:pt x="18007" y="348700"/>
                </a:lnTo>
                <a:lnTo>
                  <a:pt x="37552" y="361879"/>
                </a:lnTo>
                <a:lnTo>
                  <a:pt x="61493" y="366712"/>
                </a:lnTo>
                <a:lnTo>
                  <a:pt x="565569" y="366712"/>
                </a:lnTo>
                <a:lnTo>
                  <a:pt x="589504" y="361879"/>
                </a:lnTo>
                <a:lnTo>
                  <a:pt x="609050" y="348700"/>
                </a:lnTo>
                <a:lnTo>
                  <a:pt x="622229" y="329154"/>
                </a:lnTo>
                <a:lnTo>
                  <a:pt x="627062" y="305219"/>
                </a:lnTo>
                <a:lnTo>
                  <a:pt x="627062" y="61493"/>
                </a:lnTo>
                <a:lnTo>
                  <a:pt x="622229" y="37558"/>
                </a:lnTo>
                <a:lnTo>
                  <a:pt x="609050" y="18011"/>
                </a:lnTo>
                <a:lnTo>
                  <a:pt x="589504" y="4832"/>
                </a:lnTo>
                <a:lnTo>
                  <a:pt x="565569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17005" y="5519420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71514" y="5503862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58" y="0"/>
                </a:moveTo>
                <a:lnTo>
                  <a:pt x="60591" y="0"/>
                </a:lnTo>
                <a:lnTo>
                  <a:pt x="37006" y="4761"/>
                </a:lnTo>
                <a:lnTo>
                  <a:pt x="17746" y="17746"/>
                </a:lnTo>
                <a:lnTo>
                  <a:pt x="4761" y="37006"/>
                </a:lnTo>
                <a:lnTo>
                  <a:pt x="0" y="60591"/>
                </a:lnTo>
                <a:lnTo>
                  <a:pt x="0" y="302945"/>
                </a:lnTo>
                <a:lnTo>
                  <a:pt x="4761" y="326531"/>
                </a:lnTo>
                <a:lnTo>
                  <a:pt x="17746" y="345790"/>
                </a:lnTo>
                <a:lnTo>
                  <a:pt x="37006" y="358775"/>
                </a:lnTo>
                <a:lnTo>
                  <a:pt x="60591" y="363537"/>
                </a:lnTo>
                <a:lnTo>
                  <a:pt x="593458" y="363537"/>
                </a:lnTo>
                <a:lnTo>
                  <a:pt x="617043" y="358775"/>
                </a:lnTo>
                <a:lnTo>
                  <a:pt x="636303" y="345790"/>
                </a:lnTo>
                <a:lnTo>
                  <a:pt x="649288" y="326531"/>
                </a:lnTo>
                <a:lnTo>
                  <a:pt x="654050" y="302945"/>
                </a:lnTo>
                <a:lnTo>
                  <a:pt x="654050" y="60591"/>
                </a:lnTo>
                <a:lnTo>
                  <a:pt x="649288" y="37006"/>
                </a:lnTo>
                <a:lnTo>
                  <a:pt x="636303" y="17746"/>
                </a:lnTo>
                <a:lnTo>
                  <a:pt x="617043" y="4761"/>
                </a:lnTo>
                <a:lnTo>
                  <a:pt x="59345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47092" y="55225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06364" y="3919537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49" y="0"/>
                </a:moveTo>
                <a:lnTo>
                  <a:pt x="57937" y="0"/>
                </a:lnTo>
                <a:lnTo>
                  <a:pt x="35382" y="4554"/>
                </a:lnTo>
                <a:lnTo>
                  <a:pt x="16967" y="16973"/>
                </a:lnTo>
                <a:lnTo>
                  <a:pt x="4552" y="35393"/>
                </a:lnTo>
                <a:lnTo>
                  <a:pt x="0" y="57950"/>
                </a:lnTo>
                <a:lnTo>
                  <a:pt x="0" y="289712"/>
                </a:lnTo>
                <a:lnTo>
                  <a:pt x="4552" y="312268"/>
                </a:lnTo>
                <a:lnTo>
                  <a:pt x="16967" y="330688"/>
                </a:lnTo>
                <a:lnTo>
                  <a:pt x="35382" y="343108"/>
                </a:lnTo>
                <a:lnTo>
                  <a:pt x="57937" y="347662"/>
                </a:lnTo>
                <a:lnTo>
                  <a:pt x="627849" y="347662"/>
                </a:lnTo>
                <a:lnTo>
                  <a:pt x="650406" y="343108"/>
                </a:lnTo>
                <a:lnTo>
                  <a:pt x="668826" y="330688"/>
                </a:lnTo>
                <a:lnTo>
                  <a:pt x="681245" y="312268"/>
                </a:lnTo>
                <a:lnTo>
                  <a:pt x="685800" y="289712"/>
                </a:lnTo>
                <a:lnTo>
                  <a:pt x="685800" y="57950"/>
                </a:lnTo>
                <a:lnTo>
                  <a:pt x="681245" y="35393"/>
                </a:lnTo>
                <a:lnTo>
                  <a:pt x="668826" y="16973"/>
                </a:lnTo>
                <a:lnTo>
                  <a:pt x="650406" y="4554"/>
                </a:lnTo>
                <a:lnTo>
                  <a:pt x="627849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80354" y="3938270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01964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00" y="0"/>
                </a:moveTo>
                <a:lnTo>
                  <a:pt x="63500" y="0"/>
                </a:lnTo>
                <a:lnTo>
                  <a:pt x="38779" y="4990"/>
                </a:lnTo>
                <a:lnTo>
                  <a:pt x="18595" y="18600"/>
                </a:lnTo>
                <a:lnTo>
                  <a:pt x="4989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89" y="342214"/>
                </a:lnTo>
                <a:lnTo>
                  <a:pt x="18595" y="362399"/>
                </a:lnTo>
                <a:lnTo>
                  <a:pt x="38779" y="376009"/>
                </a:lnTo>
                <a:lnTo>
                  <a:pt x="63500" y="381000"/>
                </a:lnTo>
                <a:lnTo>
                  <a:pt x="622300" y="381000"/>
                </a:lnTo>
                <a:lnTo>
                  <a:pt x="647014" y="376009"/>
                </a:lnTo>
                <a:lnTo>
                  <a:pt x="667199" y="362399"/>
                </a:lnTo>
                <a:lnTo>
                  <a:pt x="680809" y="342214"/>
                </a:lnTo>
                <a:lnTo>
                  <a:pt x="685800" y="317500"/>
                </a:lnTo>
                <a:lnTo>
                  <a:pt x="685800" y="63500"/>
                </a:lnTo>
                <a:lnTo>
                  <a:pt x="680809" y="38785"/>
                </a:lnTo>
                <a:lnTo>
                  <a:pt x="667199" y="18600"/>
                </a:lnTo>
                <a:lnTo>
                  <a:pt x="647014" y="4990"/>
                </a:lnTo>
                <a:lnTo>
                  <a:pt x="622300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56904" y="4757420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10517" y="3474720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63129" y="3474720"/>
            <a:ext cx="285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09292" y="4239895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29642" y="4268470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0229" y="5060632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5054" y="5060632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61777" y="4260850"/>
            <a:ext cx="927100" cy="306705"/>
            <a:chOff x="4261777" y="4260850"/>
            <a:chExt cx="927100" cy="306705"/>
          </a:xfrm>
        </p:grpSpPr>
        <p:sp>
          <p:nvSpPr>
            <p:cNvPr id="43" name="object 43"/>
            <p:cNvSpPr/>
            <p:nvPr/>
          </p:nvSpPr>
          <p:spPr>
            <a:xfrm>
              <a:off x="4268127" y="4267199"/>
              <a:ext cx="914400" cy="294005"/>
            </a:xfrm>
            <a:custGeom>
              <a:avLst/>
              <a:gdLst/>
              <a:ahLst/>
              <a:cxnLst/>
              <a:rect l="l" t="t" r="r" b="b"/>
              <a:pathLst>
                <a:path w="914400" h="294004">
                  <a:moveTo>
                    <a:pt x="685800" y="0"/>
                  </a:moveTo>
                  <a:lnTo>
                    <a:pt x="685800" y="73418"/>
                  </a:lnTo>
                  <a:lnTo>
                    <a:pt x="0" y="73418"/>
                  </a:lnTo>
                  <a:lnTo>
                    <a:pt x="0" y="220268"/>
                  </a:lnTo>
                  <a:lnTo>
                    <a:pt x="685800" y="220268"/>
                  </a:lnTo>
                  <a:lnTo>
                    <a:pt x="685800" y="293687"/>
                  </a:lnTo>
                  <a:lnTo>
                    <a:pt x="914400" y="14685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81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8127" y="4267199"/>
              <a:ext cx="914400" cy="294005"/>
            </a:xfrm>
            <a:custGeom>
              <a:avLst/>
              <a:gdLst/>
              <a:ahLst/>
              <a:cxnLst/>
              <a:rect l="l" t="t" r="r" b="b"/>
              <a:pathLst>
                <a:path w="914400" h="294004">
                  <a:moveTo>
                    <a:pt x="0" y="73421"/>
                  </a:moveTo>
                  <a:lnTo>
                    <a:pt x="685798" y="73421"/>
                  </a:lnTo>
                  <a:lnTo>
                    <a:pt x="685798" y="0"/>
                  </a:lnTo>
                  <a:lnTo>
                    <a:pt x="914399" y="146843"/>
                  </a:lnTo>
                  <a:lnTo>
                    <a:pt x="685798" y="293687"/>
                  </a:lnTo>
                  <a:lnTo>
                    <a:pt x="685798" y="220265"/>
                  </a:lnTo>
                  <a:lnTo>
                    <a:pt x="0" y="220265"/>
                  </a:lnTo>
                  <a:lnTo>
                    <a:pt x="0" y="73421"/>
                  </a:lnTo>
                  <a:close/>
                </a:path>
              </a:pathLst>
            </a:custGeom>
            <a:ln w="12699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62789" y="6306820"/>
            <a:ext cx="1634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Training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3672" y="6275070"/>
            <a:ext cx="263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1550" algn="l"/>
              </a:tabLst>
            </a:pPr>
            <a:r>
              <a:rPr sz="2000" b="1" spc="-5" dirty="0">
                <a:latin typeface="Arial"/>
                <a:cs typeface="Arial"/>
              </a:rPr>
              <a:t>Model:	Decision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1663" y="6640194"/>
            <a:ext cx="800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Example task: Given the marital status, refund status, and taxable income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1663" y="6944994"/>
            <a:ext cx="6965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person, label them as to whether they will cheat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their income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tax.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06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386" y="5001882"/>
            <a:ext cx="279400" cy="653415"/>
            <a:chOff x="3350386" y="5001882"/>
            <a:chExt cx="279400" cy="653415"/>
          </a:xfrm>
        </p:grpSpPr>
        <p:sp>
          <p:nvSpPr>
            <p:cNvPr id="4" name="object 4"/>
            <p:cNvSpPr/>
            <p:nvPr/>
          </p:nvSpPr>
          <p:spPr>
            <a:xfrm>
              <a:off x="3356736" y="5008232"/>
              <a:ext cx="257175" cy="623570"/>
            </a:xfrm>
            <a:custGeom>
              <a:avLst/>
              <a:gdLst/>
              <a:ahLst/>
              <a:cxnLst/>
              <a:rect l="l" t="t" r="r" b="b"/>
              <a:pathLst>
                <a:path w="257175" h="623570">
                  <a:moveTo>
                    <a:pt x="0" y="0"/>
                  </a:moveTo>
                  <a:lnTo>
                    <a:pt x="257018" y="62342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175" y="557016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46" y="0"/>
                  </a:moveTo>
                  <a:lnTo>
                    <a:pt x="0" y="29044"/>
                  </a:lnTo>
                  <a:lnTo>
                    <a:pt x="64262" y="84962"/>
                  </a:lnTo>
                  <a:lnTo>
                    <a:pt x="70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140" y="5001882"/>
            <a:ext cx="361950" cy="653415"/>
            <a:chOff x="2117140" y="5001882"/>
            <a:chExt cx="361950" cy="653415"/>
          </a:xfrm>
        </p:grpSpPr>
        <p:sp>
          <p:nvSpPr>
            <p:cNvPr id="7" name="object 7"/>
            <p:cNvSpPr/>
            <p:nvPr/>
          </p:nvSpPr>
          <p:spPr>
            <a:xfrm>
              <a:off x="2129374" y="5008232"/>
              <a:ext cx="343535" cy="624840"/>
            </a:xfrm>
            <a:custGeom>
              <a:avLst/>
              <a:gdLst/>
              <a:ahLst/>
              <a:cxnLst/>
              <a:rect l="l" t="t" r="r" b="b"/>
              <a:pathLst>
                <a:path w="343535" h="624839">
                  <a:moveTo>
                    <a:pt x="342934" y="0"/>
                  </a:moveTo>
                  <a:lnTo>
                    <a:pt x="0" y="62426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140" y="5569623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01" y="0"/>
                  </a:moveTo>
                  <a:lnTo>
                    <a:pt x="0" y="85128"/>
                  </a:lnTo>
                  <a:lnTo>
                    <a:pt x="70078" y="3669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737" y="4028198"/>
            <a:ext cx="448945" cy="655320"/>
            <a:chOff x="2825737" y="4028198"/>
            <a:chExt cx="448945" cy="655320"/>
          </a:xfrm>
        </p:grpSpPr>
        <p:sp>
          <p:nvSpPr>
            <p:cNvPr id="10" name="object 10"/>
            <p:cNvSpPr/>
            <p:nvPr/>
          </p:nvSpPr>
          <p:spPr>
            <a:xfrm>
              <a:off x="2840046" y="4034548"/>
              <a:ext cx="427990" cy="628015"/>
            </a:xfrm>
            <a:custGeom>
              <a:avLst/>
              <a:gdLst/>
              <a:ahLst/>
              <a:cxnLst/>
              <a:rect l="l" t="t" r="r" b="b"/>
              <a:pathLst>
                <a:path w="427989" h="628014">
                  <a:moveTo>
                    <a:pt x="427904" y="0"/>
                  </a:moveTo>
                  <a:lnTo>
                    <a:pt x="0" y="62748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737" y="459860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55" y="0"/>
                  </a:moveTo>
                  <a:lnTo>
                    <a:pt x="0" y="84416"/>
                  </a:lnTo>
                  <a:lnTo>
                    <a:pt x="74409" y="42925"/>
                  </a:lnTo>
                  <a:lnTo>
                    <a:pt x="11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7769" y="4028198"/>
            <a:ext cx="537845" cy="655320"/>
            <a:chOff x="4147769" y="4028198"/>
            <a:chExt cx="537845" cy="655320"/>
          </a:xfrm>
        </p:grpSpPr>
        <p:sp>
          <p:nvSpPr>
            <p:cNvPr id="13" name="object 13"/>
            <p:cNvSpPr/>
            <p:nvPr/>
          </p:nvSpPr>
          <p:spPr>
            <a:xfrm>
              <a:off x="4154119" y="4034548"/>
              <a:ext cx="514984" cy="629285"/>
            </a:xfrm>
            <a:custGeom>
              <a:avLst/>
              <a:gdLst/>
              <a:ahLst/>
              <a:cxnLst/>
              <a:rect l="l" t="t" r="r" b="b"/>
              <a:pathLst>
                <a:path w="514985" h="629285">
                  <a:moveTo>
                    <a:pt x="0" y="0"/>
                  </a:moveTo>
                  <a:lnTo>
                    <a:pt x="514926" y="62884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7382" y="4599952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58953" y="0"/>
                  </a:moveTo>
                  <a:lnTo>
                    <a:pt x="0" y="48272"/>
                  </a:lnTo>
                  <a:lnTo>
                    <a:pt x="77749" y="83096"/>
                  </a:lnTo>
                  <a:lnTo>
                    <a:pt x="5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96958" y="3136315"/>
            <a:ext cx="626745" cy="574675"/>
            <a:chOff x="2996958" y="3136315"/>
            <a:chExt cx="626745" cy="574675"/>
          </a:xfrm>
        </p:grpSpPr>
        <p:sp>
          <p:nvSpPr>
            <p:cNvPr id="16" name="object 16"/>
            <p:cNvSpPr/>
            <p:nvPr/>
          </p:nvSpPr>
          <p:spPr>
            <a:xfrm>
              <a:off x="3003308" y="3142665"/>
              <a:ext cx="601345" cy="551180"/>
            </a:xfrm>
            <a:custGeom>
              <a:avLst/>
              <a:gdLst/>
              <a:ahLst/>
              <a:cxnLst/>
              <a:rect l="l" t="t" r="r" b="b"/>
              <a:pathLst>
                <a:path w="601345" h="551179">
                  <a:moveTo>
                    <a:pt x="0" y="0"/>
                  </a:moveTo>
                  <a:lnTo>
                    <a:pt x="601195" y="55116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1318" y="3631412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4" h="80010">
                  <a:moveTo>
                    <a:pt x="51498" y="0"/>
                  </a:moveTo>
                  <a:lnTo>
                    <a:pt x="0" y="56159"/>
                  </a:lnTo>
                  <a:lnTo>
                    <a:pt x="81914" y="79578"/>
                  </a:lnTo>
                  <a:lnTo>
                    <a:pt x="51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342" y="3136315"/>
            <a:ext cx="626745" cy="575310"/>
            <a:chOff x="1497342" y="3136315"/>
            <a:chExt cx="626745" cy="575310"/>
          </a:xfrm>
        </p:grpSpPr>
        <p:sp>
          <p:nvSpPr>
            <p:cNvPr id="19" name="object 19"/>
            <p:cNvSpPr/>
            <p:nvPr/>
          </p:nvSpPr>
          <p:spPr>
            <a:xfrm>
              <a:off x="1516060" y="3142665"/>
              <a:ext cx="601345" cy="551815"/>
            </a:xfrm>
            <a:custGeom>
              <a:avLst/>
              <a:gdLst/>
              <a:ahLst/>
              <a:cxnLst/>
              <a:rect l="l" t="t" r="r" b="b"/>
              <a:pathLst>
                <a:path w="601344" h="551814">
                  <a:moveTo>
                    <a:pt x="601080" y="0"/>
                  </a:moveTo>
                  <a:lnTo>
                    <a:pt x="0" y="55145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342" y="363170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403" y="0"/>
                  </a:moveTo>
                  <a:lnTo>
                    <a:pt x="0" y="79590"/>
                  </a:lnTo>
                  <a:lnTo>
                    <a:pt x="81915" y="56146"/>
                  </a:lnTo>
                  <a:lnTo>
                    <a:pt x="30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918" y="2819400"/>
            <a:ext cx="1027430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52" y="3711295"/>
            <a:ext cx="1025525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59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523" y="4683023"/>
            <a:ext cx="1062355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59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0259" y="5650865"/>
            <a:ext cx="687705" cy="450215"/>
          </a:xfrm>
          <a:custGeom>
            <a:avLst/>
            <a:gdLst/>
            <a:ahLst/>
            <a:cxnLst/>
            <a:rect l="l" t="t" r="r" b="b"/>
            <a:pathLst>
              <a:path w="687704" h="450214">
                <a:moveTo>
                  <a:pt x="612266" y="0"/>
                </a:moveTo>
                <a:lnTo>
                  <a:pt x="75437" y="0"/>
                </a:lnTo>
                <a:lnTo>
                  <a:pt x="46077" y="5927"/>
                </a:lnTo>
                <a:lnTo>
                  <a:pt x="22098" y="22091"/>
                </a:lnTo>
                <a:lnTo>
                  <a:pt x="5929" y="46066"/>
                </a:lnTo>
                <a:lnTo>
                  <a:pt x="0" y="75425"/>
                </a:lnTo>
                <a:lnTo>
                  <a:pt x="0" y="374396"/>
                </a:lnTo>
                <a:lnTo>
                  <a:pt x="5929" y="403762"/>
                </a:lnTo>
                <a:lnTo>
                  <a:pt x="22098" y="427740"/>
                </a:lnTo>
                <a:lnTo>
                  <a:pt x="46077" y="443906"/>
                </a:lnTo>
                <a:lnTo>
                  <a:pt x="75437" y="449834"/>
                </a:lnTo>
                <a:lnTo>
                  <a:pt x="612266" y="449834"/>
                </a:lnTo>
                <a:lnTo>
                  <a:pt x="641627" y="443906"/>
                </a:lnTo>
                <a:lnTo>
                  <a:pt x="665606" y="427740"/>
                </a:lnTo>
                <a:lnTo>
                  <a:pt x="681775" y="403762"/>
                </a:lnTo>
                <a:lnTo>
                  <a:pt x="687704" y="374396"/>
                </a:lnTo>
                <a:lnTo>
                  <a:pt x="687704" y="75425"/>
                </a:lnTo>
                <a:lnTo>
                  <a:pt x="681775" y="46066"/>
                </a:lnTo>
                <a:lnTo>
                  <a:pt x="665606" y="22091"/>
                </a:lnTo>
                <a:lnTo>
                  <a:pt x="641627" y="5927"/>
                </a:lnTo>
                <a:lnTo>
                  <a:pt x="612266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472" y="5683872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725" y="567227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2962" y="0"/>
                </a:moveTo>
                <a:lnTo>
                  <a:pt x="74320" y="0"/>
                </a:lnTo>
                <a:lnTo>
                  <a:pt x="45391" y="5842"/>
                </a:lnTo>
                <a:lnTo>
                  <a:pt x="21767" y="21774"/>
                </a:lnTo>
                <a:lnTo>
                  <a:pt x="5840" y="45402"/>
                </a:lnTo>
                <a:lnTo>
                  <a:pt x="0" y="74333"/>
                </a:lnTo>
                <a:lnTo>
                  <a:pt x="0" y="371627"/>
                </a:lnTo>
                <a:lnTo>
                  <a:pt x="5840" y="400556"/>
                </a:lnTo>
                <a:lnTo>
                  <a:pt x="21767" y="424180"/>
                </a:lnTo>
                <a:lnTo>
                  <a:pt x="45391" y="440107"/>
                </a:lnTo>
                <a:lnTo>
                  <a:pt x="74320" y="445947"/>
                </a:lnTo>
                <a:lnTo>
                  <a:pt x="642962" y="445947"/>
                </a:lnTo>
                <a:lnTo>
                  <a:pt x="671893" y="440107"/>
                </a:lnTo>
                <a:lnTo>
                  <a:pt x="695521" y="424180"/>
                </a:lnTo>
                <a:lnTo>
                  <a:pt x="711453" y="400556"/>
                </a:lnTo>
                <a:lnTo>
                  <a:pt x="717295" y="371627"/>
                </a:lnTo>
                <a:lnTo>
                  <a:pt x="717295" y="74333"/>
                </a:lnTo>
                <a:lnTo>
                  <a:pt x="711453" y="45402"/>
                </a:lnTo>
                <a:lnTo>
                  <a:pt x="695521" y="21774"/>
                </a:lnTo>
                <a:lnTo>
                  <a:pt x="671893" y="5842"/>
                </a:lnTo>
                <a:lnTo>
                  <a:pt x="642962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294" y="5687771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8821"/>
            <a:ext cx="752475" cy="426720"/>
          </a:xfrm>
          <a:custGeom>
            <a:avLst/>
            <a:gdLst/>
            <a:ahLst/>
            <a:cxnLst/>
            <a:rect l="l" t="t" r="r" b="b"/>
            <a:pathLst>
              <a:path w="752475" h="426720">
                <a:moveTo>
                  <a:pt x="681028" y="0"/>
                </a:moveTo>
                <a:lnTo>
                  <a:pt x="71080" y="0"/>
                </a:lnTo>
                <a:lnTo>
                  <a:pt x="43412" y="5584"/>
                </a:lnTo>
                <a:lnTo>
                  <a:pt x="20818" y="20813"/>
                </a:lnTo>
                <a:lnTo>
                  <a:pt x="5585" y="43403"/>
                </a:lnTo>
                <a:lnTo>
                  <a:pt x="0" y="71069"/>
                </a:lnTo>
                <a:lnTo>
                  <a:pt x="0" y="355384"/>
                </a:lnTo>
                <a:lnTo>
                  <a:pt x="5585" y="383051"/>
                </a:lnTo>
                <a:lnTo>
                  <a:pt x="20818" y="405645"/>
                </a:lnTo>
                <a:lnTo>
                  <a:pt x="43412" y="420879"/>
                </a:lnTo>
                <a:lnTo>
                  <a:pt x="71080" y="426465"/>
                </a:lnTo>
                <a:lnTo>
                  <a:pt x="681028" y="426465"/>
                </a:lnTo>
                <a:lnTo>
                  <a:pt x="708696" y="420879"/>
                </a:lnTo>
                <a:lnTo>
                  <a:pt x="731290" y="405645"/>
                </a:lnTo>
                <a:lnTo>
                  <a:pt x="746524" y="383051"/>
                </a:lnTo>
                <a:lnTo>
                  <a:pt x="752110" y="355384"/>
                </a:lnTo>
                <a:lnTo>
                  <a:pt x="752110" y="71069"/>
                </a:lnTo>
                <a:lnTo>
                  <a:pt x="746524" y="43403"/>
                </a:lnTo>
                <a:lnTo>
                  <a:pt x="731290" y="20813"/>
                </a:lnTo>
                <a:lnTo>
                  <a:pt x="708696" y="5584"/>
                </a:lnTo>
                <a:lnTo>
                  <a:pt x="68102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495" y="374431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9511" y="4716132"/>
            <a:ext cx="752475" cy="467359"/>
          </a:xfrm>
          <a:custGeom>
            <a:avLst/>
            <a:gdLst/>
            <a:ahLst/>
            <a:cxnLst/>
            <a:rect l="l" t="t" r="r" b="b"/>
            <a:pathLst>
              <a:path w="752475" h="467360">
                <a:moveTo>
                  <a:pt x="674217" y="0"/>
                </a:moveTo>
                <a:lnTo>
                  <a:pt x="77901" y="0"/>
                </a:lnTo>
                <a:lnTo>
                  <a:pt x="47577" y="6121"/>
                </a:lnTo>
                <a:lnTo>
                  <a:pt x="22815" y="22813"/>
                </a:lnTo>
                <a:lnTo>
                  <a:pt x="6121" y="47572"/>
                </a:lnTo>
                <a:lnTo>
                  <a:pt x="0" y="77889"/>
                </a:lnTo>
                <a:lnTo>
                  <a:pt x="0" y="389470"/>
                </a:lnTo>
                <a:lnTo>
                  <a:pt x="6121" y="419787"/>
                </a:lnTo>
                <a:lnTo>
                  <a:pt x="22815" y="444546"/>
                </a:lnTo>
                <a:lnTo>
                  <a:pt x="47577" y="461238"/>
                </a:lnTo>
                <a:lnTo>
                  <a:pt x="77901" y="467360"/>
                </a:lnTo>
                <a:lnTo>
                  <a:pt x="674217" y="467360"/>
                </a:lnTo>
                <a:lnTo>
                  <a:pt x="704542" y="461238"/>
                </a:lnTo>
                <a:lnTo>
                  <a:pt x="729303" y="444546"/>
                </a:lnTo>
                <a:lnTo>
                  <a:pt x="745998" y="419787"/>
                </a:lnTo>
                <a:lnTo>
                  <a:pt x="752119" y="389470"/>
                </a:lnTo>
                <a:lnTo>
                  <a:pt x="752119" y="77889"/>
                </a:lnTo>
                <a:lnTo>
                  <a:pt x="745998" y="47572"/>
                </a:lnTo>
                <a:lnTo>
                  <a:pt x="729303" y="22813"/>
                </a:lnTo>
                <a:lnTo>
                  <a:pt x="704542" y="6121"/>
                </a:lnTo>
                <a:lnTo>
                  <a:pt x="67421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6201" y="474915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2158" y="3175685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3736" y="3175685"/>
            <a:ext cx="285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663" y="4114304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9360" y="4149356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732" y="512109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9172" y="512109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562437" y="2362200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536925" y="3279136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27467" y="1887220"/>
            <a:ext cx="519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015" algn="l"/>
              </a:tabLst>
            </a:pPr>
            <a:r>
              <a:rPr sz="2000" spc="-5" dirty="0">
                <a:latin typeface="Arial"/>
                <a:cs typeface="Arial"/>
              </a:rPr>
              <a:t>Start from the </a:t>
            </a:r>
            <a:r>
              <a:rPr sz="2000" dirty="0">
                <a:latin typeface="Arial"/>
                <a:cs typeface="Arial"/>
              </a:rPr>
              <a:t>root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tree.	</a:t>
            </a: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53627" y="2286000"/>
            <a:ext cx="76200" cy="457200"/>
            <a:chOff x="2553627" y="2286000"/>
            <a:chExt cx="76200" cy="457200"/>
          </a:xfrm>
        </p:grpSpPr>
        <p:sp>
          <p:nvSpPr>
            <p:cNvPr id="42" name="object 42"/>
            <p:cNvSpPr/>
            <p:nvPr/>
          </p:nvSpPr>
          <p:spPr>
            <a:xfrm>
              <a:off x="2591726" y="22860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799"/>
                  </a:lnTo>
                </a:path>
              </a:pathLst>
            </a:custGeom>
            <a:ln w="158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53627" y="26669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386" y="5001882"/>
            <a:ext cx="279400" cy="653415"/>
            <a:chOff x="3350386" y="5001882"/>
            <a:chExt cx="279400" cy="653415"/>
          </a:xfrm>
        </p:grpSpPr>
        <p:sp>
          <p:nvSpPr>
            <p:cNvPr id="4" name="object 4"/>
            <p:cNvSpPr/>
            <p:nvPr/>
          </p:nvSpPr>
          <p:spPr>
            <a:xfrm>
              <a:off x="3356736" y="5008232"/>
              <a:ext cx="257175" cy="623570"/>
            </a:xfrm>
            <a:custGeom>
              <a:avLst/>
              <a:gdLst/>
              <a:ahLst/>
              <a:cxnLst/>
              <a:rect l="l" t="t" r="r" b="b"/>
              <a:pathLst>
                <a:path w="257175" h="623570">
                  <a:moveTo>
                    <a:pt x="0" y="0"/>
                  </a:moveTo>
                  <a:lnTo>
                    <a:pt x="257018" y="62342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175" y="557016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46" y="0"/>
                  </a:moveTo>
                  <a:lnTo>
                    <a:pt x="0" y="29044"/>
                  </a:lnTo>
                  <a:lnTo>
                    <a:pt x="64262" y="84962"/>
                  </a:lnTo>
                  <a:lnTo>
                    <a:pt x="70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140" y="5001882"/>
            <a:ext cx="361950" cy="653415"/>
            <a:chOff x="2117140" y="5001882"/>
            <a:chExt cx="361950" cy="653415"/>
          </a:xfrm>
        </p:grpSpPr>
        <p:sp>
          <p:nvSpPr>
            <p:cNvPr id="7" name="object 7"/>
            <p:cNvSpPr/>
            <p:nvPr/>
          </p:nvSpPr>
          <p:spPr>
            <a:xfrm>
              <a:off x="2129374" y="5008232"/>
              <a:ext cx="343535" cy="624840"/>
            </a:xfrm>
            <a:custGeom>
              <a:avLst/>
              <a:gdLst/>
              <a:ahLst/>
              <a:cxnLst/>
              <a:rect l="l" t="t" r="r" b="b"/>
              <a:pathLst>
                <a:path w="343535" h="624839">
                  <a:moveTo>
                    <a:pt x="342934" y="0"/>
                  </a:moveTo>
                  <a:lnTo>
                    <a:pt x="0" y="62426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140" y="5569623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01" y="0"/>
                  </a:moveTo>
                  <a:lnTo>
                    <a:pt x="0" y="85128"/>
                  </a:lnTo>
                  <a:lnTo>
                    <a:pt x="70078" y="3669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737" y="4028198"/>
            <a:ext cx="448945" cy="655320"/>
            <a:chOff x="2825737" y="4028198"/>
            <a:chExt cx="448945" cy="655320"/>
          </a:xfrm>
        </p:grpSpPr>
        <p:sp>
          <p:nvSpPr>
            <p:cNvPr id="10" name="object 10"/>
            <p:cNvSpPr/>
            <p:nvPr/>
          </p:nvSpPr>
          <p:spPr>
            <a:xfrm>
              <a:off x="2840046" y="4034548"/>
              <a:ext cx="427990" cy="628015"/>
            </a:xfrm>
            <a:custGeom>
              <a:avLst/>
              <a:gdLst/>
              <a:ahLst/>
              <a:cxnLst/>
              <a:rect l="l" t="t" r="r" b="b"/>
              <a:pathLst>
                <a:path w="427989" h="628014">
                  <a:moveTo>
                    <a:pt x="427904" y="0"/>
                  </a:moveTo>
                  <a:lnTo>
                    <a:pt x="0" y="62748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737" y="459860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55" y="0"/>
                  </a:moveTo>
                  <a:lnTo>
                    <a:pt x="0" y="84416"/>
                  </a:lnTo>
                  <a:lnTo>
                    <a:pt x="74409" y="42925"/>
                  </a:lnTo>
                  <a:lnTo>
                    <a:pt x="11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7769" y="4028198"/>
            <a:ext cx="537845" cy="655320"/>
            <a:chOff x="4147769" y="4028198"/>
            <a:chExt cx="537845" cy="655320"/>
          </a:xfrm>
        </p:grpSpPr>
        <p:sp>
          <p:nvSpPr>
            <p:cNvPr id="13" name="object 13"/>
            <p:cNvSpPr/>
            <p:nvPr/>
          </p:nvSpPr>
          <p:spPr>
            <a:xfrm>
              <a:off x="4154119" y="4034548"/>
              <a:ext cx="514984" cy="629285"/>
            </a:xfrm>
            <a:custGeom>
              <a:avLst/>
              <a:gdLst/>
              <a:ahLst/>
              <a:cxnLst/>
              <a:rect l="l" t="t" r="r" b="b"/>
              <a:pathLst>
                <a:path w="514985" h="629285">
                  <a:moveTo>
                    <a:pt x="0" y="0"/>
                  </a:moveTo>
                  <a:lnTo>
                    <a:pt x="514926" y="62884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7382" y="4599952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58953" y="0"/>
                  </a:moveTo>
                  <a:lnTo>
                    <a:pt x="0" y="48272"/>
                  </a:lnTo>
                  <a:lnTo>
                    <a:pt x="77749" y="83096"/>
                  </a:lnTo>
                  <a:lnTo>
                    <a:pt x="5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96958" y="3136315"/>
            <a:ext cx="626745" cy="574675"/>
            <a:chOff x="2996958" y="3136315"/>
            <a:chExt cx="626745" cy="574675"/>
          </a:xfrm>
        </p:grpSpPr>
        <p:sp>
          <p:nvSpPr>
            <p:cNvPr id="16" name="object 16"/>
            <p:cNvSpPr/>
            <p:nvPr/>
          </p:nvSpPr>
          <p:spPr>
            <a:xfrm>
              <a:off x="3003308" y="3142665"/>
              <a:ext cx="601345" cy="551180"/>
            </a:xfrm>
            <a:custGeom>
              <a:avLst/>
              <a:gdLst/>
              <a:ahLst/>
              <a:cxnLst/>
              <a:rect l="l" t="t" r="r" b="b"/>
              <a:pathLst>
                <a:path w="601345" h="551179">
                  <a:moveTo>
                    <a:pt x="0" y="0"/>
                  </a:moveTo>
                  <a:lnTo>
                    <a:pt x="601195" y="55116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1318" y="3631412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4" h="80010">
                  <a:moveTo>
                    <a:pt x="51498" y="0"/>
                  </a:moveTo>
                  <a:lnTo>
                    <a:pt x="0" y="56159"/>
                  </a:lnTo>
                  <a:lnTo>
                    <a:pt x="81914" y="79578"/>
                  </a:lnTo>
                  <a:lnTo>
                    <a:pt x="51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342" y="3136315"/>
            <a:ext cx="626745" cy="575310"/>
            <a:chOff x="1497342" y="3136315"/>
            <a:chExt cx="626745" cy="575310"/>
          </a:xfrm>
        </p:grpSpPr>
        <p:sp>
          <p:nvSpPr>
            <p:cNvPr id="19" name="object 19"/>
            <p:cNvSpPr/>
            <p:nvPr/>
          </p:nvSpPr>
          <p:spPr>
            <a:xfrm>
              <a:off x="1516060" y="3142665"/>
              <a:ext cx="601345" cy="551815"/>
            </a:xfrm>
            <a:custGeom>
              <a:avLst/>
              <a:gdLst/>
              <a:ahLst/>
              <a:cxnLst/>
              <a:rect l="l" t="t" r="r" b="b"/>
              <a:pathLst>
                <a:path w="601344" h="551814">
                  <a:moveTo>
                    <a:pt x="601080" y="0"/>
                  </a:moveTo>
                  <a:lnTo>
                    <a:pt x="0" y="55145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342" y="363170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403" y="0"/>
                  </a:moveTo>
                  <a:lnTo>
                    <a:pt x="0" y="79590"/>
                  </a:lnTo>
                  <a:lnTo>
                    <a:pt x="81915" y="56146"/>
                  </a:lnTo>
                  <a:lnTo>
                    <a:pt x="30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918" y="2819400"/>
            <a:ext cx="1027430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52" y="3711295"/>
            <a:ext cx="1025525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59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523" y="4683023"/>
            <a:ext cx="1062355" cy="348615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59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0259" y="5650865"/>
            <a:ext cx="687705" cy="450215"/>
          </a:xfrm>
          <a:custGeom>
            <a:avLst/>
            <a:gdLst/>
            <a:ahLst/>
            <a:cxnLst/>
            <a:rect l="l" t="t" r="r" b="b"/>
            <a:pathLst>
              <a:path w="687704" h="450214">
                <a:moveTo>
                  <a:pt x="612266" y="0"/>
                </a:moveTo>
                <a:lnTo>
                  <a:pt x="75437" y="0"/>
                </a:lnTo>
                <a:lnTo>
                  <a:pt x="46077" y="5927"/>
                </a:lnTo>
                <a:lnTo>
                  <a:pt x="22098" y="22091"/>
                </a:lnTo>
                <a:lnTo>
                  <a:pt x="5929" y="46066"/>
                </a:lnTo>
                <a:lnTo>
                  <a:pt x="0" y="75425"/>
                </a:lnTo>
                <a:lnTo>
                  <a:pt x="0" y="374396"/>
                </a:lnTo>
                <a:lnTo>
                  <a:pt x="5929" y="403762"/>
                </a:lnTo>
                <a:lnTo>
                  <a:pt x="22098" y="427740"/>
                </a:lnTo>
                <a:lnTo>
                  <a:pt x="46077" y="443906"/>
                </a:lnTo>
                <a:lnTo>
                  <a:pt x="75437" y="449834"/>
                </a:lnTo>
                <a:lnTo>
                  <a:pt x="612266" y="449834"/>
                </a:lnTo>
                <a:lnTo>
                  <a:pt x="641627" y="443906"/>
                </a:lnTo>
                <a:lnTo>
                  <a:pt x="665606" y="427740"/>
                </a:lnTo>
                <a:lnTo>
                  <a:pt x="681775" y="403762"/>
                </a:lnTo>
                <a:lnTo>
                  <a:pt x="687704" y="374396"/>
                </a:lnTo>
                <a:lnTo>
                  <a:pt x="687704" y="75425"/>
                </a:lnTo>
                <a:lnTo>
                  <a:pt x="681775" y="46066"/>
                </a:lnTo>
                <a:lnTo>
                  <a:pt x="665606" y="22091"/>
                </a:lnTo>
                <a:lnTo>
                  <a:pt x="641627" y="5927"/>
                </a:lnTo>
                <a:lnTo>
                  <a:pt x="612266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472" y="5683872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725" y="567227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2962" y="0"/>
                </a:moveTo>
                <a:lnTo>
                  <a:pt x="74320" y="0"/>
                </a:lnTo>
                <a:lnTo>
                  <a:pt x="45391" y="5842"/>
                </a:lnTo>
                <a:lnTo>
                  <a:pt x="21767" y="21774"/>
                </a:lnTo>
                <a:lnTo>
                  <a:pt x="5840" y="45402"/>
                </a:lnTo>
                <a:lnTo>
                  <a:pt x="0" y="74333"/>
                </a:lnTo>
                <a:lnTo>
                  <a:pt x="0" y="371627"/>
                </a:lnTo>
                <a:lnTo>
                  <a:pt x="5840" y="400556"/>
                </a:lnTo>
                <a:lnTo>
                  <a:pt x="21767" y="424180"/>
                </a:lnTo>
                <a:lnTo>
                  <a:pt x="45391" y="440107"/>
                </a:lnTo>
                <a:lnTo>
                  <a:pt x="74320" y="445947"/>
                </a:lnTo>
                <a:lnTo>
                  <a:pt x="642962" y="445947"/>
                </a:lnTo>
                <a:lnTo>
                  <a:pt x="671893" y="440107"/>
                </a:lnTo>
                <a:lnTo>
                  <a:pt x="695521" y="424180"/>
                </a:lnTo>
                <a:lnTo>
                  <a:pt x="711453" y="400556"/>
                </a:lnTo>
                <a:lnTo>
                  <a:pt x="717295" y="371627"/>
                </a:lnTo>
                <a:lnTo>
                  <a:pt x="717295" y="74333"/>
                </a:lnTo>
                <a:lnTo>
                  <a:pt x="711453" y="45402"/>
                </a:lnTo>
                <a:lnTo>
                  <a:pt x="695521" y="21774"/>
                </a:lnTo>
                <a:lnTo>
                  <a:pt x="671893" y="5842"/>
                </a:lnTo>
                <a:lnTo>
                  <a:pt x="642962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294" y="5687771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8821"/>
            <a:ext cx="752475" cy="426720"/>
          </a:xfrm>
          <a:custGeom>
            <a:avLst/>
            <a:gdLst/>
            <a:ahLst/>
            <a:cxnLst/>
            <a:rect l="l" t="t" r="r" b="b"/>
            <a:pathLst>
              <a:path w="752475" h="426720">
                <a:moveTo>
                  <a:pt x="681028" y="0"/>
                </a:moveTo>
                <a:lnTo>
                  <a:pt x="71080" y="0"/>
                </a:lnTo>
                <a:lnTo>
                  <a:pt x="43412" y="5584"/>
                </a:lnTo>
                <a:lnTo>
                  <a:pt x="20818" y="20813"/>
                </a:lnTo>
                <a:lnTo>
                  <a:pt x="5585" y="43403"/>
                </a:lnTo>
                <a:lnTo>
                  <a:pt x="0" y="71069"/>
                </a:lnTo>
                <a:lnTo>
                  <a:pt x="0" y="355384"/>
                </a:lnTo>
                <a:lnTo>
                  <a:pt x="5585" y="383051"/>
                </a:lnTo>
                <a:lnTo>
                  <a:pt x="20818" y="405645"/>
                </a:lnTo>
                <a:lnTo>
                  <a:pt x="43412" y="420879"/>
                </a:lnTo>
                <a:lnTo>
                  <a:pt x="71080" y="426465"/>
                </a:lnTo>
                <a:lnTo>
                  <a:pt x="681028" y="426465"/>
                </a:lnTo>
                <a:lnTo>
                  <a:pt x="708696" y="420879"/>
                </a:lnTo>
                <a:lnTo>
                  <a:pt x="731290" y="405645"/>
                </a:lnTo>
                <a:lnTo>
                  <a:pt x="746524" y="383051"/>
                </a:lnTo>
                <a:lnTo>
                  <a:pt x="752110" y="355384"/>
                </a:lnTo>
                <a:lnTo>
                  <a:pt x="752110" y="71069"/>
                </a:lnTo>
                <a:lnTo>
                  <a:pt x="746524" y="43403"/>
                </a:lnTo>
                <a:lnTo>
                  <a:pt x="731290" y="20813"/>
                </a:lnTo>
                <a:lnTo>
                  <a:pt x="708696" y="5584"/>
                </a:lnTo>
                <a:lnTo>
                  <a:pt x="68102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495" y="374431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9511" y="4716132"/>
            <a:ext cx="752475" cy="467359"/>
          </a:xfrm>
          <a:custGeom>
            <a:avLst/>
            <a:gdLst/>
            <a:ahLst/>
            <a:cxnLst/>
            <a:rect l="l" t="t" r="r" b="b"/>
            <a:pathLst>
              <a:path w="752475" h="467360">
                <a:moveTo>
                  <a:pt x="674217" y="0"/>
                </a:moveTo>
                <a:lnTo>
                  <a:pt x="77901" y="0"/>
                </a:lnTo>
                <a:lnTo>
                  <a:pt x="47577" y="6121"/>
                </a:lnTo>
                <a:lnTo>
                  <a:pt x="22815" y="22813"/>
                </a:lnTo>
                <a:lnTo>
                  <a:pt x="6121" y="47572"/>
                </a:lnTo>
                <a:lnTo>
                  <a:pt x="0" y="77889"/>
                </a:lnTo>
                <a:lnTo>
                  <a:pt x="0" y="389470"/>
                </a:lnTo>
                <a:lnTo>
                  <a:pt x="6121" y="419787"/>
                </a:lnTo>
                <a:lnTo>
                  <a:pt x="22815" y="444546"/>
                </a:lnTo>
                <a:lnTo>
                  <a:pt x="47577" y="461238"/>
                </a:lnTo>
                <a:lnTo>
                  <a:pt x="77901" y="467360"/>
                </a:lnTo>
                <a:lnTo>
                  <a:pt x="674217" y="467360"/>
                </a:lnTo>
                <a:lnTo>
                  <a:pt x="704542" y="461238"/>
                </a:lnTo>
                <a:lnTo>
                  <a:pt x="729303" y="444546"/>
                </a:lnTo>
                <a:lnTo>
                  <a:pt x="745998" y="419787"/>
                </a:lnTo>
                <a:lnTo>
                  <a:pt x="752119" y="389470"/>
                </a:lnTo>
                <a:lnTo>
                  <a:pt x="752119" y="77889"/>
                </a:lnTo>
                <a:lnTo>
                  <a:pt x="745998" y="47572"/>
                </a:lnTo>
                <a:lnTo>
                  <a:pt x="729303" y="22813"/>
                </a:lnTo>
                <a:lnTo>
                  <a:pt x="704542" y="6121"/>
                </a:lnTo>
                <a:lnTo>
                  <a:pt x="67421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6201" y="474915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2158" y="3175685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3736" y="3175685"/>
            <a:ext cx="285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663" y="4114304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9360" y="4149356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732" y="512109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9172" y="512109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76712" y="2371725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51200" y="328866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6406" y="1896745"/>
            <a:ext cx="114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17191" y="2639301"/>
            <a:ext cx="2294255" cy="340995"/>
            <a:chOff x="3117191" y="2639301"/>
            <a:chExt cx="2294255" cy="340995"/>
          </a:xfrm>
        </p:grpSpPr>
        <p:sp>
          <p:nvSpPr>
            <p:cNvPr id="42" name="object 42"/>
            <p:cNvSpPr/>
            <p:nvPr/>
          </p:nvSpPr>
          <p:spPr>
            <a:xfrm>
              <a:off x="3125128" y="2670356"/>
              <a:ext cx="2261235" cy="301625"/>
            </a:xfrm>
            <a:custGeom>
              <a:avLst/>
              <a:gdLst/>
              <a:ahLst/>
              <a:cxnLst/>
              <a:rect l="l" t="t" r="r" b="b"/>
              <a:pathLst>
                <a:path w="2261235" h="301625">
                  <a:moveTo>
                    <a:pt x="2260821" y="0"/>
                  </a:moveTo>
                  <a:lnTo>
                    <a:pt x="0" y="301442"/>
                  </a:lnTo>
                </a:path>
              </a:pathLst>
            </a:custGeom>
            <a:ln w="158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0558" y="2639301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5" h="75564">
                  <a:moveTo>
                    <a:pt x="0" y="0"/>
                  </a:moveTo>
                  <a:lnTo>
                    <a:pt x="10071" y="75539"/>
                  </a:lnTo>
                  <a:lnTo>
                    <a:pt x="80568" y="27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552" y="5002212"/>
            <a:ext cx="279400" cy="652780"/>
            <a:chOff x="3350552" y="5002212"/>
            <a:chExt cx="279400" cy="652780"/>
          </a:xfrm>
        </p:grpSpPr>
        <p:sp>
          <p:nvSpPr>
            <p:cNvPr id="4" name="object 4"/>
            <p:cNvSpPr/>
            <p:nvPr/>
          </p:nvSpPr>
          <p:spPr>
            <a:xfrm>
              <a:off x="3356902" y="5008562"/>
              <a:ext cx="257175" cy="622935"/>
            </a:xfrm>
            <a:custGeom>
              <a:avLst/>
              <a:gdLst/>
              <a:ahLst/>
              <a:cxnLst/>
              <a:rect l="l" t="t" r="r" b="b"/>
              <a:pathLst>
                <a:path w="257175" h="622935">
                  <a:moveTo>
                    <a:pt x="0" y="0"/>
                  </a:moveTo>
                  <a:lnTo>
                    <a:pt x="257008" y="62263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302" y="556969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34" y="0"/>
                  </a:moveTo>
                  <a:lnTo>
                    <a:pt x="0" y="29083"/>
                  </a:lnTo>
                  <a:lnTo>
                    <a:pt x="64300" y="84975"/>
                  </a:lnTo>
                  <a:lnTo>
                    <a:pt x="7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064" y="5002212"/>
            <a:ext cx="361950" cy="652780"/>
            <a:chOff x="2117064" y="5002212"/>
            <a:chExt cx="361950" cy="652780"/>
          </a:xfrm>
        </p:grpSpPr>
        <p:sp>
          <p:nvSpPr>
            <p:cNvPr id="7" name="object 7"/>
            <p:cNvSpPr/>
            <p:nvPr/>
          </p:nvSpPr>
          <p:spPr>
            <a:xfrm>
              <a:off x="2129311" y="5008562"/>
              <a:ext cx="343535" cy="624205"/>
            </a:xfrm>
            <a:custGeom>
              <a:avLst/>
              <a:gdLst/>
              <a:ahLst/>
              <a:cxnLst/>
              <a:rect l="l" t="t" r="r" b="b"/>
              <a:pathLst>
                <a:path w="343535" h="624204">
                  <a:moveTo>
                    <a:pt x="343352" y="0"/>
                  </a:moveTo>
                  <a:lnTo>
                    <a:pt x="0" y="62385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064" y="5569546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65" y="0"/>
                  </a:moveTo>
                  <a:lnTo>
                    <a:pt x="0" y="85128"/>
                  </a:lnTo>
                  <a:lnTo>
                    <a:pt x="70116" y="3674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089" y="4027487"/>
            <a:ext cx="449580" cy="655955"/>
            <a:chOff x="2825089" y="4027487"/>
            <a:chExt cx="449580" cy="655955"/>
          </a:xfrm>
        </p:grpSpPr>
        <p:sp>
          <p:nvSpPr>
            <p:cNvPr id="10" name="object 10"/>
            <p:cNvSpPr/>
            <p:nvPr/>
          </p:nvSpPr>
          <p:spPr>
            <a:xfrm>
              <a:off x="2839403" y="4033837"/>
              <a:ext cx="428625" cy="628650"/>
            </a:xfrm>
            <a:custGeom>
              <a:avLst/>
              <a:gdLst/>
              <a:ahLst/>
              <a:cxnLst/>
              <a:rect l="l" t="t" r="r" b="b"/>
              <a:pathLst>
                <a:path w="428625" h="628650">
                  <a:moveTo>
                    <a:pt x="428598" y="0"/>
                  </a:moveTo>
                  <a:lnTo>
                    <a:pt x="0" y="62830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089" y="4598708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68" y="0"/>
                  </a:moveTo>
                  <a:lnTo>
                    <a:pt x="0" y="84416"/>
                  </a:lnTo>
                  <a:lnTo>
                    <a:pt x="74409" y="429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7477" y="4027487"/>
            <a:ext cx="538480" cy="655955"/>
            <a:chOff x="4147477" y="4027487"/>
            <a:chExt cx="538480" cy="655955"/>
          </a:xfrm>
        </p:grpSpPr>
        <p:sp>
          <p:nvSpPr>
            <p:cNvPr id="13" name="object 13"/>
            <p:cNvSpPr/>
            <p:nvPr/>
          </p:nvSpPr>
          <p:spPr>
            <a:xfrm>
              <a:off x="4153827" y="4033837"/>
              <a:ext cx="516255" cy="629920"/>
            </a:xfrm>
            <a:custGeom>
              <a:avLst/>
              <a:gdLst/>
              <a:ahLst/>
              <a:cxnLst/>
              <a:rect l="l" t="t" r="r" b="b"/>
              <a:pathLst>
                <a:path w="516254" h="629920">
                  <a:moveTo>
                    <a:pt x="0" y="0"/>
                  </a:moveTo>
                  <a:lnTo>
                    <a:pt x="515717" y="6296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7877" y="4600028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58953" y="0"/>
                  </a:moveTo>
                  <a:lnTo>
                    <a:pt x="0" y="48285"/>
                  </a:lnTo>
                  <a:lnTo>
                    <a:pt x="77762" y="83096"/>
                  </a:lnTo>
                  <a:lnTo>
                    <a:pt x="5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83839" y="3124200"/>
            <a:ext cx="640080" cy="587375"/>
            <a:chOff x="2983839" y="3124200"/>
            <a:chExt cx="640080" cy="587375"/>
          </a:xfrm>
        </p:grpSpPr>
        <p:sp>
          <p:nvSpPr>
            <p:cNvPr id="16" name="object 16"/>
            <p:cNvSpPr/>
            <p:nvPr/>
          </p:nvSpPr>
          <p:spPr>
            <a:xfrm>
              <a:off x="3002889" y="3143250"/>
              <a:ext cx="593090" cy="542925"/>
            </a:xfrm>
            <a:custGeom>
              <a:avLst/>
              <a:gdLst/>
              <a:ahLst/>
              <a:cxnLst/>
              <a:rect l="l" t="t" r="r" b="b"/>
              <a:pathLst>
                <a:path w="593089" h="542925">
                  <a:moveTo>
                    <a:pt x="0" y="0"/>
                  </a:moveTo>
                  <a:lnTo>
                    <a:pt x="592611" y="542596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704" y="3592233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77190" y="0"/>
                  </a:moveTo>
                  <a:lnTo>
                    <a:pt x="0" y="84302"/>
                  </a:lnTo>
                  <a:lnTo>
                    <a:pt x="122897" y="119341"/>
                  </a:lnTo>
                  <a:lnTo>
                    <a:pt x="7719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939" y="3136900"/>
            <a:ext cx="625475" cy="574675"/>
            <a:chOff x="1497939" y="3136900"/>
            <a:chExt cx="625475" cy="574675"/>
          </a:xfrm>
        </p:grpSpPr>
        <p:sp>
          <p:nvSpPr>
            <p:cNvPr id="19" name="object 19"/>
            <p:cNvSpPr/>
            <p:nvPr/>
          </p:nvSpPr>
          <p:spPr>
            <a:xfrm>
              <a:off x="1516652" y="3143250"/>
              <a:ext cx="600710" cy="551180"/>
            </a:xfrm>
            <a:custGeom>
              <a:avLst/>
              <a:gdLst/>
              <a:ahLst/>
              <a:cxnLst/>
              <a:rect l="l" t="t" r="r" b="b"/>
              <a:pathLst>
                <a:path w="600710" h="551179">
                  <a:moveTo>
                    <a:pt x="600412" y="0"/>
                  </a:moveTo>
                  <a:lnTo>
                    <a:pt x="0" y="5511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939" y="363198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365" y="0"/>
                  </a:moveTo>
                  <a:lnTo>
                    <a:pt x="0" y="79590"/>
                  </a:lnTo>
                  <a:lnTo>
                    <a:pt x="81902" y="56134"/>
                  </a:lnTo>
                  <a:lnTo>
                    <a:pt x="30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677" y="2819400"/>
            <a:ext cx="1027430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02" y="3711575"/>
            <a:ext cx="1025525" cy="34798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764" y="4683125"/>
            <a:ext cx="106235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60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9764" y="56515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638" y="0"/>
                </a:moveTo>
                <a:lnTo>
                  <a:pt x="75336" y="0"/>
                </a:lnTo>
                <a:lnTo>
                  <a:pt x="46012" y="5920"/>
                </a:lnTo>
                <a:lnTo>
                  <a:pt x="22066" y="22066"/>
                </a:lnTo>
                <a:lnTo>
                  <a:pt x="5920" y="46012"/>
                </a:lnTo>
                <a:lnTo>
                  <a:pt x="0" y="75336"/>
                </a:lnTo>
                <a:lnTo>
                  <a:pt x="0" y="373926"/>
                </a:lnTo>
                <a:lnTo>
                  <a:pt x="5920" y="403249"/>
                </a:lnTo>
                <a:lnTo>
                  <a:pt x="22066" y="427196"/>
                </a:lnTo>
                <a:lnTo>
                  <a:pt x="46012" y="443341"/>
                </a:lnTo>
                <a:lnTo>
                  <a:pt x="75336" y="449262"/>
                </a:lnTo>
                <a:lnTo>
                  <a:pt x="613638" y="449262"/>
                </a:lnTo>
                <a:lnTo>
                  <a:pt x="642962" y="443341"/>
                </a:lnTo>
                <a:lnTo>
                  <a:pt x="666908" y="427196"/>
                </a:lnTo>
                <a:lnTo>
                  <a:pt x="683054" y="403249"/>
                </a:lnTo>
                <a:lnTo>
                  <a:pt x="688975" y="373926"/>
                </a:lnTo>
                <a:lnTo>
                  <a:pt x="688975" y="75336"/>
                </a:lnTo>
                <a:lnTo>
                  <a:pt x="683054" y="46012"/>
                </a:lnTo>
                <a:lnTo>
                  <a:pt x="666908" y="22066"/>
                </a:lnTo>
                <a:lnTo>
                  <a:pt x="642962" y="5920"/>
                </a:lnTo>
                <a:lnTo>
                  <a:pt x="61363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198" y="5684520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052" y="567213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191" y="0"/>
                </a:moveTo>
                <a:lnTo>
                  <a:pt x="74345" y="0"/>
                </a:lnTo>
                <a:lnTo>
                  <a:pt x="45407" y="5842"/>
                </a:lnTo>
                <a:lnTo>
                  <a:pt x="21775" y="21775"/>
                </a:lnTo>
                <a:lnTo>
                  <a:pt x="5842" y="45407"/>
                </a:lnTo>
                <a:lnTo>
                  <a:pt x="0" y="74345"/>
                </a:lnTo>
                <a:lnTo>
                  <a:pt x="0" y="371741"/>
                </a:lnTo>
                <a:lnTo>
                  <a:pt x="5842" y="400680"/>
                </a:lnTo>
                <a:lnTo>
                  <a:pt x="21775" y="424311"/>
                </a:lnTo>
                <a:lnTo>
                  <a:pt x="45407" y="440244"/>
                </a:lnTo>
                <a:lnTo>
                  <a:pt x="74345" y="446087"/>
                </a:lnTo>
                <a:lnTo>
                  <a:pt x="643191" y="446087"/>
                </a:lnTo>
                <a:lnTo>
                  <a:pt x="672137" y="440244"/>
                </a:lnTo>
                <a:lnTo>
                  <a:pt x="695772" y="424311"/>
                </a:lnTo>
                <a:lnTo>
                  <a:pt x="711707" y="400680"/>
                </a:lnTo>
                <a:lnTo>
                  <a:pt x="717550" y="371741"/>
                </a:lnTo>
                <a:lnTo>
                  <a:pt x="717550" y="74345"/>
                </a:lnTo>
                <a:lnTo>
                  <a:pt x="711707" y="45407"/>
                </a:lnTo>
                <a:lnTo>
                  <a:pt x="695772" y="21775"/>
                </a:lnTo>
                <a:lnTo>
                  <a:pt x="672137" y="5842"/>
                </a:lnTo>
                <a:lnTo>
                  <a:pt x="643191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967" y="56876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9037"/>
            <a:ext cx="752475" cy="427355"/>
          </a:xfrm>
          <a:custGeom>
            <a:avLst/>
            <a:gdLst/>
            <a:ahLst/>
            <a:cxnLst/>
            <a:rect l="l" t="t" r="r" b="b"/>
            <a:pathLst>
              <a:path w="752475" h="427354">
                <a:moveTo>
                  <a:pt x="681295" y="0"/>
                </a:moveTo>
                <a:lnTo>
                  <a:pt x="71174" y="0"/>
                </a:lnTo>
                <a:lnTo>
                  <a:pt x="43470" y="5592"/>
                </a:lnTo>
                <a:lnTo>
                  <a:pt x="20846" y="20845"/>
                </a:lnTo>
                <a:lnTo>
                  <a:pt x="5593" y="43467"/>
                </a:lnTo>
                <a:lnTo>
                  <a:pt x="0" y="71170"/>
                </a:lnTo>
                <a:lnTo>
                  <a:pt x="0" y="355866"/>
                </a:lnTo>
                <a:lnTo>
                  <a:pt x="5593" y="383569"/>
                </a:lnTo>
                <a:lnTo>
                  <a:pt x="20846" y="406192"/>
                </a:lnTo>
                <a:lnTo>
                  <a:pt x="43470" y="421444"/>
                </a:lnTo>
                <a:lnTo>
                  <a:pt x="71174" y="427037"/>
                </a:lnTo>
                <a:lnTo>
                  <a:pt x="681295" y="427037"/>
                </a:lnTo>
                <a:lnTo>
                  <a:pt x="709005" y="421444"/>
                </a:lnTo>
                <a:lnTo>
                  <a:pt x="731631" y="406192"/>
                </a:lnTo>
                <a:lnTo>
                  <a:pt x="746885" y="383569"/>
                </a:lnTo>
                <a:lnTo>
                  <a:pt x="752478" y="355866"/>
                </a:lnTo>
                <a:lnTo>
                  <a:pt x="752478" y="71170"/>
                </a:lnTo>
                <a:lnTo>
                  <a:pt x="746885" y="43467"/>
                </a:lnTo>
                <a:lnTo>
                  <a:pt x="731631" y="20845"/>
                </a:lnTo>
                <a:lnTo>
                  <a:pt x="709005" y="5592"/>
                </a:lnTo>
                <a:lnTo>
                  <a:pt x="681295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254" y="37445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8927" y="4716462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87" y="0"/>
                </a:moveTo>
                <a:lnTo>
                  <a:pt x="77787" y="0"/>
                </a:lnTo>
                <a:lnTo>
                  <a:pt x="47507" y="6112"/>
                </a:lnTo>
                <a:lnTo>
                  <a:pt x="22782" y="22782"/>
                </a:lnTo>
                <a:lnTo>
                  <a:pt x="6112" y="47507"/>
                </a:lnTo>
                <a:lnTo>
                  <a:pt x="0" y="77787"/>
                </a:lnTo>
                <a:lnTo>
                  <a:pt x="0" y="388937"/>
                </a:lnTo>
                <a:lnTo>
                  <a:pt x="6112" y="419217"/>
                </a:lnTo>
                <a:lnTo>
                  <a:pt x="22782" y="443942"/>
                </a:lnTo>
                <a:lnTo>
                  <a:pt x="47507" y="460612"/>
                </a:lnTo>
                <a:lnTo>
                  <a:pt x="77787" y="466725"/>
                </a:lnTo>
                <a:lnTo>
                  <a:pt x="674687" y="466725"/>
                </a:lnTo>
                <a:lnTo>
                  <a:pt x="704961" y="460612"/>
                </a:lnTo>
                <a:lnTo>
                  <a:pt x="729688" y="443942"/>
                </a:lnTo>
                <a:lnTo>
                  <a:pt x="746360" y="419217"/>
                </a:lnTo>
                <a:lnTo>
                  <a:pt x="752475" y="388937"/>
                </a:lnTo>
                <a:lnTo>
                  <a:pt x="752475" y="77787"/>
                </a:lnTo>
                <a:lnTo>
                  <a:pt x="746360" y="47507"/>
                </a:lnTo>
                <a:lnTo>
                  <a:pt x="729688" y="22782"/>
                </a:lnTo>
                <a:lnTo>
                  <a:pt x="704961" y="6112"/>
                </a:lnTo>
                <a:lnTo>
                  <a:pt x="67468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5617" y="474948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992" y="3176270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4054" y="3176270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092" y="4114482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8979" y="4149407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567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8842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76712" y="2295525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51200" y="321246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6406" y="1820545"/>
            <a:ext cx="114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10927" y="3021063"/>
            <a:ext cx="1600200" cy="282575"/>
            <a:chOff x="3810927" y="3021063"/>
            <a:chExt cx="1600200" cy="282575"/>
          </a:xfrm>
        </p:grpSpPr>
        <p:sp>
          <p:nvSpPr>
            <p:cNvPr id="42" name="object 42"/>
            <p:cNvSpPr/>
            <p:nvPr/>
          </p:nvSpPr>
          <p:spPr>
            <a:xfrm>
              <a:off x="3836068" y="3051592"/>
              <a:ext cx="1550035" cy="221615"/>
            </a:xfrm>
            <a:custGeom>
              <a:avLst/>
              <a:gdLst/>
              <a:ahLst/>
              <a:cxnLst/>
              <a:rect l="l" t="t" r="r" b="b"/>
              <a:pathLst>
                <a:path w="1550035" h="221614">
                  <a:moveTo>
                    <a:pt x="1549914" y="0"/>
                  </a:moveTo>
                  <a:lnTo>
                    <a:pt x="0" y="221415"/>
                  </a:lnTo>
                </a:path>
              </a:pathLst>
            </a:custGeom>
            <a:ln w="158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927" y="3021063"/>
              <a:ext cx="1600200" cy="282575"/>
            </a:xfrm>
            <a:custGeom>
              <a:avLst/>
              <a:gdLst/>
              <a:ahLst/>
              <a:cxnLst/>
              <a:rect l="l" t="t" r="r" b="b"/>
              <a:pathLst>
                <a:path w="1600200" h="282575">
                  <a:moveTo>
                    <a:pt x="80822" y="282473"/>
                  </a:moveTo>
                  <a:lnTo>
                    <a:pt x="70040" y="207048"/>
                  </a:lnTo>
                  <a:lnTo>
                    <a:pt x="0" y="255536"/>
                  </a:lnTo>
                  <a:lnTo>
                    <a:pt x="80822" y="282473"/>
                  </a:lnTo>
                  <a:close/>
                </a:path>
                <a:path w="1600200" h="282575">
                  <a:moveTo>
                    <a:pt x="1600200" y="26936"/>
                  </a:moveTo>
                  <a:lnTo>
                    <a:pt x="1519377" y="0"/>
                  </a:lnTo>
                  <a:lnTo>
                    <a:pt x="1530146" y="75425"/>
                  </a:lnTo>
                  <a:lnTo>
                    <a:pt x="1600200" y="26936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552" y="5002212"/>
            <a:ext cx="279400" cy="652780"/>
            <a:chOff x="3350552" y="5002212"/>
            <a:chExt cx="279400" cy="652780"/>
          </a:xfrm>
        </p:grpSpPr>
        <p:sp>
          <p:nvSpPr>
            <p:cNvPr id="4" name="object 4"/>
            <p:cNvSpPr/>
            <p:nvPr/>
          </p:nvSpPr>
          <p:spPr>
            <a:xfrm>
              <a:off x="3356902" y="5008562"/>
              <a:ext cx="257175" cy="622935"/>
            </a:xfrm>
            <a:custGeom>
              <a:avLst/>
              <a:gdLst/>
              <a:ahLst/>
              <a:cxnLst/>
              <a:rect l="l" t="t" r="r" b="b"/>
              <a:pathLst>
                <a:path w="257175" h="622935">
                  <a:moveTo>
                    <a:pt x="0" y="0"/>
                  </a:moveTo>
                  <a:lnTo>
                    <a:pt x="257008" y="62263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302" y="556969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34" y="0"/>
                  </a:moveTo>
                  <a:lnTo>
                    <a:pt x="0" y="29083"/>
                  </a:lnTo>
                  <a:lnTo>
                    <a:pt x="64300" y="84975"/>
                  </a:lnTo>
                  <a:lnTo>
                    <a:pt x="7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064" y="5002212"/>
            <a:ext cx="361950" cy="652780"/>
            <a:chOff x="2117064" y="5002212"/>
            <a:chExt cx="361950" cy="652780"/>
          </a:xfrm>
        </p:grpSpPr>
        <p:sp>
          <p:nvSpPr>
            <p:cNvPr id="7" name="object 7"/>
            <p:cNvSpPr/>
            <p:nvPr/>
          </p:nvSpPr>
          <p:spPr>
            <a:xfrm>
              <a:off x="2129311" y="5008562"/>
              <a:ext cx="343535" cy="624205"/>
            </a:xfrm>
            <a:custGeom>
              <a:avLst/>
              <a:gdLst/>
              <a:ahLst/>
              <a:cxnLst/>
              <a:rect l="l" t="t" r="r" b="b"/>
              <a:pathLst>
                <a:path w="343535" h="624204">
                  <a:moveTo>
                    <a:pt x="343352" y="0"/>
                  </a:moveTo>
                  <a:lnTo>
                    <a:pt x="0" y="62385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064" y="5569546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65" y="0"/>
                  </a:moveTo>
                  <a:lnTo>
                    <a:pt x="0" y="85128"/>
                  </a:lnTo>
                  <a:lnTo>
                    <a:pt x="70116" y="3674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089" y="4027487"/>
            <a:ext cx="449580" cy="655955"/>
            <a:chOff x="2825089" y="4027487"/>
            <a:chExt cx="449580" cy="655955"/>
          </a:xfrm>
        </p:grpSpPr>
        <p:sp>
          <p:nvSpPr>
            <p:cNvPr id="10" name="object 10"/>
            <p:cNvSpPr/>
            <p:nvPr/>
          </p:nvSpPr>
          <p:spPr>
            <a:xfrm>
              <a:off x="2839403" y="4033837"/>
              <a:ext cx="428625" cy="628650"/>
            </a:xfrm>
            <a:custGeom>
              <a:avLst/>
              <a:gdLst/>
              <a:ahLst/>
              <a:cxnLst/>
              <a:rect l="l" t="t" r="r" b="b"/>
              <a:pathLst>
                <a:path w="428625" h="628650">
                  <a:moveTo>
                    <a:pt x="428598" y="0"/>
                  </a:moveTo>
                  <a:lnTo>
                    <a:pt x="0" y="62830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089" y="4598708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68" y="0"/>
                  </a:moveTo>
                  <a:lnTo>
                    <a:pt x="0" y="84416"/>
                  </a:lnTo>
                  <a:lnTo>
                    <a:pt x="74409" y="429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7477" y="4027487"/>
            <a:ext cx="538480" cy="655955"/>
            <a:chOff x="4147477" y="4027487"/>
            <a:chExt cx="538480" cy="655955"/>
          </a:xfrm>
        </p:grpSpPr>
        <p:sp>
          <p:nvSpPr>
            <p:cNvPr id="13" name="object 13"/>
            <p:cNvSpPr/>
            <p:nvPr/>
          </p:nvSpPr>
          <p:spPr>
            <a:xfrm>
              <a:off x="4153827" y="4033837"/>
              <a:ext cx="516255" cy="629920"/>
            </a:xfrm>
            <a:custGeom>
              <a:avLst/>
              <a:gdLst/>
              <a:ahLst/>
              <a:cxnLst/>
              <a:rect l="l" t="t" r="r" b="b"/>
              <a:pathLst>
                <a:path w="516254" h="629920">
                  <a:moveTo>
                    <a:pt x="0" y="0"/>
                  </a:moveTo>
                  <a:lnTo>
                    <a:pt x="515717" y="6296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7877" y="4600028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58953" y="0"/>
                  </a:moveTo>
                  <a:lnTo>
                    <a:pt x="0" y="48285"/>
                  </a:lnTo>
                  <a:lnTo>
                    <a:pt x="77762" y="83096"/>
                  </a:lnTo>
                  <a:lnTo>
                    <a:pt x="5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83839" y="3124200"/>
            <a:ext cx="640080" cy="587375"/>
            <a:chOff x="2983839" y="3124200"/>
            <a:chExt cx="640080" cy="587375"/>
          </a:xfrm>
        </p:grpSpPr>
        <p:sp>
          <p:nvSpPr>
            <p:cNvPr id="16" name="object 16"/>
            <p:cNvSpPr/>
            <p:nvPr/>
          </p:nvSpPr>
          <p:spPr>
            <a:xfrm>
              <a:off x="3002889" y="3143250"/>
              <a:ext cx="593090" cy="542925"/>
            </a:xfrm>
            <a:custGeom>
              <a:avLst/>
              <a:gdLst/>
              <a:ahLst/>
              <a:cxnLst/>
              <a:rect l="l" t="t" r="r" b="b"/>
              <a:pathLst>
                <a:path w="593089" h="542925">
                  <a:moveTo>
                    <a:pt x="0" y="0"/>
                  </a:moveTo>
                  <a:lnTo>
                    <a:pt x="592611" y="542596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704" y="3592233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77190" y="0"/>
                  </a:moveTo>
                  <a:lnTo>
                    <a:pt x="0" y="84302"/>
                  </a:lnTo>
                  <a:lnTo>
                    <a:pt x="122897" y="119341"/>
                  </a:lnTo>
                  <a:lnTo>
                    <a:pt x="7719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939" y="3136900"/>
            <a:ext cx="625475" cy="574675"/>
            <a:chOff x="1497939" y="3136900"/>
            <a:chExt cx="625475" cy="574675"/>
          </a:xfrm>
        </p:grpSpPr>
        <p:sp>
          <p:nvSpPr>
            <p:cNvPr id="19" name="object 19"/>
            <p:cNvSpPr/>
            <p:nvPr/>
          </p:nvSpPr>
          <p:spPr>
            <a:xfrm>
              <a:off x="1516652" y="3143250"/>
              <a:ext cx="600710" cy="551180"/>
            </a:xfrm>
            <a:custGeom>
              <a:avLst/>
              <a:gdLst/>
              <a:ahLst/>
              <a:cxnLst/>
              <a:rect l="l" t="t" r="r" b="b"/>
              <a:pathLst>
                <a:path w="600710" h="551179">
                  <a:moveTo>
                    <a:pt x="600412" y="0"/>
                  </a:moveTo>
                  <a:lnTo>
                    <a:pt x="0" y="5511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939" y="363198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365" y="0"/>
                  </a:moveTo>
                  <a:lnTo>
                    <a:pt x="0" y="79590"/>
                  </a:lnTo>
                  <a:lnTo>
                    <a:pt x="81902" y="56134"/>
                  </a:lnTo>
                  <a:lnTo>
                    <a:pt x="30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677" y="2819400"/>
            <a:ext cx="1027430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02" y="3711575"/>
            <a:ext cx="1025525" cy="34798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764" y="4683125"/>
            <a:ext cx="106235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60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9764" y="56515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638" y="0"/>
                </a:moveTo>
                <a:lnTo>
                  <a:pt x="75336" y="0"/>
                </a:lnTo>
                <a:lnTo>
                  <a:pt x="46012" y="5920"/>
                </a:lnTo>
                <a:lnTo>
                  <a:pt x="22066" y="22066"/>
                </a:lnTo>
                <a:lnTo>
                  <a:pt x="5920" y="46012"/>
                </a:lnTo>
                <a:lnTo>
                  <a:pt x="0" y="75336"/>
                </a:lnTo>
                <a:lnTo>
                  <a:pt x="0" y="373926"/>
                </a:lnTo>
                <a:lnTo>
                  <a:pt x="5920" y="403249"/>
                </a:lnTo>
                <a:lnTo>
                  <a:pt x="22066" y="427196"/>
                </a:lnTo>
                <a:lnTo>
                  <a:pt x="46012" y="443341"/>
                </a:lnTo>
                <a:lnTo>
                  <a:pt x="75336" y="449262"/>
                </a:lnTo>
                <a:lnTo>
                  <a:pt x="613638" y="449262"/>
                </a:lnTo>
                <a:lnTo>
                  <a:pt x="642962" y="443341"/>
                </a:lnTo>
                <a:lnTo>
                  <a:pt x="666908" y="427196"/>
                </a:lnTo>
                <a:lnTo>
                  <a:pt x="683054" y="403249"/>
                </a:lnTo>
                <a:lnTo>
                  <a:pt x="688975" y="373926"/>
                </a:lnTo>
                <a:lnTo>
                  <a:pt x="688975" y="75336"/>
                </a:lnTo>
                <a:lnTo>
                  <a:pt x="683054" y="46012"/>
                </a:lnTo>
                <a:lnTo>
                  <a:pt x="666908" y="22066"/>
                </a:lnTo>
                <a:lnTo>
                  <a:pt x="642962" y="5920"/>
                </a:lnTo>
                <a:lnTo>
                  <a:pt x="61363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198" y="5684520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052" y="567213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191" y="0"/>
                </a:moveTo>
                <a:lnTo>
                  <a:pt x="74345" y="0"/>
                </a:lnTo>
                <a:lnTo>
                  <a:pt x="45407" y="5842"/>
                </a:lnTo>
                <a:lnTo>
                  <a:pt x="21775" y="21775"/>
                </a:lnTo>
                <a:lnTo>
                  <a:pt x="5842" y="45407"/>
                </a:lnTo>
                <a:lnTo>
                  <a:pt x="0" y="74345"/>
                </a:lnTo>
                <a:lnTo>
                  <a:pt x="0" y="371741"/>
                </a:lnTo>
                <a:lnTo>
                  <a:pt x="5842" y="400680"/>
                </a:lnTo>
                <a:lnTo>
                  <a:pt x="21775" y="424311"/>
                </a:lnTo>
                <a:lnTo>
                  <a:pt x="45407" y="440244"/>
                </a:lnTo>
                <a:lnTo>
                  <a:pt x="74345" y="446087"/>
                </a:lnTo>
                <a:lnTo>
                  <a:pt x="643191" y="446087"/>
                </a:lnTo>
                <a:lnTo>
                  <a:pt x="672137" y="440244"/>
                </a:lnTo>
                <a:lnTo>
                  <a:pt x="695772" y="424311"/>
                </a:lnTo>
                <a:lnTo>
                  <a:pt x="711707" y="400680"/>
                </a:lnTo>
                <a:lnTo>
                  <a:pt x="717550" y="371741"/>
                </a:lnTo>
                <a:lnTo>
                  <a:pt x="717550" y="74345"/>
                </a:lnTo>
                <a:lnTo>
                  <a:pt x="711707" y="45407"/>
                </a:lnTo>
                <a:lnTo>
                  <a:pt x="695772" y="21775"/>
                </a:lnTo>
                <a:lnTo>
                  <a:pt x="672137" y="5842"/>
                </a:lnTo>
                <a:lnTo>
                  <a:pt x="643191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967" y="56876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9037"/>
            <a:ext cx="752475" cy="427355"/>
          </a:xfrm>
          <a:custGeom>
            <a:avLst/>
            <a:gdLst/>
            <a:ahLst/>
            <a:cxnLst/>
            <a:rect l="l" t="t" r="r" b="b"/>
            <a:pathLst>
              <a:path w="752475" h="427354">
                <a:moveTo>
                  <a:pt x="681295" y="0"/>
                </a:moveTo>
                <a:lnTo>
                  <a:pt x="71174" y="0"/>
                </a:lnTo>
                <a:lnTo>
                  <a:pt x="43470" y="5592"/>
                </a:lnTo>
                <a:lnTo>
                  <a:pt x="20846" y="20845"/>
                </a:lnTo>
                <a:lnTo>
                  <a:pt x="5593" y="43467"/>
                </a:lnTo>
                <a:lnTo>
                  <a:pt x="0" y="71170"/>
                </a:lnTo>
                <a:lnTo>
                  <a:pt x="0" y="355866"/>
                </a:lnTo>
                <a:lnTo>
                  <a:pt x="5593" y="383569"/>
                </a:lnTo>
                <a:lnTo>
                  <a:pt x="20846" y="406192"/>
                </a:lnTo>
                <a:lnTo>
                  <a:pt x="43470" y="421444"/>
                </a:lnTo>
                <a:lnTo>
                  <a:pt x="71174" y="427037"/>
                </a:lnTo>
                <a:lnTo>
                  <a:pt x="681295" y="427037"/>
                </a:lnTo>
                <a:lnTo>
                  <a:pt x="709005" y="421444"/>
                </a:lnTo>
                <a:lnTo>
                  <a:pt x="731631" y="406192"/>
                </a:lnTo>
                <a:lnTo>
                  <a:pt x="746885" y="383569"/>
                </a:lnTo>
                <a:lnTo>
                  <a:pt x="752478" y="355866"/>
                </a:lnTo>
                <a:lnTo>
                  <a:pt x="752478" y="71170"/>
                </a:lnTo>
                <a:lnTo>
                  <a:pt x="746885" y="43467"/>
                </a:lnTo>
                <a:lnTo>
                  <a:pt x="731631" y="20845"/>
                </a:lnTo>
                <a:lnTo>
                  <a:pt x="709005" y="5592"/>
                </a:lnTo>
                <a:lnTo>
                  <a:pt x="681295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254" y="37445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8927" y="4716462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87" y="0"/>
                </a:moveTo>
                <a:lnTo>
                  <a:pt x="77787" y="0"/>
                </a:lnTo>
                <a:lnTo>
                  <a:pt x="47507" y="6112"/>
                </a:lnTo>
                <a:lnTo>
                  <a:pt x="22782" y="22782"/>
                </a:lnTo>
                <a:lnTo>
                  <a:pt x="6112" y="47507"/>
                </a:lnTo>
                <a:lnTo>
                  <a:pt x="0" y="77787"/>
                </a:lnTo>
                <a:lnTo>
                  <a:pt x="0" y="388937"/>
                </a:lnTo>
                <a:lnTo>
                  <a:pt x="6112" y="419217"/>
                </a:lnTo>
                <a:lnTo>
                  <a:pt x="22782" y="443942"/>
                </a:lnTo>
                <a:lnTo>
                  <a:pt x="47507" y="460612"/>
                </a:lnTo>
                <a:lnTo>
                  <a:pt x="77787" y="466725"/>
                </a:lnTo>
                <a:lnTo>
                  <a:pt x="674687" y="466725"/>
                </a:lnTo>
                <a:lnTo>
                  <a:pt x="704961" y="460612"/>
                </a:lnTo>
                <a:lnTo>
                  <a:pt x="729688" y="443942"/>
                </a:lnTo>
                <a:lnTo>
                  <a:pt x="746360" y="419217"/>
                </a:lnTo>
                <a:lnTo>
                  <a:pt x="752475" y="388937"/>
                </a:lnTo>
                <a:lnTo>
                  <a:pt x="752475" y="77787"/>
                </a:lnTo>
                <a:lnTo>
                  <a:pt x="746360" y="47507"/>
                </a:lnTo>
                <a:lnTo>
                  <a:pt x="729688" y="22782"/>
                </a:lnTo>
                <a:lnTo>
                  <a:pt x="704961" y="6112"/>
                </a:lnTo>
                <a:lnTo>
                  <a:pt x="67468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5617" y="474948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992" y="3176270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4054" y="3176270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092" y="4114482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8979" y="4149407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567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8842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76712" y="2295525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51200" y="321246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6406" y="1820545"/>
            <a:ext cx="114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68128" y="3057118"/>
            <a:ext cx="1957705" cy="753110"/>
          </a:xfrm>
          <a:custGeom>
            <a:avLst/>
            <a:gdLst/>
            <a:ahLst/>
            <a:cxnLst/>
            <a:rect l="l" t="t" r="r" b="b"/>
            <a:pathLst>
              <a:path w="1957704" h="753110">
                <a:moveTo>
                  <a:pt x="1957491" y="0"/>
                </a:moveTo>
                <a:lnTo>
                  <a:pt x="0" y="752881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64529" y="3039795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27343" y="71120"/>
                </a:lnTo>
                <a:lnTo>
                  <a:pt x="84797" y="820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552" y="5002212"/>
            <a:ext cx="279400" cy="652780"/>
            <a:chOff x="3350552" y="5002212"/>
            <a:chExt cx="279400" cy="652780"/>
          </a:xfrm>
        </p:grpSpPr>
        <p:sp>
          <p:nvSpPr>
            <p:cNvPr id="4" name="object 4"/>
            <p:cNvSpPr/>
            <p:nvPr/>
          </p:nvSpPr>
          <p:spPr>
            <a:xfrm>
              <a:off x="3356902" y="5008562"/>
              <a:ext cx="257175" cy="622935"/>
            </a:xfrm>
            <a:custGeom>
              <a:avLst/>
              <a:gdLst/>
              <a:ahLst/>
              <a:cxnLst/>
              <a:rect l="l" t="t" r="r" b="b"/>
              <a:pathLst>
                <a:path w="257175" h="622935">
                  <a:moveTo>
                    <a:pt x="0" y="0"/>
                  </a:moveTo>
                  <a:lnTo>
                    <a:pt x="257008" y="62263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302" y="556969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34" y="0"/>
                  </a:moveTo>
                  <a:lnTo>
                    <a:pt x="0" y="29083"/>
                  </a:lnTo>
                  <a:lnTo>
                    <a:pt x="64300" y="84975"/>
                  </a:lnTo>
                  <a:lnTo>
                    <a:pt x="7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064" y="5002212"/>
            <a:ext cx="361950" cy="652780"/>
            <a:chOff x="2117064" y="5002212"/>
            <a:chExt cx="361950" cy="652780"/>
          </a:xfrm>
        </p:grpSpPr>
        <p:sp>
          <p:nvSpPr>
            <p:cNvPr id="7" name="object 7"/>
            <p:cNvSpPr/>
            <p:nvPr/>
          </p:nvSpPr>
          <p:spPr>
            <a:xfrm>
              <a:off x="2129311" y="5008562"/>
              <a:ext cx="343535" cy="624205"/>
            </a:xfrm>
            <a:custGeom>
              <a:avLst/>
              <a:gdLst/>
              <a:ahLst/>
              <a:cxnLst/>
              <a:rect l="l" t="t" r="r" b="b"/>
              <a:pathLst>
                <a:path w="343535" h="624204">
                  <a:moveTo>
                    <a:pt x="343352" y="0"/>
                  </a:moveTo>
                  <a:lnTo>
                    <a:pt x="0" y="62385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064" y="5569546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65" y="0"/>
                  </a:moveTo>
                  <a:lnTo>
                    <a:pt x="0" y="85128"/>
                  </a:lnTo>
                  <a:lnTo>
                    <a:pt x="70116" y="3674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089" y="4027487"/>
            <a:ext cx="449580" cy="655955"/>
            <a:chOff x="2825089" y="4027487"/>
            <a:chExt cx="449580" cy="655955"/>
          </a:xfrm>
        </p:grpSpPr>
        <p:sp>
          <p:nvSpPr>
            <p:cNvPr id="10" name="object 10"/>
            <p:cNvSpPr/>
            <p:nvPr/>
          </p:nvSpPr>
          <p:spPr>
            <a:xfrm>
              <a:off x="2839403" y="4033837"/>
              <a:ext cx="428625" cy="628650"/>
            </a:xfrm>
            <a:custGeom>
              <a:avLst/>
              <a:gdLst/>
              <a:ahLst/>
              <a:cxnLst/>
              <a:rect l="l" t="t" r="r" b="b"/>
              <a:pathLst>
                <a:path w="428625" h="628650">
                  <a:moveTo>
                    <a:pt x="428598" y="0"/>
                  </a:moveTo>
                  <a:lnTo>
                    <a:pt x="0" y="62830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089" y="4598708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68" y="0"/>
                  </a:moveTo>
                  <a:lnTo>
                    <a:pt x="0" y="84416"/>
                  </a:lnTo>
                  <a:lnTo>
                    <a:pt x="74409" y="429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34777" y="4014787"/>
            <a:ext cx="551180" cy="668655"/>
            <a:chOff x="4134777" y="4014787"/>
            <a:chExt cx="551180" cy="668655"/>
          </a:xfrm>
        </p:grpSpPr>
        <p:sp>
          <p:nvSpPr>
            <p:cNvPr id="13" name="object 13"/>
            <p:cNvSpPr/>
            <p:nvPr/>
          </p:nvSpPr>
          <p:spPr>
            <a:xfrm>
              <a:off x="4153827" y="4033837"/>
              <a:ext cx="508000" cy="620395"/>
            </a:xfrm>
            <a:custGeom>
              <a:avLst/>
              <a:gdLst/>
              <a:ahLst/>
              <a:cxnLst/>
              <a:rect l="l" t="t" r="r" b="b"/>
              <a:pathLst>
                <a:path w="508000" h="620395">
                  <a:moveTo>
                    <a:pt x="0" y="0"/>
                  </a:moveTo>
                  <a:lnTo>
                    <a:pt x="507669" y="619812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002" y="4558487"/>
              <a:ext cx="116839" cy="125095"/>
            </a:xfrm>
            <a:custGeom>
              <a:avLst/>
              <a:gdLst/>
              <a:ahLst/>
              <a:cxnLst/>
              <a:rect l="l" t="t" r="r" b="b"/>
              <a:pathLst>
                <a:path w="116839" h="125095">
                  <a:moveTo>
                    <a:pt x="88417" y="0"/>
                  </a:moveTo>
                  <a:lnTo>
                    <a:pt x="0" y="72428"/>
                  </a:lnTo>
                  <a:lnTo>
                    <a:pt x="116636" y="124637"/>
                  </a:lnTo>
                  <a:lnTo>
                    <a:pt x="884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83839" y="3124200"/>
            <a:ext cx="640080" cy="587375"/>
            <a:chOff x="2983839" y="3124200"/>
            <a:chExt cx="640080" cy="587375"/>
          </a:xfrm>
        </p:grpSpPr>
        <p:sp>
          <p:nvSpPr>
            <p:cNvPr id="16" name="object 16"/>
            <p:cNvSpPr/>
            <p:nvPr/>
          </p:nvSpPr>
          <p:spPr>
            <a:xfrm>
              <a:off x="3002889" y="3143250"/>
              <a:ext cx="593090" cy="542925"/>
            </a:xfrm>
            <a:custGeom>
              <a:avLst/>
              <a:gdLst/>
              <a:ahLst/>
              <a:cxnLst/>
              <a:rect l="l" t="t" r="r" b="b"/>
              <a:pathLst>
                <a:path w="593089" h="542925">
                  <a:moveTo>
                    <a:pt x="0" y="0"/>
                  </a:moveTo>
                  <a:lnTo>
                    <a:pt x="592611" y="542596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704" y="3592233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77190" y="0"/>
                  </a:moveTo>
                  <a:lnTo>
                    <a:pt x="0" y="84302"/>
                  </a:lnTo>
                  <a:lnTo>
                    <a:pt x="122897" y="119341"/>
                  </a:lnTo>
                  <a:lnTo>
                    <a:pt x="7719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939" y="3136900"/>
            <a:ext cx="625475" cy="574675"/>
            <a:chOff x="1497939" y="3136900"/>
            <a:chExt cx="625475" cy="574675"/>
          </a:xfrm>
        </p:grpSpPr>
        <p:sp>
          <p:nvSpPr>
            <p:cNvPr id="19" name="object 19"/>
            <p:cNvSpPr/>
            <p:nvPr/>
          </p:nvSpPr>
          <p:spPr>
            <a:xfrm>
              <a:off x="1516652" y="3143250"/>
              <a:ext cx="600710" cy="551180"/>
            </a:xfrm>
            <a:custGeom>
              <a:avLst/>
              <a:gdLst/>
              <a:ahLst/>
              <a:cxnLst/>
              <a:rect l="l" t="t" r="r" b="b"/>
              <a:pathLst>
                <a:path w="600710" h="551179">
                  <a:moveTo>
                    <a:pt x="600412" y="0"/>
                  </a:moveTo>
                  <a:lnTo>
                    <a:pt x="0" y="5511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939" y="363198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365" y="0"/>
                  </a:moveTo>
                  <a:lnTo>
                    <a:pt x="0" y="79590"/>
                  </a:lnTo>
                  <a:lnTo>
                    <a:pt x="81902" y="56134"/>
                  </a:lnTo>
                  <a:lnTo>
                    <a:pt x="30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677" y="2819400"/>
            <a:ext cx="1027430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02" y="3711575"/>
            <a:ext cx="1025525" cy="34798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764" y="4683125"/>
            <a:ext cx="106235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60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9764" y="56515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638" y="0"/>
                </a:moveTo>
                <a:lnTo>
                  <a:pt x="75336" y="0"/>
                </a:lnTo>
                <a:lnTo>
                  <a:pt x="46012" y="5920"/>
                </a:lnTo>
                <a:lnTo>
                  <a:pt x="22066" y="22066"/>
                </a:lnTo>
                <a:lnTo>
                  <a:pt x="5920" y="46012"/>
                </a:lnTo>
                <a:lnTo>
                  <a:pt x="0" y="75336"/>
                </a:lnTo>
                <a:lnTo>
                  <a:pt x="0" y="373926"/>
                </a:lnTo>
                <a:lnTo>
                  <a:pt x="5920" y="403249"/>
                </a:lnTo>
                <a:lnTo>
                  <a:pt x="22066" y="427196"/>
                </a:lnTo>
                <a:lnTo>
                  <a:pt x="46012" y="443341"/>
                </a:lnTo>
                <a:lnTo>
                  <a:pt x="75336" y="449262"/>
                </a:lnTo>
                <a:lnTo>
                  <a:pt x="613638" y="449262"/>
                </a:lnTo>
                <a:lnTo>
                  <a:pt x="642962" y="443341"/>
                </a:lnTo>
                <a:lnTo>
                  <a:pt x="666908" y="427196"/>
                </a:lnTo>
                <a:lnTo>
                  <a:pt x="683054" y="403249"/>
                </a:lnTo>
                <a:lnTo>
                  <a:pt x="688975" y="373926"/>
                </a:lnTo>
                <a:lnTo>
                  <a:pt x="688975" y="75336"/>
                </a:lnTo>
                <a:lnTo>
                  <a:pt x="683054" y="46012"/>
                </a:lnTo>
                <a:lnTo>
                  <a:pt x="666908" y="22066"/>
                </a:lnTo>
                <a:lnTo>
                  <a:pt x="642962" y="5920"/>
                </a:lnTo>
                <a:lnTo>
                  <a:pt x="61363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198" y="5684520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052" y="567213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191" y="0"/>
                </a:moveTo>
                <a:lnTo>
                  <a:pt x="74345" y="0"/>
                </a:lnTo>
                <a:lnTo>
                  <a:pt x="45407" y="5842"/>
                </a:lnTo>
                <a:lnTo>
                  <a:pt x="21775" y="21775"/>
                </a:lnTo>
                <a:lnTo>
                  <a:pt x="5842" y="45407"/>
                </a:lnTo>
                <a:lnTo>
                  <a:pt x="0" y="74345"/>
                </a:lnTo>
                <a:lnTo>
                  <a:pt x="0" y="371741"/>
                </a:lnTo>
                <a:lnTo>
                  <a:pt x="5842" y="400680"/>
                </a:lnTo>
                <a:lnTo>
                  <a:pt x="21775" y="424311"/>
                </a:lnTo>
                <a:lnTo>
                  <a:pt x="45407" y="440244"/>
                </a:lnTo>
                <a:lnTo>
                  <a:pt x="74345" y="446087"/>
                </a:lnTo>
                <a:lnTo>
                  <a:pt x="643191" y="446087"/>
                </a:lnTo>
                <a:lnTo>
                  <a:pt x="672137" y="440244"/>
                </a:lnTo>
                <a:lnTo>
                  <a:pt x="695772" y="424311"/>
                </a:lnTo>
                <a:lnTo>
                  <a:pt x="711707" y="400680"/>
                </a:lnTo>
                <a:lnTo>
                  <a:pt x="717550" y="371741"/>
                </a:lnTo>
                <a:lnTo>
                  <a:pt x="717550" y="74345"/>
                </a:lnTo>
                <a:lnTo>
                  <a:pt x="711707" y="45407"/>
                </a:lnTo>
                <a:lnTo>
                  <a:pt x="695772" y="21775"/>
                </a:lnTo>
                <a:lnTo>
                  <a:pt x="672137" y="5842"/>
                </a:lnTo>
                <a:lnTo>
                  <a:pt x="643191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967" y="56876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9037"/>
            <a:ext cx="752475" cy="427355"/>
          </a:xfrm>
          <a:custGeom>
            <a:avLst/>
            <a:gdLst/>
            <a:ahLst/>
            <a:cxnLst/>
            <a:rect l="l" t="t" r="r" b="b"/>
            <a:pathLst>
              <a:path w="752475" h="427354">
                <a:moveTo>
                  <a:pt x="681295" y="0"/>
                </a:moveTo>
                <a:lnTo>
                  <a:pt x="71174" y="0"/>
                </a:lnTo>
                <a:lnTo>
                  <a:pt x="43470" y="5592"/>
                </a:lnTo>
                <a:lnTo>
                  <a:pt x="20846" y="20845"/>
                </a:lnTo>
                <a:lnTo>
                  <a:pt x="5593" y="43467"/>
                </a:lnTo>
                <a:lnTo>
                  <a:pt x="0" y="71170"/>
                </a:lnTo>
                <a:lnTo>
                  <a:pt x="0" y="355866"/>
                </a:lnTo>
                <a:lnTo>
                  <a:pt x="5593" y="383569"/>
                </a:lnTo>
                <a:lnTo>
                  <a:pt x="20846" y="406192"/>
                </a:lnTo>
                <a:lnTo>
                  <a:pt x="43470" y="421444"/>
                </a:lnTo>
                <a:lnTo>
                  <a:pt x="71174" y="427037"/>
                </a:lnTo>
                <a:lnTo>
                  <a:pt x="681295" y="427037"/>
                </a:lnTo>
                <a:lnTo>
                  <a:pt x="709005" y="421444"/>
                </a:lnTo>
                <a:lnTo>
                  <a:pt x="731631" y="406192"/>
                </a:lnTo>
                <a:lnTo>
                  <a:pt x="746885" y="383569"/>
                </a:lnTo>
                <a:lnTo>
                  <a:pt x="752478" y="355866"/>
                </a:lnTo>
                <a:lnTo>
                  <a:pt x="752478" y="71170"/>
                </a:lnTo>
                <a:lnTo>
                  <a:pt x="746885" y="43467"/>
                </a:lnTo>
                <a:lnTo>
                  <a:pt x="731631" y="20845"/>
                </a:lnTo>
                <a:lnTo>
                  <a:pt x="709005" y="5592"/>
                </a:lnTo>
                <a:lnTo>
                  <a:pt x="681295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254" y="37445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8927" y="4716462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87" y="0"/>
                </a:moveTo>
                <a:lnTo>
                  <a:pt x="77787" y="0"/>
                </a:lnTo>
                <a:lnTo>
                  <a:pt x="47507" y="6112"/>
                </a:lnTo>
                <a:lnTo>
                  <a:pt x="22782" y="22782"/>
                </a:lnTo>
                <a:lnTo>
                  <a:pt x="6112" y="47507"/>
                </a:lnTo>
                <a:lnTo>
                  <a:pt x="0" y="77787"/>
                </a:lnTo>
                <a:lnTo>
                  <a:pt x="0" y="388937"/>
                </a:lnTo>
                <a:lnTo>
                  <a:pt x="6112" y="419217"/>
                </a:lnTo>
                <a:lnTo>
                  <a:pt x="22782" y="443942"/>
                </a:lnTo>
                <a:lnTo>
                  <a:pt x="47507" y="460612"/>
                </a:lnTo>
                <a:lnTo>
                  <a:pt x="77787" y="466725"/>
                </a:lnTo>
                <a:lnTo>
                  <a:pt x="674687" y="466725"/>
                </a:lnTo>
                <a:lnTo>
                  <a:pt x="704961" y="460612"/>
                </a:lnTo>
                <a:lnTo>
                  <a:pt x="729688" y="443942"/>
                </a:lnTo>
                <a:lnTo>
                  <a:pt x="746360" y="419217"/>
                </a:lnTo>
                <a:lnTo>
                  <a:pt x="752475" y="388937"/>
                </a:lnTo>
                <a:lnTo>
                  <a:pt x="752475" y="77787"/>
                </a:lnTo>
                <a:lnTo>
                  <a:pt x="746360" y="47507"/>
                </a:lnTo>
                <a:lnTo>
                  <a:pt x="729688" y="22782"/>
                </a:lnTo>
                <a:lnTo>
                  <a:pt x="704961" y="6112"/>
                </a:lnTo>
                <a:lnTo>
                  <a:pt x="67468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5617" y="474948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992" y="3176270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4054" y="3176270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092" y="4114482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8979" y="4149407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567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8842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76712" y="2295525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51200" y="321246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6406" y="1820545"/>
            <a:ext cx="114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106327" y="3276600"/>
            <a:ext cx="1219200" cy="762000"/>
            <a:chOff x="5106327" y="3276600"/>
            <a:chExt cx="1219200" cy="762000"/>
          </a:xfrm>
        </p:grpSpPr>
        <p:sp>
          <p:nvSpPr>
            <p:cNvPr id="42" name="object 42"/>
            <p:cNvSpPr/>
            <p:nvPr/>
          </p:nvSpPr>
          <p:spPr>
            <a:xfrm>
              <a:off x="5127867" y="3290062"/>
              <a:ext cx="1176655" cy="735330"/>
            </a:xfrm>
            <a:custGeom>
              <a:avLst/>
              <a:gdLst/>
              <a:ahLst/>
              <a:cxnLst/>
              <a:rect l="l" t="t" r="r" b="b"/>
              <a:pathLst>
                <a:path w="1176654" h="735329">
                  <a:moveTo>
                    <a:pt x="1176119" y="0"/>
                  </a:moveTo>
                  <a:lnTo>
                    <a:pt x="0" y="735075"/>
                  </a:lnTo>
                </a:path>
              </a:pathLst>
            </a:custGeom>
            <a:ln w="158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06327" y="3276599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84810" y="753922"/>
                  </a:moveTo>
                  <a:lnTo>
                    <a:pt x="44424" y="689305"/>
                  </a:lnTo>
                  <a:lnTo>
                    <a:pt x="0" y="762000"/>
                  </a:lnTo>
                  <a:lnTo>
                    <a:pt x="84810" y="753922"/>
                  </a:lnTo>
                  <a:close/>
                </a:path>
                <a:path w="1219200" h="762000">
                  <a:moveTo>
                    <a:pt x="1219200" y="0"/>
                  </a:moveTo>
                  <a:lnTo>
                    <a:pt x="1134389" y="8077"/>
                  </a:lnTo>
                  <a:lnTo>
                    <a:pt x="1174775" y="7269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 Model to Test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0552" y="5002212"/>
            <a:ext cx="279400" cy="652780"/>
            <a:chOff x="3350552" y="5002212"/>
            <a:chExt cx="279400" cy="652780"/>
          </a:xfrm>
        </p:grpSpPr>
        <p:sp>
          <p:nvSpPr>
            <p:cNvPr id="4" name="object 4"/>
            <p:cNvSpPr/>
            <p:nvPr/>
          </p:nvSpPr>
          <p:spPr>
            <a:xfrm>
              <a:off x="3356902" y="5008562"/>
              <a:ext cx="257175" cy="622935"/>
            </a:xfrm>
            <a:custGeom>
              <a:avLst/>
              <a:gdLst/>
              <a:ahLst/>
              <a:cxnLst/>
              <a:rect l="l" t="t" r="r" b="b"/>
              <a:pathLst>
                <a:path w="257175" h="622935">
                  <a:moveTo>
                    <a:pt x="0" y="0"/>
                  </a:moveTo>
                  <a:lnTo>
                    <a:pt x="257008" y="62263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9302" y="5569699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70434" y="0"/>
                  </a:moveTo>
                  <a:lnTo>
                    <a:pt x="0" y="29083"/>
                  </a:lnTo>
                  <a:lnTo>
                    <a:pt x="64300" y="84975"/>
                  </a:lnTo>
                  <a:lnTo>
                    <a:pt x="7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17064" y="5002212"/>
            <a:ext cx="361950" cy="652780"/>
            <a:chOff x="2117064" y="5002212"/>
            <a:chExt cx="361950" cy="652780"/>
          </a:xfrm>
        </p:grpSpPr>
        <p:sp>
          <p:nvSpPr>
            <p:cNvPr id="7" name="object 7"/>
            <p:cNvSpPr/>
            <p:nvPr/>
          </p:nvSpPr>
          <p:spPr>
            <a:xfrm>
              <a:off x="2129311" y="5008562"/>
              <a:ext cx="343535" cy="624205"/>
            </a:xfrm>
            <a:custGeom>
              <a:avLst/>
              <a:gdLst/>
              <a:ahLst/>
              <a:cxnLst/>
              <a:rect l="l" t="t" r="r" b="b"/>
              <a:pathLst>
                <a:path w="343535" h="624204">
                  <a:moveTo>
                    <a:pt x="343352" y="0"/>
                  </a:moveTo>
                  <a:lnTo>
                    <a:pt x="0" y="62385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7064" y="5569546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3365" y="0"/>
                  </a:moveTo>
                  <a:lnTo>
                    <a:pt x="0" y="85128"/>
                  </a:lnTo>
                  <a:lnTo>
                    <a:pt x="70116" y="3674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25089" y="4027487"/>
            <a:ext cx="449580" cy="655955"/>
            <a:chOff x="2825089" y="4027487"/>
            <a:chExt cx="449580" cy="655955"/>
          </a:xfrm>
        </p:grpSpPr>
        <p:sp>
          <p:nvSpPr>
            <p:cNvPr id="10" name="object 10"/>
            <p:cNvSpPr/>
            <p:nvPr/>
          </p:nvSpPr>
          <p:spPr>
            <a:xfrm>
              <a:off x="2839403" y="4033837"/>
              <a:ext cx="428625" cy="628650"/>
            </a:xfrm>
            <a:custGeom>
              <a:avLst/>
              <a:gdLst/>
              <a:ahLst/>
              <a:cxnLst/>
              <a:rect l="l" t="t" r="r" b="b"/>
              <a:pathLst>
                <a:path w="428625" h="628650">
                  <a:moveTo>
                    <a:pt x="428598" y="0"/>
                  </a:moveTo>
                  <a:lnTo>
                    <a:pt x="0" y="62830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5089" y="4598708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30" h="84454">
                  <a:moveTo>
                    <a:pt x="11468" y="0"/>
                  </a:moveTo>
                  <a:lnTo>
                    <a:pt x="0" y="84416"/>
                  </a:lnTo>
                  <a:lnTo>
                    <a:pt x="74409" y="42938"/>
                  </a:lnTo>
                  <a:lnTo>
                    <a:pt x="11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34777" y="4014787"/>
            <a:ext cx="551180" cy="668655"/>
            <a:chOff x="4134777" y="4014787"/>
            <a:chExt cx="551180" cy="668655"/>
          </a:xfrm>
        </p:grpSpPr>
        <p:sp>
          <p:nvSpPr>
            <p:cNvPr id="13" name="object 13"/>
            <p:cNvSpPr/>
            <p:nvPr/>
          </p:nvSpPr>
          <p:spPr>
            <a:xfrm>
              <a:off x="4153827" y="4033837"/>
              <a:ext cx="508000" cy="620395"/>
            </a:xfrm>
            <a:custGeom>
              <a:avLst/>
              <a:gdLst/>
              <a:ahLst/>
              <a:cxnLst/>
              <a:rect l="l" t="t" r="r" b="b"/>
              <a:pathLst>
                <a:path w="508000" h="620395">
                  <a:moveTo>
                    <a:pt x="0" y="0"/>
                  </a:moveTo>
                  <a:lnTo>
                    <a:pt x="507669" y="619812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002" y="4558487"/>
              <a:ext cx="116839" cy="125095"/>
            </a:xfrm>
            <a:custGeom>
              <a:avLst/>
              <a:gdLst/>
              <a:ahLst/>
              <a:cxnLst/>
              <a:rect l="l" t="t" r="r" b="b"/>
              <a:pathLst>
                <a:path w="116839" h="125095">
                  <a:moveTo>
                    <a:pt x="88417" y="0"/>
                  </a:moveTo>
                  <a:lnTo>
                    <a:pt x="0" y="72428"/>
                  </a:lnTo>
                  <a:lnTo>
                    <a:pt x="116636" y="124637"/>
                  </a:lnTo>
                  <a:lnTo>
                    <a:pt x="884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83839" y="3124200"/>
            <a:ext cx="640080" cy="587375"/>
            <a:chOff x="2983839" y="3124200"/>
            <a:chExt cx="640080" cy="587375"/>
          </a:xfrm>
        </p:grpSpPr>
        <p:sp>
          <p:nvSpPr>
            <p:cNvPr id="16" name="object 16"/>
            <p:cNvSpPr/>
            <p:nvPr/>
          </p:nvSpPr>
          <p:spPr>
            <a:xfrm>
              <a:off x="3002889" y="3143250"/>
              <a:ext cx="593090" cy="542925"/>
            </a:xfrm>
            <a:custGeom>
              <a:avLst/>
              <a:gdLst/>
              <a:ahLst/>
              <a:cxnLst/>
              <a:rect l="l" t="t" r="r" b="b"/>
              <a:pathLst>
                <a:path w="593089" h="542925">
                  <a:moveTo>
                    <a:pt x="0" y="0"/>
                  </a:moveTo>
                  <a:lnTo>
                    <a:pt x="592611" y="542596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704" y="3592233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77190" y="0"/>
                  </a:moveTo>
                  <a:lnTo>
                    <a:pt x="0" y="84302"/>
                  </a:lnTo>
                  <a:lnTo>
                    <a:pt x="122897" y="119341"/>
                  </a:lnTo>
                  <a:lnTo>
                    <a:pt x="7719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7939" y="3136900"/>
            <a:ext cx="625475" cy="574675"/>
            <a:chOff x="1497939" y="3136900"/>
            <a:chExt cx="625475" cy="574675"/>
          </a:xfrm>
        </p:grpSpPr>
        <p:sp>
          <p:nvSpPr>
            <p:cNvPr id="19" name="object 19"/>
            <p:cNvSpPr/>
            <p:nvPr/>
          </p:nvSpPr>
          <p:spPr>
            <a:xfrm>
              <a:off x="1516652" y="3143250"/>
              <a:ext cx="600710" cy="551180"/>
            </a:xfrm>
            <a:custGeom>
              <a:avLst/>
              <a:gdLst/>
              <a:ahLst/>
              <a:cxnLst/>
              <a:rect l="l" t="t" r="r" b="b"/>
              <a:pathLst>
                <a:path w="600710" h="551179">
                  <a:moveTo>
                    <a:pt x="600412" y="0"/>
                  </a:moveTo>
                  <a:lnTo>
                    <a:pt x="0" y="5511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939" y="3631984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5" h="80010">
                  <a:moveTo>
                    <a:pt x="30365" y="0"/>
                  </a:moveTo>
                  <a:lnTo>
                    <a:pt x="0" y="79590"/>
                  </a:lnTo>
                  <a:lnTo>
                    <a:pt x="81902" y="56134"/>
                  </a:lnTo>
                  <a:lnTo>
                    <a:pt x="30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4677" y="2819400"/>
            <a:ext cx="1027430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2D1993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9102" y="3711575"/>
            <a:ext cx="1025525" cy="34798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3764" y="4683125"/>
            <a:ext cx="1062355" cy="349250"/>
          </a:xfrm>
          <a:prstGeom prst="rect">
            <a:avLst/>
          </a:prstGeom>
          <a:solidFill>
            <a:srgbClr val="FFFB00"/>
          </a:solidFill>
          <a:ln w="12699">
            <a:solidFill>
              <a:srgbClr val="0433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360"/>
              </a:spcBef>
            </a:pPr>
            <a:r>
              <a:rPr sz="1600" b="1" spc="-25" dirty="0">
                <a:solidFill>
                  <a:srgbClr val="2D1993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9764" y="56515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638" y="0"/>
                </a:moveTo>
                <a:lnTo>
                  <a:pt x="75336" y="0"/>
                </a:lnTo>
                <a:lnTo>
                  <a:pt x="46012" y="5920"/>
                </a:lnTo>
                <a:lnTo>
                  <a:pt x="22066" y="22066"/>
                </a:lnTo>
                <a:lnTo>
                  <a:pt x="5920" y="46012"/>
                </a:lnTo>
                <a:lnTo>
                  <a:pt x="0" y="75336"/>
                </a:lnTo>
                <a:lnTo>
                  <a:pt x="0" y="373926"/>
                </a:lnTo>
                <a:lnTo>
                  <a:pt x="5920" y="403249"/>
                </a:lnTo>
                <a:lnTo>
                  <a:pt x="22066" y="427196"/>
                </a:lnTo>
                <a:lnTo>
                  <a:pt x="46012" y="443341"/>
                </a:lnTo>
                <a:lnTo>
                  <a:pt x="75336" y="449262"/>
                </a:lnTo>
                <a:lnTo>
                  <a:pt x="613638" y="449262"/>
                </a:lnTo>
                <a:lnTo>
                  <a:pt x="642962" y="443341"/>
                </a:lnTo>
                <a:lnTo>
                  <a:pt x="666908" y="427196"/>
                </a:lnTo>
                <a:lnTo>
                  <a:pt x="683054" y="403249"/>
                </a:lnTo>
                <a:lnTo>
                  <a:pt x="688975" y="373926"/>
                </a:lnTo>
                <a:lnTo>
                  <a:pt x="688975" y="75336"/>
                </a:lnTo>
                <a:lnTo>
                  <a:pt x="683054" y="46012"/>
                </a:lnTo>
                <a:lnTo>
                  <a:pt x="666908" y="22066"/>
                </a:lnTo>
                <a:lnTo>
                  <a:pt x="642962" y="5920"/>
                </a:lnTo>
                <a:lnTo>
                  <a:pt x="613638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9198" y="5684520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3052" y="5672137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191" y="0"/>
                </a:moveTo>
                <a:lnTo>
                  <a:pt x="74345" y="0"/>
                </a:lnTo>
                <a:lnTo>
                  <a:pt x="45407" y="5842"/>
                </a:lnTo>
                <a:lnTo>
                  <a:pt x="21775" y="21775"/>
                </a:lnTo>
                <a:lnTo>
                  <a:pt x="5842" y="45407"/>
                </a:lnTo>
                <a:lnTo>
                  <a:pt x="0" y="74345"/>
                </a:lnTo>
                <a:lnTo>
                  <a:pt x="0" y="371741"/>
                </a:lnTo>
                <a:lnTo>
                  <a:pt x="5842" y="400680"/>
                </a:lnTo>
                <a:lnTo>
                  <a:pt x="21775" y="424311"/>
                </a:lnTo>
                <a:lnTo>
                  <a:pt x="45407" y="440244"/>
                </a:lnTo>
                <a:lnTo>
                  <a:pt x="74345" y="446087"/>
                </a:lnTo>
                <a:lnTo>
                  <a:pt x="643191" y="446087"/>
                </a:lnTo>
                <a:lnTo>
                  <a:pt x="672137" y="440244"/>
                </a:lnTo>
                <a:lnTo>
                  <a:pt x="695772" y="424311"/>
                </a:lnTo>
                <a:lnTo>
                  <a:pt x="711707" y="400680"/>
                </a:lnTo>
                <a:lnTo>
                  <a:pt x="717550" y="371741"/>
                </a:lnTo>
                <a:lnTo>
                  <a:pt x="717550" y="74345"/>
                </a:lnTo>
                <a:lnTo>
                  <a:pt x="711707" y="45407"/>
                </a:lnTo>
                <a:lnTo>
                  <a:pt x="695772" y="21775"/>
                </a:lnTo>
                <a:lnTo>
                  <a:pt x="672137" y="5842"/>
                </a:lnTo>
                <a:lnTo>
                  <a:pt x="643191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1967" y="56876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3923" y="3729037"/>
            <a:ext cx="752475" cy="427355"/>
          </a:xfrm>
          <a:custGeom>
            <a:avLst/>
            <a:gdLst/>
            <a:ahLst/>
            <a:cxnLst/>
            <a:rect l="l" t="t" r="r" b="b"/>
            <a:pathLst>
              <a:path w="752475" h="427354">
                <a:moveTo>
                  <a:pt x="681295" y="0"/>
                </a:moveTo>
                <a:lnTo>
                  <a:pt x="71174" y="0"/>
                </a:lnTo>
                <a:lnTo>
                  <a:pt x="43470" y="5592"/>
                </a:lnTo>
                <a:lnTo>
                  <a:pt x="20846" y="20845"/>
                </a:lnTo>
                <a:lnTo>
                  <a:pt x="5593" y="43467"/>
                </a:lnTo>
                <a:lnTo>
                  <a:pt x="0" y="71170"/>
                </a:lnTo>
                <a:lnTo>
                  <a:pt x="0" y="355866"/>
                </a:lnTo>
                <a:lnTo>
                  <a:pt x="5593" y="383569"/>
                </a:lnTo>
                <a:lnTo>
                  <a:pt x="20846" y="406192"/>
                </a:lnTo>
                <a:lnTo>
                  <a:pt x="43470" y="421444"/>
                </a:lnTo>
                <a:lnTo>
                  <a:pt x="71174" y="427037"/>
                </a:lnTo>
                <a:lnTo>
                  <a:pt x="681295" y="427037"/>
                </a:lnTo>
                <a:lnTo>
                  <a:pt x="709005" y="421444"/>
                </a:lnTo>
                <a:lnTo>
                  <a:pt x="731631" y="406192"/>
                </a:lnTo>
                <a:lnTo>
                  <a:pt x="746885" y="383569"/>
                </a:lnTo>
                <a:lnTo>
                  <a:pt x="752478" y="355866"/>
                </a:lnTo>
                <a:lnTo>
                  <a:pt x="752478" y="71170"/>
                </a:lnTo>
                <a:lnTo>
                  <a:pt x="746885" y="43467"/>
                </a:lnTo>
                <a:lnTo>
                  <a:pt x="731631" y="20845"/>
                </a:lnTo>
                <a:lnTo>
                  <a:pt x="709005" y="5592"/>
                </a:lnTo>
                <a:lnTo>
                  <a:pt x="681295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51254" y="3744595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18927" y="4716462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87" y="0"/>
                </a:moveTo>
                <a:lnTo>
                  <a:pt x="77787" y="0"/>
                </a:lnTo>
                <a:lnTo>
                  <a:pt x="47507" y="6112"/>
                </a:lnTo>
                <a:lnTo>
                  <a:pt x="22782" y="22782"/>
                </a:lnTo>
                <a:lnTo>
                  <a:pt x="6112" y="47507"/>
                </a:lnTo>
                <a:lnTo>
                  <a:pt x="0" y="77787"/>
                </a:lnTo>
                <a:lnTo>
                  <a:pt x="0" y="388937"/>
                </a:lnTo>
                <a:lnTo>
                  <a:pt x="6112" y="419217"/>
                </a:lnTo>
                <a:lnTo>
                  <a:pt x="22782" y="443942"/>
                </a:lnTo>
                <a:lnTo>
                  <a:pt x="47507" y="460612"/>
                </a:lnTo>
                <a:lnTo>
                  <a:pt x="77787" y="466725"/>
                </a:lnTo>
                <a:lnTo>
                  <a:pt x="674687" y="466725"/>
                </a:lnTo>
                <a:lnTo>
                  <a:pt x="704961" y="460612"/>
                </a:lnTo>
                <a:lnTo>
                  <a:pt x="729688" y="443942"/>
                </a:lnTo>
                <a:lnTo>
                  <a:pt x="746360" y="419217"/>
                </a:lnTo>
                <a:lnTo>
                  <a:pt x="752475" y="388937"/>
                </a:lnTo>
                <a:lnTo>
                  <a:pt x="752475" y="77787"/>
                </a:lnTo>
                <a:lnTo>
                  <a:pt x="746360" y="47507"/>
                </a:lnTo>
                <a:lnTo>
                  <a:pt x="729688" y="22782"/>
                </a:lnTo>
                <a:lnTo>
                  <a:pt x="704961" y="6112"/>
                </a:lnTo>
                <a:lnTo>
                  <a:pt x="674687" y="0"/>
                </a:lnTo>
                <a:close/>
              </a:path>
            </a:pathLst>
          </a:custGeom>
          <a:solidFill>
            <a:srgbClr val="38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5617" y="4749482"/>
            <a:ext cx="33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992" y="3176270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34054" y="3176270"/>
            <a:ext cx="285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3092" y="4114482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8979" y="4149407"/>
            <a:ext cx="1505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Single,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2567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&lt;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8842" y="5120957"/>
            <a:ext cx="562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476712" y="2295525"/>
          <a:ext cx="3126104" cy="96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86">
                <a:tc rowSpan="2">
                  <a:txBody>
                    <a:bodyPr/>
                    <a:lstStyle/>
                    <a:p>
                      <a:pPr marL="24765">
                        <a:lnSpc>
                          <a:spcPts val="166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732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>
                        <a:lnSpc>
                          <a:spcPts val="1660"/>
                        </a:lnSpc>
                        <a:spcBef>
                          <a:spcPts val="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891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451200" y="321246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86406" y="1820545"/>
            <a:ext cx="114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Arial"/>
                <a:cs typeface="Arial"/>
              </a:rPr>
              <a:t>Test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869791" y="3276600"/>
            <a:ext cx="3132455" cy="1684655"/>
            <a:chOff x="4869791" y="3276600"/>
            <a:chExt cx="3132455" cy="1684655"/>
          </a:xfrm>
        </p:grpSpPr>
        <p:sp>
          <p:nvSpPr>
            <p:cNvPr id="42" name="object 42"/>
            <p:cNvSpPr/>
            <p:nvPr/>
          </p:nvSpPr>
          <p:spPr>
            <a:xfrm>
              <a:off x="4877729" y="3288609"/>
              <a:ext cx="3101975" cy="1664970"/>
            </a:xfrm>
            <a:custGeom>
              <a:avLst/>
              <a:gdLst/>
              <a:ahLst/>
              <a:cxnLst/>
              <a:rect l="l" t="t" r="r" b="b"/>
              <a:pathLst>
                <a:path w="3101975" h="1664970">
                  <a:moveTo>
                    <a:pt x="3101815" y="0"/>
                  </a:moveTo>
                  <a:lnTo>
                    <a:pt x="0" y="1664388"/>
                  </a:lnTo>
                </a:path>
              </a:pathLst>
            </a:custGeom>
            <a:ln w="158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16760" y="3276600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85166" y="0"/>
                  </a:moveTo>
                  <a:lnTo>
                    <a:pt x="0" y="2463"/>
                  </a:lnTo>
                  <a:lnTo>
                    <a:pt x="36029" y="69596"/>
                  </a:lnTo>
                  <a:lnTo>
                    <a:pt x="8516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56667" y="4020820"/>
            <a:ext cx="2468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Assign Cheat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5" dirty="0">
                <a:latin typeface="AoyagiKouzanFontT"/>
                <a:cs typeface="AoyagiKouzanFontT"/>
              </a:rPr>
              <a:t>“</a:t>
            </a:r>
            <a:r>
              <a:rPr sz="2000" spc="-505" dirty="0">
                <a:latin typeface="Arial"/>
                <a:cs typeface="Arial"/>
              </a:rPr>
              <a:t>No</a:t>
            </a:r>
            <a:r>
              <a:rPr sz="2000" spc="-505" dirty="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Tree Classification</a:t>
            </a:r>
            <a:r>
              <a:rPr spc="-25" dirty="0"/>
              <a:t> </a:t>
            </a:r>
            <a:r>
              <a:rPr spc="-5" dirty="0"/>
              <a:t>Task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18584" y="4207492"/>
            <a:ext cx="977265" cy="688340"/>
            <a:chOff x="7418584" y="4207492"/>
            <a:chExt cx="977265" cy="688340"/>
          </a:xfrm>
        </p:grpSpPr>
        <p:sp>
          <p:nvSpPr>
            <p:cNvPr id="4" name="object 4"/>
            <p:cNvSpPr/>
            <p:nvPr/>
          </p:nvSpPr>
          <p:spPr>
            <a:xfrm>
              <a:off x="7597006" y="4208664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41"/>
                  </a:lnTo>
                  <a:lnTo>
                    <a:pt x="771669" y="488961"/>
                  </a:lnTo>
                  <a:lnTo>
                    <a:pt x="790661" y="461713"/>
                  </a:lnTo>
                  <a:lnTo>
                    <a:pt x="797626" y="428370"/>
                  </a:lnTo>
                  <a:lnTo>
                    <a:pt x="797626" y="85614"/>
                  </a:lnTo>
                  <a:lnTo>
                    <a:pt x="790661" y="52287"/>
                  </a:lnTo>
                  <a:lnTo>
                    <a:pt x="771669" y="25073"/>
                  </a:lnTo>
                  <a:lnTo>
                    <a:pt x="743498" y="6727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27"/>
                  </a:lnTo>
                  <a:lnTo>
                    <a:pt x="25956" y="25073"/>
                  </a:lnTo>
                  <a:lnTo>
                    <a:pt x="6964" y="52287"/>
                  </a:lnTo>
                  <a:lnTo>
                    <a:pt x="0" y="85614"/>
                  </a:lnTo>
                  <a:lnTo>
                    <a:pt x="0" y="428370"/>
                  </a:lnTo>
                  <a:lnTo>
                    <a:pt x="6964" y="461713"/>
                  </a:lnTo>
                  <a:lnTo>
                    <a:pt x="25956" y="488961"/>
                  </a:lnTo>
                  <a:lnTo>
                    <a:pt x="54127" y="507341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8379" y="4294276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2" y="0"/>
                  </a:moveTo>
                  <a:lnTo>
                    <a:pt x="88620" y="0"/>
                  </a:lnTo>
                  <a:lnTo>
                    <a:pt x="54124" y="6743"/>
                  </a:lnTo>
                  <a:lnTo>
                    <a:pt x="25955" y="25126"/>
                  </a:lnTo>
                  <a:lnTo>
                    <a:pt x="6963" y="52377"/>
                  </a:lnTo>
                  <a:lnTo>
                    <a:pt x="0" y="85725"/>
                  </a:lnTo>
                  <a:lnTo>
                    <a:pt x="0" y="428472"/>
                  </a:lnTo>
                  <a:lnTo>
                    <a:pt x="6963" y="461801"/>
                  </a:lnTo>
                  <a:lnTo>
                    <a:pt x="25955" y="489013"/>
                  </a:lnTo>
                  <a:lnTo>
                    <a:pt x="54124" y="507357"/>
                  </a:lnTo>
                  <a:lnTo>
                    <a:pt x="88620" y="514083"/>
                  </a:lnTo>
                  <a:lnTo>
                    <a:pt x="709002" y="514083"/>
                  </a:lnTo>
                  <a:lnTo>
                    <a:pt x="743498" y="507357"/>
                  </a:lnTo>
                  <a:lnTo>
                    <a:pt x="771667" y="489013"/>
                  </a:lnTo>
                  <a:lnTo>
                    <a:pt x="790659" y="461801"/>
                  </a:lnTo>
                  <a:lnTo>
                    <a:pt x="797623" y="428472"/>
                  </a:lnTo>
                  <a:lnTo>
                    <a:pt x="797623" y="85725"/>
                  </a:lnTo>
                  <a:lnTo>
                    <a:pt x="790659" y="52377"/>
                  </a:lnTo>
                  <a:lnTo>
                    <a:pt x="771667" y="25126"/>
                  </a:lnTo>
                  <a:lnTo>
                    <a:pt x="743498" y="6743"/>
                  </a:lnTo>
                  <a:lnTo>
                    <a:pt x="709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08381" y="4294279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56"/>
                  </a:lnTo>
                  <a:lnTo>
                    <a:pt x="771669" y="489010"/>
                  </a:lnTo>
                  <a:lnTo>
                    <a:pt x="790661" y="461796"/>
                  </a:lnTo>
                  <a:lnTo>
                    <a:pt x="797626" y="428469"/>
                  </a:lnTo>
                  <a:lnTo>
                    <a:pt x="797626" y="85713"/>
                  </a:lnTo>
                  <a:lnTo>
                    <a:pt x="790661" y="52370"/>
                  </a:lnTo>
                  <a:lnTo>
                    <a:pt x="771669" y="25122"/>
                  </a:lnTo>
                  <a:lnTo>
                    <a:pt x="743498" y="6742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42"/>
                  </a:lnTo>
                  <a:lnTo>
                    <a:pt x="25956" y="25122"/>
                  </a:lnTo>
                  <a:lnTo>
                    <a:pt x="6964" y="52370"/>
                  </a:lnTo>
                  <a:lnTo>
                    <a:pt x="0" y="85713"/>
                  </a:lnTo>
                  <a:lnTo>
                    <a:pt x="0" y="428469"/>
                  </a:lnTo>
                  <a:lnTo>
                    <a:pt x="6964" y="461796"/>
                  </a:lnTo>
                  <a:lnTo>
                    <a:pt x="25956" y="489010"/>
                  </a:lnTo>
                  <a:lnTo>
                    <a:pt x="54127" y="507356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9746" y="4380001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2" y="0"/>
                  </a:moveTo>
                  <a:lnTo>
                    <a:pt x="88633" y="0"/>
                  </a:lnTo>
                  <a:lnTo>
                    <a:pt x="54135" y="6727"/>
                  </a:lnTo>
                  <a:lnTo>
                    <a:pt x="25961" y="25082"/>
                  </a:lnTo>
                  <a:lnTo>
                    <a:pt x="6965" y="52324"/>
                  </a:lnTo>
                  <a:lnTo>
                    <a:pt x="0" y="85712"/>
                  </a:lnTo>
                  <a:lnTo>
                    <a:pt x="0" y="428358"/>
                  </a:lnTo>
                  <a:lnTo>
                    <a:pt x="6965" y="461748"/>
                  </a:lnTo>
                  <a:lnTo>
                    <a:pt x="25961" y="488994"/>
                  </a:lnTo>
                  <a:lnTo>
                    <a:pt x="54135" y="507353"/>
                  </a:lnTo>
                  <a:lnTo>
                    <a:pt x="88633" y="514083"/>
                  </a:lnTo>
                  <a:lnTo>
                    <a:pt x="709002" y="514083"/>
                  </a:lnTo>
                  <a:lnTo>
                    <a:pt x="743506" y="507353"/>
                  </a:lnTo>
                  <a:lnTo>
                    <a:pt x="771678" y="488994"/>
                  </a:lnTo>
                  <a:lnTo>
                    <a:pt x="790672" y="461748"/>
                  </a:lnTo>
                  <a:lnTo>
                    <a:pt x="797636" y="428358"/>
                  </a:lnTo>
                  <a:lnTo>
                    <a:pt x="797636" y="85712"/>
                  </a:lnTo>
                  <a:lnTo>
                    <a:pt x="790672" y="52324"/>
                  </a:lnTo>
                  <a:lnTo>
                    <a:pt x="771678" y="25082"/>
                  </a:lnTo>
                  <a:lnTo>
                    <a:pt x="743506" y="6727"/>
                  </a:lnTo>
                  <a:lnTo>
                    <a:pt x="709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9756" y="4379992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55"/>
                  </a:lnTo>
                  <a:lnTo>
                    <a:pt x="771669" y="488998"/>
                  </a:lnTo>
                  <a:lnTo>
                    <a:pt x="790661" y="461755"/>
                  </a:lnTo>
                  <a:lnTo>
                    <a:pt x="797626" y="428370"/>
                  </a:lnTo>
                  <a:lnTo>
                    <a:pt x="797626" y="85713"/>
                  </a:lnTo>
                  <a:lnTo>
                    <a:pt x="790661" y="52328"/>
                  </a:lnTo>
                  <a:lnTo>
                    <a:pt x="771669" y="25085"/>
                  </a:lnTo>
                  <a:lnTo>
                    <a:pt x="743498" y="6728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28"/>
                  </a:lnTo>
                  <a:lnTo>
                    <a:pt x="25956" y="25085"/>
                  </a:lnTo>
                  <a:lnTo>
                    <a:pt x="6964" y="52328"/>
                  </a:lnTo>
                  <a:lnTo>
                    <a:pt x="0" y="85713"/>
                  </a:lnTo>
                  <a:lnTo>
                    <a:pt x="0" y="428370"/>
                  </a:lnTo>
                  <a:lnTo>
                    <a:pt x="6964" y="461755"/>
                  </a:lnTo>
                  <a:lnTo>
                    <a:pt x="25956" y="488998"/>
                  </a:lnTo>
                  <a:lnTo>
                    <a:pt x="54127" y="507355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47245" y="4822012"/>
            <a:ext cx="1064260" cy="657225"/>
            <a:chOff x="5647245" y="4822012"/>
            <a:chExt cx="1064260" cy="657225"/>
          </a:xfrm>
        </p:grpSpPr>
        <p:sp>
          <p:nvSpPr>
            <p:cNvPr id="10" name="object 10"/>
            <p:cNvSpPr/>
            <p:nvPr/>
          </p:nvSpPr>
          <p:spPr>
            <a:xfrm>
              <a:off x="5647245" y="4822016"/>
              <a:ext cx="1064260" cy="657225"/>
            </a:xfrm>
            <a:custGeom>
              <a:avLst/>
              <a:gdLst/>
              <a:ahLst/>
              <a:cxnLst/>
              <a:rect l="l" t="t" r="r" b="b"/>
              <a:pathLst>
                <a:path w="1064259" h="657225">
                  <a:moveTo>
                    <a:pt x="1064133" y="0"/>
                  </a:moveTo>
                  <a:lnTo>
                    <a:pt x="0" y="0"/>
                  </a:lnTo>
                  <a:lnTo>
                    <a:pt x="0" y="656916"/>
                  </a:lnTo>
                  <a:lnTo>
                    <a:pt x="1064133" y="656916"/>
                  </a:lnTo>
                  <a:lnTo>
                    <a:pt x="106413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7245" y="4822012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1064133" y="0"/>
                  </a:moveTo>
                  <a:lnTo>
                    <a:pt x="0" y="0"/>
                  </a:lnTo>
                  <a:lnTo>
                    <a:pt x="90906" y="82067"/>
                  </a:lnTo>
                  <a:lnTo>
                    <a:pt x="973251" y="82067"/>
                  </a:lnTo>
                  <a:lnTo>
                    <a:pt x="106413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245" y="4822012"/>
              <a:ext cx="91440" cy="657225"/>
            </a:xfrm>
            <a:custGeom>
              <a:avLst/>
              <a:gdLst/>
              <a:ahLst/>
              <a:cxnLst/>
              <a:rect l="l" t="t" r="r" b="b"/>
              <a:pathLst>
                <a:path w="91439" h="657225">
                  <a:moveTo>
                    <a:pt x="0" y="0"/>
                  </a:moveTo>
                  <a:lnTo>
                    <a:pt x="0" y="656920"/>
                  </a:lnTo>
                  <a:lnTo>
                    <a:pt x="90906" y="574865"/>
                  </a:lnTo>
                  <a:lnTo>
                    <a:pt x="90906" y="82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245" y="5396877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973251" y="0"/>
                  </a:moveTo>
                  <a:lnTo>
                    <a:pt x="90906" y="0"/>
                  </a:lnTo>
                  <a:lnTo>
                    <a:pt x="0" y="82054"/>
                  </a:lnTo>
                  <a:lnTo>
                    <a:pt x="1064133" y="82054"/>
                  </a:lnTo>
                  <a:lnTo>
                    <a:pt x="97325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0497" y="4822012"/>
              <a:ext cx="91440" cy="657225"/>
            </a:xfrm>
            <a:custGeom>
              <a:avLst/>
              <a:gdLst/>
              <a:ahLst/>
              <a:cxnLst/>
              <a:rect l="l" t="t" r="r" b="b"/>
              <a:pathLst>
                <a:path w="91440" h="657225">
                  <a:moveTo>
                    <a:pt x="90881" y="0"/>
                  </a:moveTo>
                  <a:lnTo>
                    <a:pt x="0" y="82067"/>
                  </a:lnTo>
                  <a:lnTo>
                    <a:pt x="0" y="574865"/>
                  </a:lnTo>
                  <a:lnTo>
                    <a:pt x="90881" y="656920"/>
                  </a:lnTo>
                  <a:lnTo>
                    <a:pt x="908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47245" y="4822016"/>
            <a:ext cx="1064260" cy="6572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72415" marR="240665" indent="-13970">
              <a:lnSpc>
                <a:spcPct val="112400"/>
              </a:lnSpc>
              <a:spcBef>
                <a:spcPts val="330"/>
              </a:spcBef>
            </a:pPr>
            <a:r>
              <a:rPr sz="1400" b="1" spc="45" dirty="0">
                <a:latin typeface="Arial"/>
                <a:cs typeface="Arial"/>
              </a:rPr>
              <a:t>Apply  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80" dirty="0">
                <a:latin typeface="Arial"/>
                <a:cs typeface="Arial"/>
              </a:rPr>
              <a:t>od</a:t>
            </a:r>
            <a:r>
              <a:rPr sz="1400" b="1" spc="30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35537" y="3235285"/>
            <a:ext cx="2275840" cy="1030605"/>
            <a:chOff x="4435537" y="3235285"/>
            <a:chExt cx="2275840" cy="1030605"/>
          </a:xfrm>
        </p:grpSpPr>
        <p:sp>
          <p:nvSpPr>
            <p:cNvPr id="17" name="object 17"/>
            <p:cNvSpPr/>
            <p:nvPr/>
          </p:nvSpPr>
          <p:spPr>
            <a:xfrm>
              <a:off x="4436808" y="3236556"/>
              <a:ext cx="1077595" cy="548005"/>
            </a:xfrm>
            <a:custGeom>
              <a:avLst/>
              <a:gdLst/>
              <a:ahLst/>
              <a:cxnLst/>
              <a:rect l="l" t="t" r="r" b="b"/>
              <a:pathLst>
                <a:path w="1077595" h="548004">
                  <a:moveTo>
                    <a:pt x="28105" y="0"/>
                  </a:moveTo>
                  <a:lnTo>
                    <a:pt x="0" y="59118"/>
                  </a:lnTo>
                  <a:lnTo>
                    <a:pt x="973569" y="490537"/>
                  </a:lnTo>
                  <a:lnTo>
                    <a:pt x="946365" y="547979"/>
                  </a:lnTo>
                  <a:lnTo>
                    <a:pt x="1077556" y="500888"/>
                  </a:lnTo>
                  <a:lnTo>
                    <a:pt x="1028801" y="373989"/>
                  </a:lnTo>
                  <a:lnTo>
                    <a:pt x="1001585" y="431431"/>
                  </a:lnTo>
                  <a:lnTo>
                    <a:pt x="28105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36807" y="3236555"/>
              <a:ext cx="1077595" cy="548005"/>
            </a:xfrm>
            <a:custGeom>
              <a:avLst/>
              <a:gdLst/>
              <a:ahLst/>
              <a:cxnLst/>
              <a:rect l="l" t="t" r="r" b="b"/>
              <a:pathLst>
                <a:path w="1077595" h="548004">
                  <a:moveTo>
                    <a:pt x="1077557" y="500882"/>
                  </a:moveTo>
                  <a:lnTo>
                    <a:pt x="1028809" y="373986"/>
                  </a:lnTo>
                  <a:lnTo>
                    <a:pt x="1001593" y="431424"/>
                  </a:lnTo>
                  <a:lnTo>
                    <a:pt x="28112" y="0"/>
                  </a:lnTo>
                  <a:lnTo>
                    <a:pt x="0" y="59112"/>
                  </a:lnTo>
                  <a:lnTo>
                    <a:pt x="973580" y="490537"/>
                  </a:lnTo>
                  <a:lnTo>
                    <a:pt x="946364" y="547975"/>
                  </a:lnTo>
                  <a:lnTo>
                    <a:pt x="1077557" y="5008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7245" y="3608887"/>
              <a:ext cx="1064260" cy="656590"/>
            </a:xfrm>
            <a:custGeom>
              <a:avLst/>
              <a:gdLst/>
              <a:ahLst/>
              <a:cxnLst/>
              <a:rect l="l" t="t" r="r" b="b"/>
              <a:pathLst>
                <a:path w="1064259" h="656589">
                  <a:moveTo>
                    <a:pt x="0" y="656445"/>
                  </a:moveTo>
                  <a:lnTo>
                    <a:pt x="1064133" y="656445"/>
                  </a:lnTo>
                  <a:lnTo>
                    <a:pt x="1064133" y="0"/>
                  </a:lnTo>
                  <a:lnTo>
                    <a:pt x="0" y="0"/>
                  </a:lnTo>
                  <a:lnTo>
                    <a:pt x="0" y="65644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3711" y="3608887"/>
              <a:ext cx="1051560" cy="82550"/>
            </a:xfrm>
            <a:custGeom>
              <a:avLst/>
              <a:gdLst/>
              <a:ahLst/>
              <a:cxnLst/>
              <a:rect l="l" t="t" r="r" b="b"/>
              <a:pathLst>
                <a:path w="1051559" h="82550">
                  <a:moveTo>
                    <a:pt x="1051203" y="0"/>
                  </a:moveTo>
                  <a:lnTo>
                    <a:pt x="0" y="0"/>
                  </a:lnTo>
                  <a:lnTo>
                    <a:pt x="84440" y="81998"/>
                  </a:lnTo>
                  <a:lnTo>
                    <a:pt x="966785" y="81998"/>
                  </a:lnTo>
                  <a:lnTo>
                    <a:pt x="105120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7245" y="3608887"/>
              <a:ext cx="91440" cy="656590"/>
            </a:xfrm>
            <a:custGeom>
              <a:avLst/>
              <a:gdLst/>
              <a:ahLst/>
              <a:cxnLst/>
              <a:rect l="l" t="t" r="r" b="b"/>
              <a:pathLst>
                <a:path w="91439" h="656589">
                  <a:moveTo>
                    <a:pt x="6465" y="0"/>
                  </a:moveTo>
                  <a:lnTo>
                    <a:pt x="0" y="0"/>
                  </a:lnTo>
                  <a:lnTo>
                    <a:pt x="0" y="656445"/>
                  </a:lnTo>
                  <a:lnTo>
                    <a:pt x="90906" y="574225"/>
                  </a:lnTo>
                  <a:lnTo>
                    <a:pt x="90906" y="81998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7245" y="4183113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973251" y="0"/>
                  </a:moveTo>
                  <a:lnTo>
                    <a:pt x="90906" y="0"/>
                  </a:lnTo>
                  <a:lnTo>
                    <a:pt x="0" y="82219"/>
                  </a:lnTo>
                  <a:lnTo>
                    <a:pt x="1064133" y="82219"/>
                  </a:lnTo>
                  <a:lnTo>
                    <a:pt x="97325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0497" y="3608887"/>
              <a:ext cx="91440" cy="656590"/>
            </a:xfrm>
            <a:custGeom>
              <a:avLst/>
              <a:gdLst/>
              <a:ahLst/>
              <a:cxnLst/>
              <a:rect l="l" t="t" r="r" b="b"/>
              <a:pathLst>
                <a:path w="91440" h="656589">
                  <a:moveTo>
                    <a:pt x="90881" y="0"/>
                  </a:moveTo>
                  <a:lnTo>
                    <a:pt x="84417" y="0"/>
                  </a:lnTo>
                  <a:lnTo>
                    <a:pt x="0" y="81998"/>
                  </a:lnTo>
                  <a:lnTo>
                    <a:pt x="0" y="574225"/>
                  </a:lnTo>
                  <a:lnTo>
                    <a:pt x="90881" y="656445"/>
                  </a:lnTo>
                  <a:lnTo>
                    <a:pt x="908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80990" y="5733435"/>
            <a:ext cx="9124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Arial"/>
                <a:cs typeface="Arial"/>
              </a:rPr>
              <a:t>Dedu</a:t>
            </a:r>
            <a:r>
              <a:rPr sz="1500" spc="20" dirty="0">
                <a:latin typeface="Arial"/>
                <a:cs typeface="Arial"/>
              </a:rPr>
              <a:t>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7245" y="3608887"/>
            <a:ext cx="1064260" cy="6565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72415" marR="240665" indent="-6985">
              <a:lnSpc>
                <a:spcPct val="115399"/>
              </a:lnSpc>
              <a:spcBef>
                <a:spcPts val="225"/>
              </a:spcBef>
            </a:pPr>
            <a:r>
              <a:rPr sz="1400" b="1" spc="45" dirty="0">
                <a:latin typeface="Arial"/>
                <a:cs typeface="Arial"/>
              </a:rPr>
              <a:t>Learn  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75" dirty="0">
                <a:latin typeface="Arial"/>
                <a:cs typeface="Arial"/>
              </a:rPr>
              <a:t>od</a:t>
            </a:r>
            <a:r>
              <a:rPr sz="1400" b="1" spc="30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79589" y="2108201"/>
            <a:ext cx="1753235" cy="2315845"/>
            <a:chOff x="5579589" y="2108201"/>
            <a:chExt cx="1753235" cy="2315845"/>
          </a:xfrm>
        </p:grpSpPr>
        <p:sp>
          <p:nvSpPr>
            <p:cNvPr id="27" name="object 27"/>
            <p:cNvSpPr/>
            <p:nvPr/>
          </p:nvSpPr>
          <p:spPr>
            <a:xfrm>
              <a:off x="5580856" y="2109470"/>
              <a:ext cx="1107757" cy="8567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0859" y="2109471"/>
              <a:ext cx="1108075" cy="857250"/>
            </a:xfrm>
            <a:custGeom>
              <a:avLst/>
              <a:gdLst/>
              <a:ahLst/>
              <a:cxnLst/>
              <a:rect l="l" t="t" r="r" b="b"/>
              <a:pathLst>
                <a:path w="1108075" h="857250">
                  <a:moveTo>
                    <a:pt x="1019139" y="856740"/>
                  </a:moveTo>
                  <a:lnTo>
                    <a:pt x="1053636" y="850013"/>
                  </a:lnTo>
                  <a:lnTo>
                    <a:pt x="1081807" y="831667"/>
                  </a:lnTo>
                  <a:lnTo>
                    <a:pt x="1100799" y="804453"/>
                  </a:lnTo>
                  <a:lnTo>
                    <a:pt x="1107764" y="771125"/>
                  </a:lnTo>
                  <a:lnTo>
                    <a:pt x="1107764" y="85614"/>
                  </a:lnTo>
                  <a:lnTo>
                    <a:pt x="1100799" y="52287"/>
                  </a:lnTo>
                  <a:lnTo>
                    <a:pt x="1081807" y="25073"/>
                  </a:lnTo>
                  <a:lnTo>
                    <a:pt x="1053636" y="6727"/>
                  </a:lnTo>
                  <a:lnTo>
                    <a:pt x="1019139" y="0"/>
                  </a:lnTo>
                  <a:lnTo>
                    <a:pt x="88625" y="0"/>
                  </a:lnTo>
                  <a:lnTo>
                    <a:pt x="54127" y="6727"/>
                  </a:lnTo>
                  <a:lnTo>
                    <a:pt x="25956" y="25073"/>
                  </a:lnTo>
                  <a:lnTo>
                    <a:pt x="6964" y="52287"/>
                  </a:lnTo>
                  <a:lnTo>
                    <a:pt x="0" y="85614"/>
                  </a:lnTo>
                  <a:lnTo>
                    <a:pt x="0" y="771125"/>
                  </a:lnTo>
                  <a:lnTo>
                    <a:pt x="6964" y="804453"/>
                  </a:lnTo>
                  <a:lnTo>
                    <a:pt x="25956" y="831667"/>
                  </a:lnTo>
                  <a:lnTo>
                    <a:pt x="54127" y="850013"/>
                  </a:lnTo>
                  <a:lnTo>
                    <a:pt x="88625" y="856740"/>
                  </a:lnTo>
                  <a:lnTo>
                    <a:pt x="1019139" y="8567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4416" y="4093895"/>
              <a:ext cx="546735" cy="328930"/>
            </a:xfrm>
            <a:custGeom>
              <a:avLst/>
              <a:gdLst/>
              <a:ahLst/>
              <a:cxnLst/>
              <a:rect l="l" t="t" r="r" b="b"/>
              <a:pathLst>
                <a:path w="546734" h="328929">
                  <a:moveTo>
                    <a:pt x="30010" y="0"/>
                  </a:moveTo>
                  <a:lnTo>
                    <a:pt x="0" y="58115"/>
                  </a:lnTo>
                  <a:lnTo>
                    <a:pt x="443229" y="272402"/>
                  </a:lnTo>
                  <a:lnTo>
                    <a:pt x="414020" y="328853"/>
                  </a:lnTo>
                  <a:lnTo>
                    <a:pt x="546709" y="286105"/>
                  </a:lnTo>
                  <a:lnTo>
                    <a:pt x="502551" y="157822"/>
                  </a:lnTo>
                  <a:lnTo>
                    <a:pt x="473341" y="214274"/>
                  </a:lnTo>
                  <a:lnTo>
                    <a:pt x="3001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4426" y="4093887"/>
              <a:ext cx="546735" cy="328930"/>
            </a:xfrm>
            <a:custGeom>
              <a:avLst/>
              <a:gdLst/>
              <a:ahLst/>
              <a:cxnLst/>
              <a:rect l="l" t="t" r="r" b="b"/>
              <a:pathLst>
                <a:path w="546734" h="328929">
                  <a:moveTo>
                    <a:pt x="546704" y="286105"/>
                  </a:moveTo>
                  <a:lnTo>
                    <a:pt x="502541" y="157831"/>
                  </a:lnTo>
                  <a:lnTo>
                    <a:pt x="473331" y="214283"/>
                  </a:lnTo>
                  <a:lnTo>
                    <a:pt x="30006" y="0"/>
                  </a:lnTo>
                  <a:lnTo>
                    <a:pt x="0" y="58127"/>
                  </a:lnTo>
                  <a:lnTo>
                    <a:pt x="443225" y="272411"/>
                  </a:lnTo>
                  <a:lnTo>
                    <a:pt x="414015" y="328863"/>
                  </a:lnTo>
                  <a:lnTo>
                    <a:pt x="546704" y="2861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24755" y="2163408"/>
            <a:ext cx="1628139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4545" marR="5080" indent="20256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Arial"/>
                <a:cs typeface="Arial"/>
              </a:rPr>
              <a:t>Tree  Induc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spc="20" dirty="0">
                <a:latin typeface="Arial"/>
                <a:cs typeface="Arial"/>
              </a:rPr>
              <a:t>ion  algorithm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20" dirty="0">
                <a:latin typeface="Arial"/>
                <a:cs typeface="Arial"/>
              </a:rPr>
              <a:t>Induction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98209" y="4692513"/>
            <a:ext cx="549275" cy="331470"/>
            <a:chOff x="6798209" y="4692513"/>
            <a:chExt cx="549275" cy="331470"/>
          </a:xfrm>
        </p:grpSpPr>
        <p:sp>
          <p:nvSpPr>
            <p:cNvPr id="33" name="object 33"/>
            <p:cNvSpPr/>
            <p:nvPr/>
          </p:nvSpPr>
          <p:spPr>
            <a:xfrm>
              <a:off x="6799377" y="4693691"/>
              <a:ext cx="547370" cy="328930"/>
            </a:xfrm>
            <a:custGeom>
              <a:avLst/>
              <a:gdLst/>
              <a:ahLst/>
              <a:cxnLst/>
              <a:rect l="l" t="t" r="r" b="b"/>
              <a:pathLst>
                <a:path w="547370" h="328929">
                  <a:moveTo>
                    <a:pt x="516801" y="0"/>
                  </a:moveTo>
                  <a:lnTo>
                    <a:pt x="73469" y="214185"/>
                  </a:lnTo>
                  <a:lnTo>
                    <a:pt x="44259" y="157721"/>
                  </a:lnTo>
                  <a:lnTo>
                    <a:pt x="0" y="286105"/>
                  </a:lnTo>
                  <a:lnTo>
                    <a:pt x="132791" y="328853"/>
                  </a:lnTo>
                  <a:lnTo>
                    <a:pt x="103581" y="272402"/>
                  </a:lnTo>
                  <a:lnTo>
                    <a:pt x="546798" y="58127"/>
                  </a:lnTo>
                  <a:lnTo>
                    <a:pt x="51680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99380" y="4693684"/>
              <a:ext cx="547370" cy="328930"/>
            </a:xfrm>
            <a:custGeom>
              <a:avLst/>
              <a:gdLst/>
              <a:ahLst/>
              <a:cxnLst/>
              <a:rect l="l" t="t" r="r" b="b"/>
              <a:pathLst>
                <a:path w="547370" h="328929">
                  <a:moveTo>
                    <a:pt x="0" y="286105"/>
                  </a:moveTo>
                  <a:lnTo>
                    <a:pt x="132788" y="328863"/>
                  </a:lnTo>
                  <a:lnTo>
                    <a:pt x="103578" y="272411"/>
                  </a:lnTo>
                  <a:lnTo>
                    <a:pt x="546804" y="58127"/>
                  </a:lnTo>
                  <a:lnTo>
                    <a:pt x="516797" y="0"/>
                  </a:lnTo>
                  <a:lnTo>
                    <a:pt x="73472" y="214185"/>
                  </a:lnTo>
                  <a:lnTo>
                    <a:pt x="44262" y="157732"/>
                  </a:lnTo>
                  <a:lnTo>
                    <a:pt x="0" y="2861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449693" y="5334183"/>
            <a:ext cx="1078865" cy="512445"/>
            <a:chOff x="4449693" y="5334183"/>
            <a:chExt cx="1078865" cy="512445"/>
          </a:xfrm>
        </p:grpSpPr>
        <p:sp>
          <p:nvSpPr>
            <p:cNvPr id="36" name="object 36"/>
            <p:cNvSpPr/>
            <p:nvPr/>
          </p:nvSpPr>
          <p:spPr>
            <a:xfrm>
              <a:off x="4450854" y="5335358"/>
              <a:ext cx="1076960" cy="509905"/>
            </a:xfrm>
            <a:custGeom>
              <a:avLst/>
              <a:gdLst/>
              <a:ahLst/>
              <a:cxnLst/>
              <a:rect l="l" t="t" r="r" b="b"/>
              <a:pathLst>
                <a:path w="1076960" h="509904">
                  <a:moveTo>
                    <a:pt x="1050543" y="0"/>
                  </a:moveTo>
                  <a:lnTo>
                    <a:pt x="78358" y="391617"/>
                  </a:lnTo>
                  <a:lnTo>
                    <a:pt x="53238" y="333298"/>
                  </a:lnTo>
                  <a:lnTo>
                    <a:pt x="0" y="458419"/>
                  </a:lnTo>
                  <a:lnTo>
                    <a:pt x="129400" y="509841"/>
                  </a:lnTo>
                  <a:lnTo>
                    <a:pt x="104279" y="451612"/>
                  </a:lnTo>
                  <a:lnTo>
                    <a:pt x="1076464" y="59994"/>
                  </a:lnTo>
                  <a:lnTo>
                    <a:pt x="105054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50864" y="5335353"/>
              <a:ext cx="1076960" cy="509905"/>
            </a:xfrm>
            <a:custGeom>
              <a:avLst/>
              <a:gdLst/>
              <a:ahLst/>
              <a:cxnLst/>
              <a:rect l="l" t="t" r="r" b="b"/>
              <a:pathLst>
                <a:path w="1076960" h="509904">
                  <a:moveTo>
                    <a:pt x="0" y="458419"/>
                  </a:moveTo>
                  <a:lnTo>
                    <a:pt x="129398" y="509847"/>
                  </a:lnTo>
                  <a:lnTo>
                    <a:pt x="104276" y="451621"/>
                  </a:lnTo>
                  <a:lnTo>
                    <a:pt x="1076461" y="59999"/>
                  </a:lnTo>
                  <a:lnTo>
                    <a:pt x="1050541" y="0"/>
                  </a:lnTo>
                  <a:lnTo>
                    <a:pt x="78356" y="391622"/>
                  </a:lnTo>
                  <a:lnTo>
                    <a:pt x="53234" y="333297"/>
                  </a:lnTo>
                  <a:lnTo>
                    <a:pt x="0" y="458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883266" y="2297035"/>
          <a:ext cx="2376804" cy="225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76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3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4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61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5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7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857037" y="4543473"/>
            <a:ext cx="3492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3266" y="5250547"/>
          <a:ext cx="2376804" cy="1231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93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1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5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7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7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8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857037" y="6470544"/>
            <a:ext cx="3492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85719" y="6521270"/>
            <a:ext cx="758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Arial"/>
                <a:cs typeface="Arial"/>
              </a:rPr>
              <a:t>Test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Set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08088" y="2023822"/>
            <a:ext cx="2037080" cy="2297430"/>
            <a:chOff x="5508088" y="2023822"/>
            <a:chExt cx="2037080" cy="2297430"/>
          </a:xfrm>
        </p:grpSpPr>
        <p:sp>
          <p:nvSpPr>
            <p:cNvPr id="44" name="object 44"/>
            <p:cNvSpPr/>
            <p:nvPr/>
          </p:nvSpPr>
          <p:spPr>
            <a:xfrm>
              <a:off x="6035839" y="2966212"/>
              <a:ext cx="198120" cy="643255"/>
            </a:xfrm>
            <a:custGeom>
              <a:avLst/>
              <a:gdLst/>
              <a:ahLst/>
              <a:cxnLst/>
              <a:rect l="l" t="t" r="r" b="b"/>
              <a:pathLst>
                <a:path w="198120" h="643254">
                  <a:moveTo>
                    <a:pt x="132486" y="0"/>
                  </a:moveTo>
                  <a:lnTo>
                    <a:pt x="65303" y="0"/>
                  </a:lnTo>
                  <a:lnTo>
                    <a:pt x="65303" y="546988"/>
                  </a:lnTo>
                  <a:lnTo>
                    <a:pt x="0" y="546988"/>
                  </a:lnTo>
                  <a:lnTo>
                    <a:pt x="98894" y="642658"/>
                  </a:lnTo>
                  <a:lnTo>
                    <a:pt x="197789" y="546988"/>
                  </a:lnTo>
                  <a:lnTo>
                    <a:pt x="132486" y="546988"/>
                  </a:lnTo>
                  <a:lnTo>
                    <a:pt x="132486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5848" y="2966212"/>
              <a:ext cx="198120" cy="643255"/>
            </a:xfrm>
            <a:custGeom>
              <a:avLst/>
              <a:gdLst/>
              <a:ahLst/>
              <a:cxnLst/>
              <a:rect l="l" t="t" r="r" b="b"/>
              <a:pathLst>
                <a:path w="198120" h="643254">
                  <a:moveTo>
                    <a:pt x="98893" y="642654"/>
                  </a:moveTo>
                  <a:lnTo>
                    <a:pt x="197786" y="546990"/>
                  </a:lnTo>
                  <a:lnTo>
                    <a:pt x="132489" y="546990"/>
                  </a:lnTo>
                  <a:lnTo>
                    <a:pt x="132489" y="0"/>
                  </a:lnTo>
                  <a:lnTo>
                    <a:pt x="65297" y="0"/>
                  </a:lnTo>
                  <a:lnTo>
                    <a:pt x="65297" y="546990"/>
                  </a:lnTo>
                  <a:lnTo>
                    <a:pt x="0" y="546990"/>
                  </a:lnTo>
                  <a:lnTo>
                    <a:pt x="98893" y="6426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28123" y="2043856"/>
              <a:ext cx="1240790" cy="2257425"/>
            </a:xfrm>
            <a:custGeom>
              <a:avLst/>
              <a:gdLst/>
              <a:ahLst/>
              <a:cxnLst/>
              <a:rect l="l" t="t" r="r" b="b"/>
              <a:pathLst>
                <a:path w="1240790" h="2257425">
                  <a:moveTo>
                    <a:pt x="0" y="2257319"/>
                  </a:moveTo>
                  <a:lnTo>
                    <a:pt x="1240751" y="2257319"/>
                  </a:lnTo>
                  <a:lnTo>
                    <a:pt x="1240751" y="0"/>
                  </a:lnTo>
                  <a:lnTo>
                    <a:pt x="0" y="0"/>
                  </a:lnTo>
                  <a:lnTo>
                    <a:pt x="0" y="2257319"/>
                  </a:lnTo>
                </a:path>
              </a:pathLst>
            </a:custGeom>
            <a:ln w="4006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2427" y="2819400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622299" y="0"/>
                  </a:moveTo>
                  <a:lnTo>
                    <a:pt x="0" y="0"/>
                  </a:lnTo>
                </a:path>
              </a:pathLst>
            </a:custGeom>
            <a:ln w="634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926" y="2724150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85004" y="4426814"/>
            <a:ext cx="805180" cy="7886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b="1" spc="2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  <a:p>
            <a:pPr marL="50800" marR="5080">
              <a:lnSpc>
                <a:spcPts val="1600"/>
              </a:lnSpc>
              <a:spcBef>
                <a:spcPts val="685"/>
              </a:spcBef>
            </a:pPr>
            <a:r>
              <a:rPr sz="1400" b="1" spc="-5" dirty="0">
                <a:latin typeface="Arial"/>
                <a:cs typeface="Arial"/>
              </a:rPr>
              <a:t>Decision  </a:t>
            </a:r>
            <a:r>
              <a:rPr sz="1400" b="1" spc="-20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2370068" y="4583583"/>
            <a:ext cx="1087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latin typeface="Arial"/>
                <a:cs typeface="Arial"/>
              </a:rPr>
              <a:t>Training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Set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for this week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62444"/>
              </p:ext>
            </p:extLst>
          </p:nvPr>
        </p:nvGraphicFramePr>
        <p:xfrm>
          <a:off x="691515" y="1676401"/>
          <a:ext cx="8675370" cy="552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4380"/>
            <a:fld id="{DF8961C6-687B-4D27-90B6-B09D7971B11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5438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6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15059"/>
            <a:ext cx="5646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Evaluating Classification</a:t>
            </a:r>
            <a:r>
              <a:rPr sz="3200" spc="-20" dirty="0"/>
              <a:t> </a:t>
            </a:r>
            <a:r>
              <a:rPr sz="3200" spc="-5" dirty="0"/>
              <a:t>Methods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1953260"/>
            <a:ext cx="7740650" cy="4833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classifier accuracy: predicting class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predictor accuracy: guessing value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predicted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Speed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time to construct model (training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time 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the model (classification/prediction time)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  <a:tab pos="1981200" algn="l"/>
              </a:tabLst>
            </a:pPr>
            <a:r>
              <a:rPr sz="2400" spc="-5" dirty="0">
                <a:latin typeface="Times New Roman"/>
                <a:cs typeface="Times New Roman"/>
              </a:rPr>
              <a:t>Robustness:	handling noise and missing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  <a:tab pos="1895475" algn="l"/>
              </a:tabLst>
            </a:pPr>
            <a:r>
              <a:rPr sz="2400" spc="-5" dirty="0">
                <a:latin typeface="Times New Roman"/>
                <a:cs typeface="Times New Roman"/>
              </a:rPr>
              <a:t>Scalability:	efficiency in disk-resident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Interpretability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understanding and insight provided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Other measures, e.g. goodness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rules, such as decision tree  size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compactness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classification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614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Metrics for Performance</a:t>
            </a:r>
            <a:r>
              <a:rPr spc="-20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12" y="1951990"/>
            <a:ext cx="7717155" cy="1925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58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predictive capability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800"/>
              </a:lnSpc>
              <a:spcBef>
                <a:spcPts val="380"/>
              </a:spcBef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Rather than </a:t>
            </a:r>
            <a:r>
              <a:rPr sz="2000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fast it takes to classify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build models, scalability,  etc.</a:t>
            </a:r>
            <a:endParaRPr sz="2000">
              <a:latin typeface="Times New Roman"/>
              <a:cs typeface="Times New Roman"/>
            </a:endParaRPr>
          </a:p>
          <a:p>
            <a:pPr marL="304800" marR="74295" indent="-292100">
              <a:lnSpc>
                <a:spcPct val="101499"/>
              </a:lnSpc>
              <a:spcBef>
                <a:spcPts val="530"/>
              </a:spcBef>
              <a:buChar char="•"/>
              <a:tabLst>
                <a:tab pos="304165" algn="l"/>
                <a:tab pos="304800" algn="l"/>
                <a:tab pos="7211059" algn="l"/>
              </a:tabLst>
            </a:pPr>
            <a:r>
              <a:rPr sz="2400" dirty="0">
                <a:latin typeface="Times New Roman"/>
                <a:cs typeface="Times New Roman"/>
              </a:rPr>
              <a:t>Confus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M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 for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ry </a:t>
            </a:r>
            <a:r>
              <a:rPr sz="2400" spc="-5" dirty="0">
                <a:latin typeface="Times New Roman"/>
                <a:cs typeface="Times New Roman"/>
              </a:rPr>
              <a:t>cla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ie</a:t>
            </a:r>
            <a:r>
              <a:rPr sz="2400" dirty="0">
                <a:latin typeface="Times New Roman"/>
                <a:cs typeface="Times New Roman"/>
              </a:rPr>
              <a:t>r (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wo </a:t>
            </a:r>
            <a:r>
              <a:rPr sz="2400" spc="-5" dirty="0">
                <a:latin typeface="Times New Roman"/>
                <a:cs typeface="Times New Roman"/>
              </a:rPr>
              <a:t>la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el</a:t>
            </a:r>
            <a:r>
              <a:rPr sz="2400" dirty="0">
                <a:latin typeface="Times New Roman"/>
                <a:cs typeface="Times New Roman"/>
              </a:rPr>
              <a:t>s) on	</a:t>
            </a:r>
            <a:r>
              <a:rPr sz="2400" spc="-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st  </a:t>
            </a:r>
            <a:r>
              <a:rPr sz="2400" spc="-5" dirty="0">
                <a:latin typeface="Times New Roman"/>
                <a:cs typeface="Times New Roman"/>
              </a:rPr>
              <a:t>set: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4439" y="4252912"/>
          <a:ext cx="5105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PREDICTED 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45110" marR="113030" indent="-120014">
                        <a:lnSpc>
                          <a:spcPts val="232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UAL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Class=Yes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Class=No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Class=Yes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Class=No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66267" y="4813300"/>
            <a:ext cx="1823720" cy="12928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49600"/>
              </a:lnSpc>
              <a:spcBef>
                <a:spcPts val="25"/>
              </a:spcBef>
            </a:pPr>
            <a:r>
              <a:rPr sz="1400" b="1" dirty="0">
                <a:latin typeface="Arial"/>
                <a:cs typeface="Arial"/>
              </a:rPr>
              <a:t>a: </a:t>
            </a:r>
            <a:r>
              <a:rPr sz="1400" b="1" spc="-5" dirty="0">
                <a:latin typeface="Arial"/>
                <a:cs typeface="Arial"/>
              </a:rPr>
              <a:t>TP (true positive)  b: FN </a:t>
            </a:r>
            <a:r>
              <a:rPr sz="1400" b="1" dirty="0">
                <a:latin typeface="Arial"/>
                <a:cs typeface="Arial"/>
              </a:rPr>
              <a:t>(false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negative)  </a:t>
            </a:r>
            <a:r>
              <a:rPr sz="1400" b="1" dirty="0">
                <a:latin typeface="Arial"/>
                <a:cs typeface="Arial"/>
              </a:rPr>
              <a:t>c: </a:t>
            </a:r>
            <a:r>
              <a:rPr sz="1400" b="1" spc="-5" dirty="0">
                <a:latin typeface="Arial"/>
                <a:cs typeface="Arial"/>
              </a:rPr>
              <a:t>FP </a:t>
            </a:r>
            <a:r>
              <a:rPr sz="1400" b="1" dirty="0">
                <a:latin typeface="Arial"/>
                <a:cs typeface="Arial"/>
              </a:rPr>
              <a:t>(false </a:t>
            </a:r>
            <a:r>
              <a:rPr sz="1400" b="1" spc="-5" dirty="0">
                <a:latin typeface="Arial"/>
                <a:cs typeface="Arial"/>
              </a:rPr>
              <a:t>positive)  d: TN (true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negative)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502" y="962342"/>
            <a:ext cx="429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Classifier Accuracy</a:t>
            </a:r>
            <a:r>
              <a:rPr sz="2800" spc="-25" dirty="0"/>
              <a:t> </a:t>
            </a:r>
            <a:r>
              <a:rPr sz="2800" spc="-5" dirty="0"/>
              <a:t>Measures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9298" y="1938337"/>
            <a:ext cx="7800975" cy="17411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0" marR="30480" indent="-342900">
              <a:lnSpc>
                <a:spcPts val="2100"/>
              </a:lnSpc>
              <a:spcBef>
                <a:spcPts val="219"/>
              </a:spcBef>
              <a:buChar char="•"/>
              <a:tabLst>
                <a:tab pos="380365" algn="l"/>
                <a:tab pos="3810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Another widely-used metric: Accuracy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classifier </a:t>
            </a:r>
            <a:r>
              <a:rPr sz="1800" dirty="0">
                <a:latin typeface="Times New Roman"/>
                <a:cs typeface="Times New Roman"/>
              </a:rPr>
              <a:t>M </a:t>
            </a:r>
            <a:r>
              <a:rPr sz="1800" spc="-5" dirty="0">
                <a:latin typeface="Times New Roman"/>
                <a:cs typeface="Times New Roman"/>
              </a:rPr>
              <a:t>is the percentage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test  set that are correctly classified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model</a:t>
            </a:r>
            <a:r>
              <a:rPr sz="1800" dirty="0">
                <a:latin typeface="Times New Roman"/>
                <a:cs typeface="Times New Roman"/>
              </a:rPr>
              <a:t> M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451100" marR="1532890" indent="-1343660">
              <a:lnSpc>
                <a:spcPct val="115999"/>
              </a:lnSpc>
              <a:tabLst>
                <a:tab pos="2831465" algn="l"/>
                <a:tab pos="3777615" algn="l"/>
                <a:tab pos="4064000" algn="l"/>
                <a:tab pos="4691380" algn="l"/>
                <a:tab pos="6259830" algn="l"/>
              </a:tabLst>
            </a:pPr>
            <a:r>
              <a:rPr sz="3300" spc="-7" baseline="-34090" dirty="0">
                <a:latin typeface="Times New Roman"/>
                <a:cs typeface="Times New Roman"/>
              </a:rPr>
              <a:t>Accuracy</a:t>
            </a:r>
            <a:r>
              <a:rPr sz="3300" spc="-307" baseline="-34090" dirty="0">
                <a:latin typeface="Times New Roman"/>
                <a:cs typeface="Times New Roman"/>
              </a:rPr>
              <a:t> </a:t>
            </a:r>
            <a:r>
              <a:rPr sz="3300" spc="7" baseline="-34090" dirty="0" smtClean="0">
                <a:latin typeface="Symbol"/>
                <a:cs typeface="Symbol"/>
              </a:rPr>
              <a:t></a:t>
            </a:r>
            <a:r>
              <a:rPr sz="2200" u="sng" spc="5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lang="en-GB" sz="2200" u="sng" spc="5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    </a:t>
            </a:r>
            <a:r>
              <a:rPr sz="2200" i="1" u="sng" spc="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i="1" u="sng" spc="-14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	</a:t>
            </a:r>
            <a:r>
              <a:rPr sz="3300" spc="7" baseline="-34090" dirty="0" smtClean="0">
                <a:latin typeface="Symbol"/>
                <a:cs typeface="Symbol"/>
              </a:rPr>
              <a:t></a:t>
            </a:r>
            <a:r>
              <a:rPr sz="2200" u="sng" spc="5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lang="en-GB" sz="2200" u="sng" spc="5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        </a:t>
            </a:r>
            <a:r>
              <a:rPr sz="2200" i="1" u="sng" spc="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TP</a:t>
            </a:r>
            <a:r>
              <a:rPr sz="2200" i="1" u="sng" spc="-21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200" u="sng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TN 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       </a:t>
            </a:r>
            <a:r>
              <a:rPr sz="2200" i="1" spc="51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a</a:t>
            </a:r>
            <a:r>
              <a:rPr sz="2200" i="1" spc="-1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b</a:t>
            </a:r>
            <a:r>
              <a:rPr sz="2200" i="1" spc="-1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c</a:t>
            </a:r>
            <a:r>
              <a:rPr sz="2200" i="1" spc="-1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d		</a:t>
            </a:r>
            <a:r>
              <a:rPr sz="2200" i="1" spc="10" dirty="0">
                <a:latin typeface="Times New Roman"/>
                <a:cs typeface="Times New Roman"/>
              </a:rPr>
              <a:t>TP</a:t>
            </a:r>
            <a:r>
              <a:rPr sz="2200" i="1" spc="-1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TN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FP</a:t>
            </a:r>
            <a:r>
              <a:rPr sz="2200" i="1" spc="-1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-30" dirty="0">
                <a:latin typeface="Times New Roman"/>
                <a:cs typeface="Times New Roman"/>
              </a:rPr>
              <a:t>FN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4439" y="5319712"/>
          <a:ext cx="7009765" cy="133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classes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buy_computer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buy_computer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buy_computer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6954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buy_computer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2588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7366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2634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8839" y="4024312"/>
          <a:ext cx="4572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Yes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7" baseline="-21604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  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7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Yes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7" baseline="-21604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a: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b: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 -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350" spc="7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c: False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d: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15059"/>
            <a:ext cx="4268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Other Classifier</a:t>
            </a:r>
            <a:r>
              <a:rPr sz="3200" spc="-30" dirty="0"/>
              <a:t> </a:t>
            </a:r>
            <a:r>
              <a:rPr sz="3200" spc="-5" dirty="0"/>
              <a:t>Measures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014220"/>
            <a:ext cx="766254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Alternative accuracy measures (e.g.,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cancer diagnosis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information retrieval)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867" y="3103879"/>
            <a:ext cx="231267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sensitivity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t-pos/pos  specificity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t-neg/neg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1368" y="3103879"/>
            <a:ext cx="357187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/>
                <a:cs typeface="Times New Roman"/>
              </a:rPr>
              <a:t>/* true positive recognition 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/* true negative recognition rate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867" y="4157979"/>
            <a:ext cx="7257415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23665">
              <a:lnSpc>
                <a:spcPct val="1167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precision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t-pos/(t-pos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+ f-pos) 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recall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t-pos/(t-pos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+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f-neg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accuracy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sensitivity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-5" dirty="0">
                <a:latin typeface="Times New Roman"/>
                <a:cs typeface="Times New Roman"/>
              </a:rPr>
              <a:t>pos/(pos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neg)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specificity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-5" dirty="0">
                <a:latin typeface="Times New Roman"/>
                <a:cs typeface="Times New Roman"/>
              </a:rPr>
              <a:t>neg/(pos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neg)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084579"/>
            <a:ext cx="481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Multi-Class</a:t>
            </a:r>
            <a:r>
              <a:rPr spc="-35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014220"/>
            <a:ext cx="7587615" cy="434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114300" indent="-342900">
              <a:lnSpc>
                <a:spcPct val="99000"/>
              </a:lnSpc>
              <a:spcBef>
                <a:spcPts val="1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classification algorithms solve binary classification  tasks, while many tasks are naturally multi-class, i.e. there  are more than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marR="181610" indent="-342900">
              <a:lnSpc>
                <a:spcPct val="994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Multi-Class problems are solved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binary classifiers and combining them to get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multi-class  result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Confusion matrix is extended to the multi-class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Accuracy definition is naturally extended to the multi-class  </a:t>
            </a:r>
            <a:r>
              <a:rPr sz="2400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355600" marR="352425" indent="-342900">
              <a:lnSpc>
                <a:spcPct val="101499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Precision and recall are defined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binary classifiers  trained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567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with imbalanced</a:t>
            </a:r>
            <a:r>
              <a:rPr spc="-25" dirty="0"/>
              <a:t> </a:t>
            </a:r>
            <a:r>
              <a:rPr spc="-5" dirty="0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12" y="1951990"/>
            <a:ext cx="7647305" cy="3693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58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2-class problem with labels Yes 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40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No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= 990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0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Yes examples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04800" indent="-292100">
              <a:lnSpc>
                <a:spcPts val="2850"/>
              </a:lnSpc>
              <a:buChar char="•"/>
              <a:tabLst>
                <a:tab pos="304165" algn="l"/>
                <a:tab pos="30480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model predicts everything to </a:t>
            </a:r>
            <a:r>
              <a:rPr sz="2400" dirty="0">
                <a:latin typeface="Times New Roman"/>
                <a:cs typeface="Times New Roman"/>
              </a:rPr>
              <a:t>be No, </a:t>
            </a:r>
            <a:r>
              <a:rPr sz="2400" spc="-5" dirty="0">
                <a:latin typeface="Times New Roman"/>
                <a:cs typeface="Times New Roman"/>
              </a:rPr>
              <a:t>accuracy 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990/1000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= 99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endParaRPr sz="2400">
              <a:latin typeface="Times New Roman"/>
              <a:cs typeface="Times New Roman"/>
            </a:endParaRPr>
          </a:p>
          <a:p>
            <a:pPr marL="812800" marR="401320" lvl="1" indent="-342900">
              <a:lnSpc>
                <a:spcPct val="100800"/>
              </a:lnSpc>
              <a:spcBef>
                <a:spcPts val="48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Accuracy is misleading because model does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detect any Yes  example</a:t>
            </a:r>
            <a:endParaRPr sz="2000">
              <a:latin typeface="Times New Roman"/>
              <a:cs typeface="Times New Roman"/>
            </a:endParaRPr>
          </a:p>
          <a:p>
            <a:pPr marL="812800" marR="344805" lvl="1" indent="-342900">
              <a:lnSpc>
                <a:spcPct val="100800"/>
              </a:lnSpc>
              <a:spcBef>
                <a:spcPts val="459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Precision and recall 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better measures if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are training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classifier to find rare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98" y="1069022"/>
            <a:ext cx="7223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Evaluating the Accuracy </a:t>
            </a:r>
            <a:r>
              <a:rPr dirty="0"/>
              <a:t>of a</a:t>
            </a:r>
            <a:r>
              <a:rPr spc="-20" dirty="0"/>
              <a:t> </a:t>
            </a:r>
            <a:r>
              <a:rPr spc="-5" dirty="0"/>
              <a:t>Classifier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3564" y="5634037"/>
          <a:ext cx="5787384" cy="38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10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10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19213" y="5763996"/>
            <a:ext cx="115912" cy="117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3564" y="6243637"/>
          <a:ext cx="5791200" cy="38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418465" algn="l"/>
                <a:tab pos="419100" algn="l"/>
              </a:tabLst>
            </a:pPr>
            <a:r>
              <a:rPr spc="-5" dirty="0"/>
              <a:t>Holdout</a:t>
            </a:r>
            <a:r>
              <a:rPr spc="-60" dirty="0"/>
              <a:t> </a:t>
            </a:r>
            <a:r>
              <a:rPr spc="-5" dirty="0"/>
              <a:t>method</a:t>
            </a:r>
          </a:p>
          <a:p>
            <a:pPr marL="819150" lvl="1" indent="-285750">
              <a:lnSpc>
                <a:spcPct val="100000"/>
              </a:lnSpc>
              <a:spcBef>
                <a:spcPts val="495"/>
              </a:spcBef>
              <a:buChar char="–"/>
              <a:tabLst>
                <a:tab pos="818515" algn="l"/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Given data is randomly partitioned into two independent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sets</a:t>
            </a:r>
            <a:endParaRPr sz="2400">
              <a:latin typeface="Times New Roman"/>
              <a:cs typeface="Times New Roman"/>
            </a:endParaRPr>
          </a:p>
          <a:p>
            <a:pPr marL="12192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219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Training set (e.g., 2/3)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construction</a:t>
            </a:r>
            <a:endParaRPr sz="2400">
              <a:latin typeface="Times New Roman"/>
              <a:cs typeface="Times New Roman"/>
            </a:endParaRPr>
          </a:p>
          <a:p>
            <a:pPr marL="12192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219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Test set (e.g., 1/3)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accuracy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418465" algn="l"/>
                <a:tab pos="419100" algn="l"/>
              </a:tabLst>
            </a:pPr>
            <a:r>
              <a:rPr spc="-5" dirty="0"/>
              <a:t>Cross-validation</a:t>
            </a:r>
            <a:r>
              <a:rPr u="none" spc="-5" dirty="0"/>
              <a:t> (</a:t>
            </a:r>
            <a:r>
              <a:rPr i="1" u="none" spc="-5" dirty="0">
                <a:latin typeface="Times New Roman"/>
                <a:cs typeface="Times New Roman"/>
              </a:rPr>
              <a:t>k</a:t>
            </a:r>
            <a:r>
              <a:rPr u="none" spc="-5" dirty="0"/>
              <a:t>-fold, where </a:t>
            </a:r>
            <a:r>
              <a:rPr u="none" dirty="0"/>
              <a:t>k = 10 </a:t>
            </a:r>
            <a:r>
              <a:rPr u="none" spc="-5" dirty="0"/>
              <a:t>is most</a:t>
            </a:r>
            <a:r>
              <a:rPr u="none" spc="65" dirty="0"/>
              <a:t> </a:t>
            </a:r>
            <a:r>
              <a:rPr u="none" spc="-5" dirty="0"/>
              <a:t>popular)</a:t>
            </a:r>
          </a:p>
          <a:p>
            <a:pPr marL="819150" lvl="1" indent="-285750">
              <a:lnSpc>
                <a:spcPts val="2850"/>
              </a:lnSpc>
              <a:spcBef>
                <a:spcPts val="620"/>
              </a:spcBef>
              <a:buChar char="–"/>
              <a:tabLst>
                <a:tab pos="818515" algn="l"/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Randomly partition the data into </a:t>
            </a:r>
            <a:r>
              <a:rPr sz="2400" i="1" dirty="0">
                <a:latin typeface="Times New Roman"/>
                <a:cs typeface="Times New Roman"/>
              </a:rPr>
              <a:t>k </a:t>
            </a:r>
            <a:r>
              <a:rPr sz="2400" i="1" spc="-5" dirty="0">
                <a:latin typeface="Times New Roman"/>
                <a:cs typeface="Times New Roman"/>
              </a:rPr>
              <a:t>mutually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exclusive</a:t>
            </a:r>
            <a:endParaRPr sz="2400">
              <a:latin typeface="Times New Roman"/>
              <a:cs typeface="Times New Roman"/>
            </a:endParaRPr>
          </a:p>
          <a:p>
            <a:pPr marL="812800">
              <a:lnSpc>
                <a:spcPts val="2850"/>
              </a:lnSpc>
            </a:pPr>
            <a:r>
              <a:rPr u="none" spc="-5" dirty="0"/>
              <a:t>subsets, each approximately equal</a:t>
            </a:r>
            <a:r>
              <a:rPr u="none" spc="5" dirty="0"/>
              <a:t> </a:t>
            </a:r>
            <a:r>
              <a:rPr u="none" spc="-5" dirty="0"/>
              <a:t>size</a:t>
            </a:r>
          </a:p>
          <a:p>
            <a:pPr marL="819150" lvl="1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818515" algn="l"/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i="1" spc="-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-th iteration, </a:t>
            </a:r>
            <a:r>
              <a:rPr sz="2400" dirty="0">
                <a:latin typeface="Times New Roman"/>
                <a:cs typeface="Times New Roman"/>
              </a:rPr>
              <a:t>use D</a:t>
            </a:r>
            <a:r>
              <a:rPr sz="2400" baseline="-20833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as test set and others as training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/>
          </a:p>
          <a:p>
            <a:pPr marL="549910">
              <a:lnSpc>
                <a:spcPct val="100000"/>
              </a:lnSpc>
            </a:pPr>
            <a:r>
              <a:rPr sz="1800" u="none" dirty="0"/>
              <a:t>1:</a:t>
            </a:r>
            <a:endParaRPr sz="18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/>
          </a:p>
          <a:p>
            <a:pPr marL="532765">
              <a:lnSpc>
                <a:spcPct val="100000"/>
              </a:lnSpc>
            </a:pPr>
            <a:r>
              <a:rPr sz="1800" u="none" dirty="0"/>
              <a:t>2:</a:t>
            </a:r>
            <a:endParaRPr sz="1800"/>
          </a:p>
          <a:p>
            <a:pPr marL="532765">
              <a:lnSpc>
                <a:spcPct val="100000"/>
              </a:lnSpc>
              <a:spcBef>
                <a:spcPts val="1425"/>
              </a:spcBef>
            </a:pPr>
            <a:r>
              <a:rPr sz="1800" u="none" dirty="0"/>
              <a:t>. .</a:t>
            </a:r>
            <a:r>
              <a:rPr sz="1800" u="none" spc="-100" dirty="0"/>
              <a:t> </a:t>
            </a:r>
            <a:r>
              <a:rPr sz="1800" u="none" dirty="0"/>
              <a:t>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7249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Evaluating the Model </a:t>
            </a:r>
            <a:r>
              <a:rPr dirty="0"/>
              <a:t>- </a:t>
            </a:r>
            <a:r>
              <a:rPr spc="-5" dirty="0"/>
              <a:t>Learning</a:t>
            </a:r>
            <a:r>
              <a:rPr spc="-25" dirty="0"/>
              <a:t> </a:t>
            </a:r>
            <a:r>
              <a:rPr dirty="0"/>
              <a:t>Curve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050" y="2236333"/>
            <a:ext cx="5542280" cy="4488180"/>
            <a:chOff x="592050" y="2236333"/>
            <a:chExt cx="5542280" cy="4488180"/>
          </a:xfrm>
        </p:grpSpPr>
        <p:sp>
          <p:nvSpPr>
            <p:cNvPr id="4" name="object 4"/>
            <p:cNvSpPr/>
            <p:nvPr/>
          </p:nvSpPr>
          <p:spPr>
            <a:xfrm>
              <a:off x="592050" y="2236333"/>
              <a:ext cx="5541818" cy="4487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1523" y="2632074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196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7114" y="2698750"/>
            <a:ext cx="278892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>
              <a:lnSpc>
                <a:spcPct val="100000"/>
              </a:lnSpc>
              <a:spcBef>
                <a:spcPts val="100"/>
              </a:spcBef>
              <a:buClr>
                <a:srgbClr val="0C7B9C"/>
              </a:buClr>
              <a:buSzPct val="75000"/>
              <a:buChar char=""/>
              <a:tabLst>
                <a:tab pos="304165" algn="l"/>
                <a:tab pos="304800" algn="l"/>
              </a:tabLst>
            </a:pPr>
            <a:r>
              <a:rPr sz="2000" dirty="0">
                <a:latin typeface="Arial"/>
                <a:cs typeface="Arial"/>
              </a:rPr>
              <a:t>Learning curve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shows  how accuracy  changes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varying  sample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304800" marR="117475" indent="-292100" algn="just">
              <a:lnSpc>
                <a:spcPct val="99200"/>
              </a:lnSpc>
              <a:spcBef>
                <a:spcPts val="660"/>
              </a:spcBef>
              <a:buClr>
                <a:srgbClr val="0C7B9C"/>
              </a:buClr>
              <a:buSzPct val="75000"/>
              <a:buChar char=""/>
              <a:tabLst>
                <a:tab pos="304800" algn="l"/>
              </a:tabLst>
            </a:pPr>
            <a:r>
              <a:rPr sz="2000" dirty="0">
                <a:latin typeface="Arial"/>
                <a:cs typeface="Arial"/>
              </a:rPr>
              <a:t>Requires a </a:t>
            </a:r>
            <a:r>
              <a:rPr sz="2000" spc="-15" dirty="0">
                <a:latin typeface="Arial"/>
                <a:cs typeface="Arial"/>
              </a:rPr>
              <a:t>sampling  </a:t>
            </a:r>
            <a:r>
              <a:rPr sz="2000" dirty="0">
                <a:latin typeface="Arial"/>
                <a:cs typeface="Arial"/>
              </a:rPr>
              <a:t>schedule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creating  </a:t>
            </a:r>
            <a:r>
              <a:rPr sz="2000" dirty="0">
                <a:latin typeface="Arial"/>
                <a:cs typeface="Arial"/>
              </a:rPr>
              <a:t>learning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115059"/>
            <a:ext cx="6908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3365" algn="l"/>
              </a:tabLst>
            </a:pPr>
            <a:r>
              <a:rPr sz="3200" spc="-5" dirty="0"/>
              <a:t>Classifier</a:t>
            </a:r>
            <a:r>
              <a:rPr sz="3200" spc="15" dirty="0"/>
              <a:t> </a:t>
            </a:r>
            <a:r>
              <a:rPr sz="3200" spc="-5" dirty="0"/>
              <a:t>Performance:	Feature</a:t>
            </a:r>
            <a:r>
              <a:rPr sz="3200" spc="-55" dirty="0"/>
              <a:t> </a:t>
            </a:r>
            <a:r>
              <a:rPr sz="3200" spc="-5" dirty="0"/>
              <a:t>Selection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014220"/>
            <a:ext cx="7715884" cy="473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33679" indent="-342900">
              <a:lnSpc>
                <a:spcPct val="99000"/>
              </a:lnSpc>
              <a:spcBef>
                <a:spcPts val="1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Too long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testing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performance issue </a:t>
            </a:r>
            <a:r>
              <a:rPr sz="2400" dirty="0">
                <a:latin typeface="Times New Roman"/>
                <a:cs typeface="Times New Roman"/>
              </a:rPr>
              <a:t>for 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problems with large numbers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attributes 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nominal attributes with large numbers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355600" marR="378460" indent="-342900">
              <a:lnSpc>
                <a:spcPct val="994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 selection techniques aim to reduce the number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features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finding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minimal set that can  accurately classify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749300" marR="5829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reduce the training and prediction time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eliminating noisy </a:t>
            </a:r>
            <a:r>
              <a:rPr sz="2000" dirty="0">
                <a:latin typeface="Times New Roman"/>
                <a:cs typeface="Times New Roman"/>
              </a:rPr>
              <a:t>or  </a:t>
            </a:r>
            <a:r>
              <a:rPr sz="2000" spc="-5" dirty="0">
                <a:latin typeface="Times New Roman"/>
                <a:cs typeface="Times New Roman"/>
              </a:rPr>
              <a:t>redundant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Two main types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  <a:p>
            <a:pPr marL="749300" marR="3238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Filtering methods apply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statistical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other information measure to  the attribute values without running any training 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endParaRPr sz="200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6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Wrapper methods try different combinations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attributes, </a:t>
            </a:r>
            <a:r>
              <a:rPr sz="2000" dirty="0">
                <a:latin typeface="Times New Roman"/>
                <a:cs typeface="Times New Roman"/>
              </a:rPr>
              <a:t>run </a:t>
            </a:r>
            <a:r>
              <a:rPr sz="2000" spc="-5" dirty="0">
                <a:latin typeface="Times New Roman"/>
                <a:cs typeface="Times New Roman"/>
              </a:rPr>
              <a:t>cross-  validation evaluations and compare 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63" y="1084579"/>
            <a:ext cx="8100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9460" algn="l"/>
              </a:tabLst>
            </a:pPr>
            <a:r>
              <a:rPr spc="-5" dirty="0"/>
              <a:t>Classifier</a:t>
            </a:r>
            <a:r>
              <a:rPr spc="15" dirty="0"/>
              <a:t> </a:t>
            </a:r>
            <a:r>
              <a:rPr spc="-5" dirty="0"/>
              <a:t>Performance:	Ensemble</a:t>
            </a:r>
            <a:r>
              <a:rPr spc="-5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663" y="2014220"/>
            <a:ext cx="6960234" cy="389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Construct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classifiers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training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marR="223520" indent="-342900">
              <a:lnSpc>
                <a:spcPts val="282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Predict class label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previously unseen records </a:t>
            </a:r>
            <a:r>
              <a:rPr sz="2400" dirty="0">
                <a:latin typeface="Times New Roman"/>
                <a:cs typeface="Times New Roman"/>
              </a:rPr>
              <a:t>by  </a:t>
            </a:r>
            <a:r>
              <a:rPr sz="2400" spc="-5" dirty="0">
                <a:latin typeface="Times New Roman"/>
                <a:cs typeface="Times New Roman"/>
              </a:rPr>
              <a:t>aggregating predictions made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ensemble methods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Bagging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Boosting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Heterogeneous classifiers trained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different feature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subsets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sometimes called mixture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998" y="3561079"/>
            <a:ext cx="5504403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98500" marR="5080" indent="-680085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Introduction to </a:t>
            </a:r>
            <a:r>
              <a:rPr spc="-5" dirty="0" smtClean="0"/>
              <a:t>Classification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084579"/>
            <a:ext cx="237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65" dirty="0"/>
              <a:t> </a:t>
            </a:r>
            <a:r>
              <a:rPr spc="-5" dirty="0"/>
              <a:t>Idea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29203" y="2064842"/>
            <a:ext cx="4695825" cy="1910714"/>
            <a:chOff x="3529203" y="2064842"/>
            <a:chExt cx="4695825" cy="1910714"/>
          </a:xfrm>
        </p:grpSpPr>
        <p:sp>
          <p:nvSpPr>
            <p:cNvPr id="4" name="object 4"/>
            <p:cNvSpPr/>
            <p:nvPr/>
          </p:nvSpPr>
          <p:spPr>
            <a:xfrm>
              <a:off x="5941022" y="2705100"/>
              <a:ext cx="8255" cy="1270"/>
            </a:xfrm>
            <a:custGeom>
              <a:avLst/>
              <a:gdLst/>
              <a:ahLst/>
              <a:cxnLst/>
              <a:rect l="l" t="t" r="r" b="b"/>
              <a:pathLst>
                <a:path w="8254" h="1269">
                  <a:moveTo>
                    <a:pt x="0" y="1269"/>
                  </a:moveTo>
                  <a:lnTo>
                    <a:pt x="7945" y="1269"/>
                  </a:lnTo>
                  <a:lnTo>
                    <a:pt x="7945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8847" y="2124494"/>
              <a:ext cx="27305" cy="581025"/>
            </a:xfrm>
            <a:custGeom>
              <a:avLst/>
              <a:gdLst/>
              <a:ahLst/>
              <a:cxnLst/>
              <a:rect l="l" t="t" r="r" b="b"/>
              <a:pathLst>
                <a:path w="27304" h="581025">
                  <a:moveTo>
                    <a:pt x="0" y="580618"/>
                  </a:moveTo>
                  <a:lnTo>
                    <a:pt x="26962" y="580618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80618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5809" y="2124494"/>
              <a:ext cx="27940" cy="579120"/>
            </a:xfrm>
            <a:custGeom>
              <a:avLst/>
              <a:gdLst/>
              <a:ahLst/>
              <a:cxnLst/>
              <a:rect l="l" t="t" r="r" b="b"/>
              <a:pathLst>
                <a:path w="27939" h="579119">
                  <a:moveTo>
                    <a:pt x="0" y="578853"/>
                  </a:moveTo>
                  <a:lnTo>
                    <a:pt x="27736" y="578853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7885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3546" y="2124494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986"/>
                  </a:moveTo>
                  <a:lnTo>
                    <a:pt x="27825" y="57698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98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1372" y="2124494"/>
              <a:ext cx="27940" cy="574675"/>
            </a:xfrm>
            <a:custGeom>
              <a:avLst/>
              <a:gdLst/>
              <a:ahLst/>
              <a:cxnLst/>
              <a:rect l="l" t="t" r="r" b="b"/>
              <a:pathLst>
                <a:path w="27939" h="574675">
                  <a:moveTo>
                    <a:pt x="0" y="574535"/>
                  </a:moveTo>
                  <a:lnTo>
                    <a:pt x="27812" y="5745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4535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9185" y="2124494"/>
              <a:ext cx="27940" cy="572135"/>
            </a:xfrm>
            <a:custGeom>
              <a:avLst/>
              <a:gdLst/>
              <a:ahLst/>
              <a:cxnLst/>
              <a:rect l="l" t="t" r="r" b="b"/>
              <a:pathLst>
                <a:path w="27939" h="572135">
                  <a:moveTo>
                    <a:pt x="0" y="572084"/>
                  </a:moveTo>
                  <a:lnTo>
                    <a:pt x="27825" y="5720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208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7011" y="2124494"/>
              <a:ext cx="27940" cy="568960"/>
            </a:xfrm>
            <a:custGeom>
              <a:avLst/>
              <a:gdLst/>
              <a:ahLst/>
              <a:cxnLst/>
              <a:rect l="l" t="t" r="r" b="b"/>
              <a:pathLst>
                <a:path w="27939" h="568960">
                  <a:moveTo>
                    <a:pt x="0" y="568451"/>
                  </a:moveTo>
                  <a:lnTo>
                    <a:pt x="27812" y="568451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4824" y="2124494"/>
              <a:ext cx="27940" cy="565150"/>
            </a:xfrm>
            <a:custGeom>
              <a:avLst/>
              <a:gdLst/>
              <a:ahLst/>
              <a:cxnLst/>
              <a:rect l="l" t="t" r="r" b="b"/>
              <a:pathLst>
                <a:path w="27939" h="565150">
                  <a:moveTo>
                    <a:pt x="0" y="564819"/>
                  </a:moveTo>
                  <a:lnTo>
                    <a:pt x="27825" y="564819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64819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2649" y="2124494"/>
              <a:ext cx="55880" cy="560070"/>
            </a:xfrm>
            <a:custGeom>
              <a:avLst/>
              <a:gdLst/>
              <a:ahLst/>
              <a:cxnLst/>
              <a:rect l="l" t="t" r="r" b="b"/>
              <a:pathLst>
                <a:path w="55879" h="560069">
                  <a:moveTo>
                    <a:pt x="55638" y="0"/>
                  </a:moveTo>
                  <a:lnTo>
                    <a:pt x="0" y="0"/>
                  </a:lnTo>
                  <a:lnTo>
                    <a:pt x="0" y="559917"/>
                  </a:lnTo>
                  <a:lnTo>
                    <a:pt x="8382" y="558152"/>
                  </a:lnTo>
                  <a:lnTo>
                    <a:pt x="16687" y="556882"/>
                  </a:lnTo>
                  <a:lnTo>
                    <a:pt x="38011" y="551472"/>
                  </a:lnTo>
                  <a:lnTo>
                    <a:pt x="44513" y="549617"/>
                  </a:lnTo>
                  <a:lnTo>
                    <a:pt x="50076" y="547166"/>
                  </a:lnTo>
                  <a:lnTo>
                    <a:pt x="55638" y="54538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0462" y="2124494"/>
              <a:ext cx="55880" cy="554355"/>
            </a:xfrm>
            <a:custGeom>
              <a:avLst/>
              <a:gdLst/>
              <a:ahLst/>
              <a:cxnLst/>
              <a:rect l="l" t="t" r="r" b="b"/>
              <a:pathLst>
                <a:path w="55879" h="554355">
                  <a:moveTo>
                    <a:pt x="55651" y="0"/>
                  </a:moveTo>
                  <a:lnTo>
                    <a:pt x="0" y="0"/>
                  </a:lnTo>
                  <a:lnTo>
                    <a:pt x="0" y="553834"/>
                  </a:lnTo>
                  <a:lnTo>
                    <a:pt x="40843" y="539216"/>
                  </a:lnTo>
                  <a:lnTo>
                    <a:pt x="55651" y="52341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8288" y="2124494"/>
              <a:ext cx="27940" cy="545465"/>
            </a:xfrm>
            <a:custGeom>
              <a:avLst/>
              <a:gdLst/>
              <a:ahLst/>
              <a:cxnLst/>
              <a:rect l="l" t="t" r="r" b="b"/>
              <a:pathLst>
                <a:path w="27939" h="545464">
                  <a:moveTo>
                    <a:pt x="27825" y="0"/>
                  </a:moveTo>
                  <a:lnTo>
                    <a:pt x="0" y="0"/>
                  </a:lnTo>
                  <a:lnTo>
                    <a:pt x="0" y="545388"/>
                  </a:lnTo>
                  <a:lnTo>
                    <a:pt x="27825" y="523417"/>
                  </a:lnTo>
                  <a:lnTo>
                    <a:pt x="27825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9833" y="2124494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638" y="0"/>
                  </a:moveTo>
                  <a:lnTo>
                    <a:pt x="0" y="0"/>
                  </a:lnTo>
                  <a:lnTo>
                    <a:pt x="0" y="583069"/>
                  </a:lnTo>
                  <a:lnTo>
                    <a:pt x="55638" y="583069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850" y="2124709"/>
              <a:ext cx="50165" cy="582930"/>
            </a:xfrm>
            <a:custGeom>
              <a:avLst/>
              <a:gdLst/>
              <a:ahLst/>
              <a:cxnLst/>
              <a:rect l="l" t="t" r="r" b="b"/>
              <a:pathLst>
                <a:path w="50164" h="582930">
                  <a:moveTo>
                    <a:pt x="49796" y="0"/>
                  </a:moveTo>
                  <a:lnTo>
                    <a:pt x="21983" y="0"/>
                  </a:lnTo>
                  <a:lnTo>
                    <a:pt x="21983" y="581660"/>
                  </a:lnTo>
                  <a:lnTo>
                    <a:pt x="0" y="581660"/>
                  </a:lnTo>
                  <a:lnTo>
                    <a:pt x="0" y="582930"/>
                  </a:lnTo>
                  <a:lnTo>
                    <a:pt x="49796" y="582930"/>
                  </a:lnTo>
                  <a:lnTo>
                    <a:pt x="49796" y="581660"/>
                  </a:lnTo>
                  <a:lnTo>
                    <a:pt x="49796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74195" y="2124709"/>
              <a:ext cx="55880" cy="582930"/>
            </a:xfrm>
            <a:custGeom>
              <a:avLst/>
              <a:gdLst/>
              <a:ahLst/>
              <a:cxnLst/>
              <a:rect l="l" t="t" r="r" b="b"/>
              <a:pathLst>
                <a:path w="55879" h="582930">
                  <a:moveTo>
                    <a:pt x="55638" y="0"/>
                  </a:moveTo>
                  <a:lnTo>
                    <a:pt x="0" y="0"/>
                  </a:lnTo>
                  <a:lnTo>
                    <a:pt x="0" y="581660"/>
                  </a:lnTo>
                  <a:lnTo>
                    <a:pt x="28130" y="581660"/>
                  </a:lnTo>
                  <a:lnTo>
                    <a:pt x="28130" y="582930"/>
                  </a:lnTo>
                  <a:lnTo>
                    <a:pt x="55638" y="582930"/>
                  </a:lnTo>
                  <a:lnTo>
                    <a:pt x="55638" y="58166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4194" y="2124494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30">
                  <a:moveTo>
                    <a:pt x="0" y="582485"/>
                  </a:moveTo>
                  <a:lnTo>
                    <a:pt x="27812" y="5824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2485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9790" y="2124709"/>
              <a:ext cx="84455" cy="581660"/>
            </a:xfrm>
            <a:custGeom>
              <a:avLst/>
              <a:gdLst/>
              <a:ahLst/>
              <a:cxnLst/>
              <a:rect l="l" t="t" r="r" b="b"/>
              <a:pathLst>
                <a:path w="84454" h="581660">
                  <a:moveTo>
                    <a:pt x="84404" y="0"/>
                  </a:moveTo>
                  <a:lnTo>
                    <a:pt x="56578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77850"/>
                  </a:lnTo>
                  <a:lnTo>
                    <a:pt x="5537" y="577850"/>
                  </a:lnTo>
                  <a:lnTo>
                    <a:pt x="5537" y="579120"/>
                  </a:lnTo>
                  <a:lnTo>
                    <a:pt x="28752" y="579120"/>
                  </a:lnTo>
                  <a:lnTo>
                    <a:pt x="34112" y="579120"/>
                  </a:lnTo>
                  <a:lnTo>
                    <a:pt x="34112" y="580390"/>
                  </a:lnTo>
                  <a:lnTo>
                    <a:pt x="34569" y="580390"/>
                  </a:lnTo>
                  <a:lnTo>
                    <a:pt x="56007" y="580390"/>
                  </a:lnTo>
                  <a:lnTo>
                    <a:pt x="56007" y="581660"/>
                  </a:lnTo>
                  <a:lnTo>
                    <a:pt x="56578" y="581660"/>
                  </a:lnTo>
                  <a:lnTo>
                    <a:pt x="56578" y="580390"/>
                  </a:lnTo>
                  <a:lnTo>
                    <a:pt x="62509" y="580390"/>
                  </a:lnTo>
                  <a:lnTo>
                    <a:pt x="62509" y="581660"/>
                  </a:lnTo>
                  <a:lnTo>
                    <a:pt x="84404" y="581660"/>
                  </a:lnTo>
                  <a:lnTo>
                    <a:pt x="84404" y="580390"/>
                  </a:lnTo>
                  <a:lnTo>
                    <a:pt x="84404" y="57912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1965" y="2124494"/>
              <a:ext cx="57150" cy="579755"/>
            </a:xfrm>
            <a:custGeom>
              <a:avLst/>
              <a:gdLst/>
              <a:ahLst/>
              <a:cxnLst/>
              <a:rect l="l" t="t" r="r" b="b"/>
              <a:pathLst>
                <a:path w="57150" h="579755">
                  <a:moveTo>
                    <a:pt x="56578" y="0"/>
                  </a:moveTo>
                  <a:lnTo>
                    <a:pt x="0" y="0"/>
                  </a:lnTo>
                  <a:lnTo>
                    <a:pt x="0" y="575805"/>
                  </a:lnTo>
                  <a:lnTo>
                    <a:pt x="27825" y="578256"/>
                  </a:lnTo>
                  <a:lnTo>
                    <a:pt x="35267" y="578256"/>
                  </a:lnTo>
                  <a:lnTo>
                    <a:pt x="49136" y="579437"/>
                  </a:lnTo>
                  <a:lnTo>
                    <a:pt x="56578" y="579437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1965" y="2124494"/>
              <a:ext cx="27940" cy="578485"/>
            </a:xfrm>
            <a:custGeom>
              <a:avLst/>
              <a:gdLst/>
              <a:ahLst/>
              <a:cxnLst/>
              <a:rect l="l" t="t" r="r" b="b"/>
              <a:pathLst>
                <a:path w="27939" h="578485">
                  <a:moveTo>
                    <a:pt x="0" y="578256"/>
                  </a:moveTo>
                  <a:lnTo>
                    <a:pt x="27825" y="5782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825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4139" y="2124494"/>
              <a:ext cx="27940" cy="575945"/>
            </a:xfrm>
            <a:custGeom>
              <a:avLst/>
              <a:gdLst/>
              <a:ahLst/>
              <a:cxnLst/>
              <a:rect l="l" t="t" r="r" b="b"/>
              <a:pathLst>
                <a:path w="27939" h="575944">
                  <a:moveTo>
                    <a:pt x="0" y="575805"/>
                  </a:moveTo>
                  <a:lnTo>
                    <a:pt x="27825" y="575805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580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8500" y="2124494"/>
              <a:ext cx="55880" cy="573405"/>
            </a:xfrm>
            <a:custGeom>
              <a:avLst/>
              <a:gdLst/>
              <a:ahLst/>
              <a:cxnLst/>
              <a:rect l="l" t="t" r="r" b="b"/>
              <a:pathLst>
                <a:path w="55879" h="573405">
                  <a:moveTo>
                    <a:pt x="55638" y="0"/>
                  </a:moveTo>
                  <a:lnTo>
                    <a:pt x="0" y="0"/>
                  </a:lnTo>
                  <a:lnTo>
                    <a:pt x="0" y="566686"/>
                  </a:lnTo>
                  <a:lnTo>
                    <a:pt x="6502" y="567270"/>
                  </a:lnTo>
                  <a:lnTo>
                    <a:pt x="13017" y="568451"/>
                  </a:lnTo>
                  <a:lnTo>
                    <a:pt x="19519" y="569048"/>
                  </a:lnTo>
                  <a:lnTo>
                    <a:pt x="26962" y="570318"/>
                  </a:lnTo>
                  <a:lnTo>
                    <a:pt x="34328" y="570903"/>
                  </a:lnTo>
                  <a:lnTo>
                    <a:pt x="40830" y="572084"/>
                  </a:lnTo>
                  <a:lnTo>
                    <a:pt x="55638" y="57335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0687" y="2124494"/>
              <a:ext cx="55880" cy="570865"/>
            </a:xfrm>
            <a:custGeom>
              <a:avLst/>
              <a:gdLst/>
              <a:ahLst/>
              <a:cxnLst/>
              <a:rect l="l" t="t" r="r" b="b"/>
              <a:pathLst>
                <a:path w="55879" h="570864">
                  <a:moveTo>
                    <a:pt x="55638" y="0"/>
                  </a:moveTo>
                  <a:lnTo>
                    <a:pt x="0" y="0"/>
                  </a:lnTo>
                  <a:lnTo>
                    <a:pt x="0" y="562368"/>
                  </a:lnTo>
                  <a:lnTo>
                    <a:pt x="13004" y="564819"/>
                  </a:lnTo>
                  <a:lnTo>
                    <a:pt x="19507" y="565416"/>
                  </a:lnTo>
                  <a:lnTo>
                    <a:pt x="26962" y="566686"/>
                  </a:lnTo>
                  <a:lnTo>
                    <a:pt x="33375" y="567270"/>
                  </a:lnTo>
                  <a:lnTo>
                    <a:pt x="40830" y="568451"/>
                  </a:lnTo>
                  <a:lnTo>
                    <a:pt x="48272" y="569048"/>
                  </a:lnTo>
                  <a:lnTo>
                    <a:pt x="55638" y="57031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94185" y="2124493"/>
              <a:ext cx="84455" cy="567055"/>
            </a:xfrm>
            <a:custGeom>
              <a:avLst/>
              <a:gdLst/>
              <a:ahLst/>
              <a:cxnLst/>
              <a:rect l="l" t="t" r="r" b="b"/>
              <a:pathLst>
                <a:path w="84454" h="567055">
                  <a:moveTo>
                    <a:pt x="84315" y="0"/>
                  </a:moveTo>
                  <a:lnTo>
                    <a:pt x="56502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49617"/>
                  </a:lnTo>
                  <a:lnTo>
                    <a:pt x="18491" y="555104"/>
                  </a:lnTo>
                  <a:lnTo>
                    <a:pt x="25933" y="556285"/>
                  </a:lnTo>
                  <a:lnTo>
                    <a:pt x="33388" y="558152"/>
                  </a:lnTo>
                  <a:lnTo>
                    <a:pt x="40741" y="559333"/>
                  </a:lnTo>
                  <a:lnTo>
                    <a:pt x="48196" y="561187"/>
                  </a:lnTo>
                  <a:lnTo>
                    <a:pt x="56502" y="562368"/>
                  </a:lnTo>
                  <a:lnTo>
                    <a:pt x="56502" y="562190"/>
                  </a:lnTo>
                  <a:lnTo>
                    <a:pt x="68567" y="564235"/>
                  </a:lnTo>
                  <a:lnTo>
                    <a:pt x="84315" y="566686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66359" y="2124494"/>
              <a:ext cx="57150" cy="556895"/>
            </a:xfrm>
            <a:custGeom>
              <a:avLst/>
              <a:gdLst/>
              <a:ahLst/>
              <a:cxnLst/>
              <a:rect l="l" t="t" r="r" b="b"/>
              <a:pathLst>
                <a:path w="57150" h="556894">
                  <a:moveTo>
                    <a:pt x="56591" y="0"/>
                  </a:moveTo>
                  <a:lnTo>
                    <a:pt x="0" y="0"/>
                  </a:lnTo>
                  <a:lnTo>
                    <a:pt x="0" y="538035"/>
                  </a:lnTo>
                  <a:lnTo>
                    <a:pt x="38011" y="552653"/>
                  </a:lnTo>
                  <a:lnTo>
                    <a:pt x="56591" y="556882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54294" y="2124494"/>
              <a:ext cx="40005" cy="549910"/>
            </a:xfrm>
            <a:custGeom>
              <a:avLst/>
              <a:gdLst/>
              <a:ahLst/>
              <a:cxnLst/>
              <a:rect l="l" t="t" r="r" b="b"/>
              <a:pathLst>
                <a:path w="40004" h="549910">
                  <a:moveTo>
                    <a:pt x="39890" y="0"/>
                  </a:moveTo>
                  <a:lnTo>
                    <a:pt x="0" y="0"/>
                  </a:lnTo>
                  <a:lnTo>
                    <a:pt x="0" y="523417"/>
                  </a:lnTo>
                  <a:lnTo>
                    <a:pt x="30556" y="546569"/>
                  </a:lnTo>
                  <a:lnTo>
                    <a:pt x="39890" y="549617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4294" y="2064842"/>
              <a:ext cx="791845" cy="119380"/>
            </a:xfrm>
            <a:custGeom>
              <a:avLst/>
              <a:gdLst/>
              <a:ahLst/>
              <a:cxnLst/>
              <a:rect l="l" t="t" r="r" b="b"/>
              <a:pathLst>
                <a:path w="791845" h="119380">
                  <a:moveTo>
                    <a:pt x="395909" y="0"/>
                  </a:moveTo>
                  <a:lnTo>
                    <a:pt x="316217" y="1181"/>
                  </a:lnTo>
                  <a:lnTo>
                    <a:pt x="278117" y="2451"/>
                  </a:lnTo>
                  <a:lnTo>
                    <a:pt x="206730" y="7264"/>
                  </a:lnTo>
                  <a:lnTo>
                    <a:pt x="143725" y="13347"/>
                  </a:lnTo>
                  <a:lnTo>
                    <a:pt x="89966" y="21882"/>
                  </a:lnTo>
                  <a:lnTo>
                    <a:pt x="48196" y="31013"/>
                  </a:lnTo>
                  <a:lnTo>
                    <a:pt x="8394" y="47485"/>
                  </a:lnTo>
                  <a:lnTo>
                    <a:pt x="0" y="59651"/>
                  </a:lnTo>
                  <a:lnTo>
                    <a:pt x="1879" y="65735"/>
                  </a:lnTo>
                  <a:lnTo>
                    <a:pt x="48196" y="88303"/>
                  </a:lnTo>
                  <a:lnTo>
                    <a:pt x="89966" y="97421"/>
                  </a:lnTo>
                  <a:lnTo>
                    <a:pt x="143725" y="105867"/>
                  </a:lnTo>
                  <a:lnTo>
                    <a:pt x="206730" y="111950"/>
                  </a:lnTo>
                  <a:lnTo>
                    <a:pt x="278117" y="116852"/>
                  </a:lnTo>
                  <a:lnTo>
                    <a:pt x="316217" y="118122"/>
                  </a:lnTo>
                  <a:lnTo>
                    <a:pt x="395909" y="119303"/>
                  </a:lnTo>
                  <a:lnTo>
                    <a:pt x="475691" y="118122"/>
                  </a:lnTo>
                  <a:lnTo>
                    <a:pt x="584149" y="111950"/>
                  </a:lnTo>
                  <a:lnTo>
                    <a:pt x="647153" y="105867"/>
                  </a:lnTo>
                  <a:lnTo>
                    <a:pt x="700989" y="97421"/>
                  </a:lnTo>
                  <a:lnTo>
                    <a:pt x="743623" y="88303"/>
                  </a:lnTo>
                  <a:lnTo>
                    <a:pt x="783513" y="71818"/>
                  </a:lnTo>
                  <a:lnTo>
                    <a:pt x="791819" y="59651"/>
                  </a:lnTo>
                  <a:lnTo>
                    <a:pt x="789927" y="53568"/>
                  </a:lnTo>
                  <a:lnTo>
                    <a:pt x="743623" y="31013"/>
                  </a:lnTo>
                  <a:lnTo>
                    <a:pt x="700989" y="21882"/>
                  </a:lnTo>
                  <a:lnTo>
                    <a:pt x="647153" y="13347"/>
                  </a:lnTo>
                  <a:lnTo>
                    <a:pt x="584149" y="7264"/>
                  </a:lnTo>
                  <a:lnTo>
                    <a:pt x="513689" y="2451"/>
                  </a:lnTo>
                  <a:lnTo>
                    <a:pt x="395909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6323" y="2124709"/>
              <a:ext cx="55244" cy="581660"/>
            </a:xfrm>
            <a:custGeom>
              <a:avLst/>
              <a:gdLst/>
              <a:ahLst/>
              <a:cxnLst/>
              <a:rect l="l" t="t" r="r" b="b"/>
              <a:pathLst>
                <a:path w="55245" h="581660">
                  <a:moveTo>
                    <a:pt x="0" y="581660"/>
                  </a:moveTo>
                  <a:lnTo>
                    <a:pt x="54698" y="581660"/>
                  </a:lnTo>
                  <a:lnTo>
                    <a:pt x="54698" y="0"/>
                  </a:lnTo>
                  <a:lnTo>
                    <a:pt x="0" y="0"/>
                  </a:lnTo>
                  <a:lnTo>
                    <a:pt x="0" y="5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1022" y="2124709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39" h="581660">
                  <a:moveTo>
                    <a:pt x="27825" y="0"/>
                  </a:moveTo>
                  <a:lnTo>
                    <a:pt x="0" y="0"/>
                  </a:lnTo>
                  <a:lnTo>
                    <a:pt x="0" y="580390"/>
                  </a:lnTo>
                  <a:lnTo>
                    <a:pt x="0" y="581660"/>
                  </a:lnTo>
                  <a:lnTo>
                    <a:pt x="7937" y="581660"/>
                  </a:lnTo>
                  <a:lnTo>
                    <a:pt x="7937" y="580390"/>
                  </a:lnTo>
                  <a:lnTo>
                    <a:pt x="27825" y="580390"/>
                  </a:lnTo>
                  <a:lnTo>
                    <a:pt x="27825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8847" y="2124494"/>
              <a:ext cx="27305" cy="581025"/>
            </a:xfrm>
            <a:custGeom>
              <a:avLst/>
              <a:gdLst/>
              <a:ahLst/>
              <a:cxnLst/>
              <a:rect l="l" t="t" r="r" b="b"/>
              <a:pathLst>
                <a:path w="27304" h="581025">
                  <a:moveTo>
                    <a:pt x="0" y="580618"/>
                  </a:moveTo>
                  <a:lnTo>
                    <a:pt x="26962" y="580618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80618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95809" y="2124494"/>
              <a:ext cx="27940" cy="579120"/>
            </a:xfrm>
            <a:custGeom>
              <a:avLst/>
              <a:gdLst/>
              <a:ahLst/>
              <a:cxnLst/>
              <a:rect l="l" t="t" r="r" b="b"/>
              <a:pathLst>
                <a:path w="27939" h="579119">
                  <a:moveTo>
                    <a:pt x="0" y="578853"/>
                  </a:moveTo>
                  <a:lnTo>
                    <a:pt x="27736" y="578853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7885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3546" y="2124494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986"/>
                  </a:moveTo>
                  <a:lnTo>
                    <a:pt x="27825" y="57698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98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1372" y="2124494"/>
              <a:ext cx="27940" cy="574675"/>
            </a:xfrm>
            <a:custGeom>
              <a:avLst/>
              <a:gdLst/>
              <a:ahLst/>
              <a:cxnLst/>
              <a:rect l="l" t="t" r="r" b="b"/>
              <a:pathLst>
                <a:path w="27939" h="574675">
                  <a:moveTo>
                    <a:pt x="0" y="574535"/>
                  </a:moveTo>
                  <a:lnTo>
                    <a:pt x="27812" y="5745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4535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79185" y="2124494"/>
              <a:ext cx="27940" cy="572135"/>
            </a:xfrm>
            <a:custGeom>
              <a:avLst/>
              <a:gdLst/>
              <a:ahLst/>
              <a:cxnLst/>
              <a:rect l="l" t="t" r="r" b="b"/>
              <a:pathLst>
                <a:path w="27939" h="572135">
                  <a:moveTo>
                    <a:pt x="0" y="572084"/>
                  </a:moveTo>
                  <a:lnTo>
                    <a:pt x="27825" y="5720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208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07011" y="2124494"/>
              <a:ext cx="27940" cy="568960"/>
            </a:xfrm>
            <a:custGeom>
              <a:avLst/>
              <a:gdLst/>
              <a:ahLst/>
              <a:cxnLst/>
              <a:rect l="l" t="t" r="r" b="b"/>
              <a:pathLst>
                <a:path w="27939" h="568960">
                  <a:moveTo>
                    <a:pt x="0" y="568451"/>
                  </a:moveTo>
                  <a:lnTo>
                    <a:pt x="27812" y="568451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4824" y="2124494"/>
              <a:ext cx="27940" cy="565150"/>
            </a:xfrm>
            <a:custGeom>
              <a:avLst/>
              <a:gdLst/>
              <a:ahLst/>
              <a:cxnLst/>
              <a:rect l="l" t="t" r="r" b="b"/>
              <a:pathLst>
                <a:path w="27939" h="565150">
                  <a:moveTo>
                    <a:pt x="0" y="564819"/>
                  </a:moveTo>
                  <a:lnTo>
                    <a:pt x="27825" y="564819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64819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62649" y="2124494"/>
              <a:ext cx="55880" cy="560070"/>
            </a:xfrm>
            <a:custGeom>
              <a:avLst/>
              <a:gdLst/>
              <a:ahLst/>
              <a:cxnLst/>
              <a:rect l="l" t="t" r="r" b="b"/>
              <a:pathLst>
                <a:path w="55879" h="560069">
                  <a:moveTo>
                    <a:pt x="55638" y="0"/>
                  </a:moveTo>
                  <a:lnTo>
                    <a:pt x="0" y="0"/>
                  </a:lnTo>
                  <a:lnTo>
                    <a:pt x="0" y="559917"/>
                  </a:lnTo>
                  <a:lnTo>
                    <a:pt x="8382" y="558152"/>
                  </a:lnTo>
                  <a:lnTo>
                    <a:pt x="16687" y="556882"/>
                  </a:lnTo>
                  <a:lnTo>
                    <a:pt x="38011" y="551472"/>
                  </a:lnTo>
                  <a:lnTo>
                    <a:pt x="44513" y="549617"/>
                  </a:lnTo>
                  <a:lnTo>
                    <a:pt x="50076" y="547166"/>
                  </a:lnTo>
                  <a:lnTo>
                    <a:pt x="55638" y="54538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90462" y="2124494"/>
              <a:ext cx="55880" cy="554355"/>
            </a:xfrm>
            <a:custGeom>
              <a:avLst/>
              <a:gdLst/>
              <a:ahLst/>
              <a:cxnLst/>
              <a:rect l="l" t="t" r="r" b="b"/>
              <a:pathLst>
                <a:path w="55879" h="554355">
                  <a:moveTo>
                    <a:pt x="55651" y="0"/>
                  </a:moveTo>
                  <a:lnTo>
                    <a:pt x="0" y="0"/>
                  </a:lnTo>
                  <a:lnTo>
                    <a:pt x="0" y="553834"/>
                  </a:lnTo>
                  <a:lnTo>
                    <a:pt x="40843" y="539216"/>
                  </a:lnTo>
                  <a:lnTo>
                    <a:pt x="55651" y="52341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5472" y="2124709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39" h="581660">
                  <a:moveTo>
                    <a:pt x="0" y="581660"/>
                  </a:moveTo>
                  <a:lnTo>
                    <a:pt x="27812" y="581660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1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9833" y="2124494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638" y="0"/>
                  </a:moveTo>
                  <a:lnTo>
                    <a:pt x="0" y="0"/>
                  </a:lnTo>
                  <a:lnTo>
                    <a:pt x="0" y="583069"/>
                  </a:lnTo>
                  <a:lnTo>
                    <a:pt x="55638" y="583069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7850" y="2124709"/>
              <a:ext cx="50165" cy="582930"/>
            </a:xfrm>
            <a:custGeom>
              <a:avLst/>
              <a:gdLst/>
              <a:ahLst/>
              <a:cxnLst/>
              <a:rect l="l" t="t" r="r" b="b"/>
              <a:pathLst>
                <a:path w="50164" h="582930">
                  <a:moveTo>
                    <a:pt x="49796" y="0"/>
                  </a:moveTo>
                  <a:lnTo>
                    <a:pt x="21983" y="0"/>
                  </a:lnTo>
                  <a:lnTo>
                    <a:pt x="21983" y="581660"/>
                  </a:lnTo>
                  <a:lnTo>
                    <a:pt x="0" y="581660"/>
                  </a:lnTo>
                  <a:lnTo>
                    <a:pt x="0" y="582930"/>
                  </a:lnTo>
                  <a:lnTo>
                    <a:pt x="49796" y="582930"/>
                  </a:lnTo>
                  <a:lnTo>
                    <a:pt x="49796" y="581660"/>
                  </a:lnTo>
                  <a:lnTo>
                    <a:pt x="49796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74195" y="2124709"/>
              <a:ext cx="55880" cy="582930"/>
            </a:xfrm>
            <a:custGeom>
              <a:avLst/>
              <a:gdLst/>
              <a:ahLst/>
              <a:cxnLst/>
              <a:rect l="l" t="t" r="r" b="b"/>
              <a:pathLst>
                <a:path w="55879" h="582930">
                  <a:moveTo>
                    <a:pt x="55638" y="0"/>
                  </a:moveTo>
                  <a:lnTo>
                    <a:pt x="0" y="0"/>
                  </a:lnTo>
                  <a:lnTo>
                    <a:pt x="0" y="581660"/>
                  </a:lnTo>
                  <a:lnTo>
                    <a:pt x="28130" y="581660"/>
                  </a:lnTo>
                  <a:lnTo>
                    <a:pt x="28130" y="582930"/>
                  </a:lnTo>
                  <a:lnTo>
                    <a:pt x="55638" y="582930"/>
                  </a:lnTo>
                  <a:lnTo>
                    <a:pt x="55638" y="58166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74194" y="2124494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30">
                  <a:moveTo>
                    <a:pt x="0" y="582485"/>
                  </a:moveTo>
                  <a:lnTo>
                    <a:pt x="27812" y="5824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2485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89790" y="2124709"/>
              <a:ext cx="84455" cy="581660"/>
            </a:xfrm>
            <a:custGeom>
              <a:avLst/>
              <a:gdLst/>
              <a:ahLst/>
              <a:cxnLst/>
              <a:rect l="l" t="t" r="r" b="b"/>
              <a:pathLst>
                <a:path w="84454" h="581660">
                  <a:moveTo>
                    <a:pt x="84404" y="0"/>
                  </a:moveTo>
                  <a:lnTo>
                    <a:pt x="56578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77850"/>
                  </a:lnTo>
                  <a:lnTo>
                    <a:pt x="5537" y="577850"/>
                  </a:lnTo>
                  <a:lnTo>
                    <a:pt x="5537" y="579120"/>
                  </a:lnTo>
                  <a:lnTo>
                    <a:pt x="28752" y="579120"/>
                  </a:lnTo>
                  <a:lnTo>
                    <a:pt x="34112" y="579120"/>
                  </a:lnTo>
                  <a:lnTo>
                    <a:pt x="34112" y="580390"/>
                  </a:lnTo>
                  <a:lnTo>
                    <a:pt x="34569" y="580390"/>
                  </a:lnTo>
                  <a:lnTo>
                    <a:pt x="56007" y="580390"/>
                  </a:lnTo>
                  <a:lnTo>
                    <a:pt x="56007" y="581660"/>
                  </a:lnTo>
                  <a:lnTo>
                    <a:pt x="56578" y="581660"/>
                  </a:lnTo>
                  <a:lnTo>
                    <a:pt x="56578" y="580390"/>
                  </a:lnTo>
                  <a:lnTo>
                    <a:pt x="62509" y="580390"/>
                  </a:lnTo>
                  <a:lnTo>
                    <a:pt x="62509" y="581660"/>
                  </a:lnTo>
                  <a:lnTo>
                    <a:pt x="84404" y="581660"/>
                  </a:lnTo>
                  <a:lnTo>
                    <a:pt x="84404" y="580390"/>
                  </a:lnTo>
                  <a:lnTo>
                    <a:pt x="84404" y="57912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61965" y="2124494"/>
              <a:ext cx="57150" cy="579755"/>
            </a:xfrm>
            <a:custGeom>
              <a:avLst/>
              <a:gdLst/>
              <a:ahLst/>
              <a:cxnLst/>
              <a:rect l="l" t="t" r="r" b="b"/>
              <a:pathLst>
                <a:path w="57150" h="579755">
                  <a:moveTo>
                    <a:pt x="56578" y="0"/>
                  </a:moveTo>
                  <a:lnTo>
                    <a:pt x="0" y="0"/>
                  </a:lnTo>
                  <a:lnTo>
                    <a:pt x="0" y="575805"/>
                  </a:lnTo>
                  <a:lnTo>
                    <a:pt x="27825" y="578256"/>
                  </a:lnTo>
                  <a:lnTo>
                    <a:pt x="35267" y="578256"/>
                  </a:lnTo>
                  <a:lnTo>
                    <a:pt x="49136" y="579437"/>
                  </a:lnTo>
                  <a:lnTo>
                    <a:pt x="56578" y="579437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61965" y="2124494"/>
              <a:ext cx="27940" cy="578485"/>
            </a:xfrm>
            <a:custGeom>
              <a:avLst/>
              <a:gdLst/>
              <a:ahLst/>
              <a:cxnLst/>
              <a:rect l="l" t="t" r="r" b="b"/>
              <a:pathLst>
                <a:path w="27939" h="578485">
                  <a:moveTo>
                    <a:pt x="0" y="578256"/>
                  </a:moveTo>
                  <a:lnTo>
                    <a:pt x="27825" y="5782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825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4139" y="2124494"/>
              <a:ext cx="27940" cy="575945"/>
            </a:xfrm>
            <a:custGeom>
              <a:avLst/>
              <a:gdLst/>
              <a:ahLst/>
              <a:cxnLst/>
              <a:rect l="l" t="t" r="r" b="b"/>
              <a:pathLst>
                <a:path w="27939" h="575944">
                  <a:moveTo>
                    <a:pt x="0" y="575805"/>
                  </a:moveTo>
                  <a:lnTo>
                    <a:pt x="27825" y="575805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580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78500" y="2124494"/>
              <a:ext cx="55880" cy="573405"/>
            </a:xfrm>
            <a:custGeom>
              <a:avLst/>
              <a:gdLst/>
              <a:ahLst/>
              <a:cxnLst/>
              <a:rect l="l" t="t" r="r" b="b"/>
              <a:pathLst>
                <a:path w="55879" h="573405">
                  <a:moveTo>
                    <a:pt x="55638" y="0"/>
                  </a:moveTo>
                  <a:lnTo>
                    <a:pt x="0" y="0"/>
                  </a:lnTo>
                  <a:lnTo>
                    <a:pt x="0" y="566686"/>
                  </a:lnTo>
                  <a:lnTo>
                    <a:pt x="6502" y="567270"/>
                  </a:lnTo>
                  <a:lnTo>
                    <a:pt x="13017" y="568451"/>
                  </a:lnTo>
                  <a:lnTo>
                    <a:pt x="19519" y="569048"/>
                  </a:lnTo>
                  <a:lnTo>
                    <a:pt x="26962" y="570318"/>
                  </a:lnTo>
                  <a:lnTo>
                    <a:pt x="34328" y="570903"/>
                  </a:lnTo>
                  <a:lnTo>
                    <a:pt x="40830" y="572084"/>
                  </a:lnTo>
                  <a:lnTo>
                    <a:pt x="55638" y="57335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50687" y="2124494"/>
              <a:ext cx="55880" cy="570865"/>
            </a:xfrm>
            <a:custGeom>
              <a:avLst/>
              <a:gdLst/>
              <a:ahLst/>
              <a:cxnLst/>
              <a:rect l="l" t="t" r="r" b="b"/>
              <a:pathLst>
                <a:path w="55879" h="570864">
                  <a:moveTo>
                    <a:pt x="55638" y="0"/>
                  </a:moveTo>
                  <a:lnTo>
                    <a:pt x="0" y="0"/>
                  </a:lnTo>
                  <a:lnTo>
                    <a:pt x="0" y="562368"/>
                  </a:lnTo>
                  <a:lnTo>
                    <a:pt x="13004" y="564819"/>
                  </a:lnTo>
                  <a:lnTo>
                    <a:pt x="19507" y="565416"/>
                  </a:lnTo>
                  <a:lnTo>
                    <a:pt x="26962" y="566686"/>
                  </a:lnTo>
                  <a:lnTo>
                    <a:pt x="33375" y="567270"/>
                  </a:lnTo>
                  <a:lnTo>
                    <a:pt x="40830" y="568451"/>
                  </a:lnTo>
                  <a:lnTo>
                    <a:pt x="48272" y="569048"/>
                  </a:lnTo>
                  <a:lnTo>
                    <a:pt x="55638" y="57031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94185" y="2124493"/>
              <a:ext cx="84455" cy="567055"/>
            </a:xfrm>
            <a:custGeom>
              <a:avLst/>
              <a:gdLst/>
              <a:ahLst/>
              <a:cxnLst/>
              <a:rect l="l" t="t" r="r" b="b"/>
              <a:pathLst>
                <a:path w="84454" h="567055">
                  <a:moveTo>
                    <a:pt x="84315" y="0"/>
                  </a:moveTo>
                  <a:lnTo>
                    <a:pt x="56502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49617"/>
                  </a:lnTo>
                  <a:lnTo>
                    <a:pt x="18491" y="555104"/>
                  </a:lnTo>
                  <a:lnTo>
                    <a:pt x="25933" y="556285"/>
                  </a:lnTo>
                  <a:lnTo>
                    <a:pt x="33388" y="558152"/>
                  </a:lnTo>
                  <a:lnTo>
                    <a:pt x="40741" y="559333"/>
                  </a:lnTo>
                  <a:lnTo>
                    <a:pt x="48196" y="561187"/>
                  </a:lnTo>
                  <a:lnTo>
                    <a:pt x="56502" y="562368"/>
                  </a:lnTo>
                  <a:lnTo>
                    <a:pt x="56502" y="562190"/>
                  </a:lnTo>
                  <a:lnTo>
                    <a:pt x="68567" y="564235"/>
                  </a:lnTo>
                  <a:lnTo>
                    <a:pt x="84315" y="566686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66359" y="2124494"/>
              <a:ext cx="57150" cy="556895"/>
            </a:xfrm>
            <a:custGeom>
              <a:avLst/>
              <a:gdLst/>
              <a:ahLst/>
              <a:cxnLst/>
              <a:rect l="l" t="t" r="r" b="b"/>
              <a:pathLst>
                <a:path w="57150" h="556894">
                  <a:moveTo>
                    <a:pt x="56591" y="0"/>
                  </a:moveTo>
                  <a:lnTo>
                    <a:pt x="0" y="0"/>
                  </a:lnTo>
                  <a:lnTo>
                    <a:pt x="0" y="538035"/>
                  </a:lnTo>
                  <a:lnTo>
                    <a:pt x="38011" y="552653"/>
                  </a:lnTo>
                  <a:lnTo>
                    <a:pt x="56591" y="556882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54294" y="2124494"/>
              <a:ext cx="40005" cy="549910"/>
            </a:xfrm>
            <a:custGeom>
              <a:avLst/>
              <a:gdLst/>
              <a:ahLst/>
              <a:cxnLst/>
              <a:rect l="l" t="t" r="r" b="b"/>
              <a:pathLst>
                <a:path w="40004" h="549910">
                  <a:moveTo>
                    <a:pt x="39890" y="0"/>
                  </a:moveTo>
                  <a:lnTo>
                    <a:pt x="0" y="0"/>
                  </a:lnTo>
                  <a:lnTo>
                    <a:pt x="0" y="523417"/>
                  </a:lnTo>
                  <a:lnTo>
                    <a:pt x="30556" y="546569"/>
                  </a:lnTo>
                  <a:lnTo>
                    <a:pt x="39890" y="549617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54294" y="2064841"/>
              <a:ext cx="791845" cy="605155"/>
            </a:xfrm>
            <a:custGeom>
              <a:avLst/>
              <a:gdLst/>
              <a:ahLst/>
              <a:cxnLst/>
              <a:rect l="l" t="t" r="r" b="b"/>
              <a:pathLst>
                <a:path w="791845" h="605155">
                  <a:moveTo>
                    <a:pt x="791819" y="59651"/>
                  </a:moveTo>
                  <a:lnTo>
                    <a:pt x="760310" y="36499"/>
                  </a:lnTo>
                  <a:lnTo>
                    <a:pt x="700989" y="21882"/>
                  </a:lnTo>
                  <a:lnTo>
                    <a:pt x="647153" y="13347"/>
                  </a:lnTo>
                  <a:lnTo>
                    <a:pt x="584149" y="7264"/>
                  </a:lnTo>
                  <a:lnTo>
                    <a:pt x="513689" y="2451"/>
                  </a:lnTo>
                  <a:lnTo>
                    <a:pt x="395909" y="0"/>
                  </a:lnTo>
                  <a:lnTo>
                    <a:pt x="316217" y="1181"/>
                  </a:lnTo>
                  <a:lnTo>
                    <a:pt x="278117" y="2451"/>
                  </a:lnTo>
                  <a:lnTo>
                    <a:pt x="206730" y="7264"/>
                  </a:lnTo>
                  <a:lnTo>
                    <a:pt x="143725" y="13347"/>
                  </a:lnTo>
                  <a:lnTo>
                    <a:pt x="89966" y="21882"/>
                  </a:lnTo>
                  <a:lnTo>
                    <a:pt x="48196" y="31013"/>
                  </a:lnTo>
                  <a:lnTo>
                    <a:pt x="8394" y="47485"/>
                  </a:lnTo>
                  <a:lnTo>
                    <a:pt x="0" y="59651"/>
                  </a:lnTo>
                  <a:lnTo>
                    <a:pt x="1879" y="65735"/>
                  </a:lnTo>
                  <a:lnTo>
                    <a:pt x="48196" y="88303"/>
                  </a:lnTo>
                  <a:lnTo>
                    <a:pt x="89966" y="97421"/>
                  </a:lnTo>
                  <a:lnTo>
                    <a:pt x="143725" y="105867"/>
                  </a:lnTo>
                  <a:lnTo>
                    <a:pt x="206730" y="111950"/>
                  </a:lnTo>
                  <a:lnTo>
                    <a:pt x="278117" y="116852"/>
                  </a:lnTo>
                  <a:lnTo>
                    <a:pt x="316217" y="118122"/>
                  </a:lnTo>
                  <a:lnTo>
                    <a:pt x="395909" y="119303"/>
                  </a:lnTo>
                  <a:lnTo>
                    <a:pt x="475691" y="118122"/>
                  </a:lnTo>
                  <a:lnTo>
                    <a:pt x="584149" y="111950"/>
                  </a:lnTo>
                  <a:lnTo>
                    <a:pt x="647153" y="105867"/>
                  </a:lnTo>
                  <a:lnTo>
                    <a:pt x="700989" y="97421"/>
                  </a:lnTo>
                  <a:lnTo>
                    <a:pt x="743623" y="88303"/>
                  </a:lnTo>
                  <a:lnTo>
                    <a:pt x="763993" y="81356"/>
                  </a:lnTo>
                  <a:lnTo>
                    <a:pt x="763993" y="605040"/>
                  </a:lnTo>
                  <a:lnTo>
                    <a:pt x="791819" y="583069"/>
                  </a:lnTo>
                  <a:lnTo>
                    <a:pt x="791819" y="59651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5613" y="270756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97639" y="2888792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4">
                  <a:moveTo>
                    <a:pt x="135940" y="0"/>
                  </a:moveTo>
                  <a:lnTo>
                    <a:pt x="0" y="0"/>
                  </a:lnTo>
                  <a:lnTo>
                    <a:pt x="67970" y="131305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43743" y="3374529"/>
              <a:ext cx="27305" cy="589280"/>
            </a:xfrm>
            <a:custGeom>
              <a:avLst/>
              <a:gdLst/>
              <a:ahLst/>
              <a:cxnLst/>
              <a:rect l="l" t="t" r="r" b="b"/>
              <a:pathLst>
                <a:path w="27304" h="589279">
                  <a:moveTo>
                    <a:pt x="0" y="588987"/>
                  </a:moveTo>
                  <a:lnTo>
                    <a:pt x="26885" y="588987"/>
                  </a:lnTo>
                  <a:lnTo>
                    <a:pt x="26885" y="0"/>
                  </a:lnTo>
                  <a:lnTo>
                    <a:pt x="0" y="0"/>
                  </a:lnTo>
                  <a:lnTo>
                    <a:pt x="0" y="588987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70629" y="3374529"/>
              <a:ext cx="27940" cy="587375"/>
            </a:xfrm>
            <a:custGeom>
              <a:avLst/>
              <a:gdLst/>
              <a:ahLst/>
              <a:cxnLst/>
              <a:rect l="l" t="t" r="r" b="b"/>
              <a:pathLst>
                <a:path w="27939" h="587375">
                  <a:moveTo>
                    <a:pt x="0" y="587133"/>
                  </a:moveTo>
                  <a:lnTo>
                    <a:pt x="27825" y="58713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713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455" y="3374529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39" h="585470">
                  <a:moveTo>
                    <a:pt x="0" y="585266"/>
                  </a:moveTo>
                  <a:lnTo>
                    <a:pt x="27812" y="585266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526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26268" y="3374529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29">
                  <a:moveTo>
                    <a:pt x="0" y="582828"/>
                  </a:moveTo>
                  <a:lnTo>
                    <a:pt x="27825" y="582828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2828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54093" y="3374529"/>
              <a:ext cx="27940" cy="580390"/>
            </a:xfrm>
            <a:custGeom>
              <a:avLst/>
              <a:gdLst/>
              <a:ahLst/>
              <a:cxnLst/>
              <a:rect l="l" t="t" r="r" b="b"/>
              <a:pathLst>
                <a:path w="27939" h="580389">
                  <a:moveTo>
                    <a:pt x="0" y="580377"/>
                  </a:moveTo>
                  <a:lnTo>
                    <a:pt x="27812" y="580377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0377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81906" y="3374529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656"/>
                  </a:moveTo>
                  <a:lnTo>
                    <a:pt x="27825" y="5766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656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9732" y="3374529"/>
              <a:ext cx="27940" cy="573405"/>
            </a:xfrm>
            <a:custGeom>
              <a:avLst/>
              <a:gdLst/>
              <a:ahLst/>
              <a:cxnLst/>
              <a:rect l="l" t="t" r="r" b="b"/>
              <a:pathLst>
                <a:path w="27939" h="573404">
                  <a:moveTo>
                    <a:pt x="0" y="572935"/>
                  </a:moveTo>
                  <a:lnTo>
                    <a:pt x="27812" y="5729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2935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37545" y="3374529"/>
              <a:ext cx="55880" cy="568325"/>
            </a:xfrm>
            <a:custGeom>
              <a:avLst/>
              <a:gdLst/>
              <a:ahLst/>
              <a:cxnLst/>
              <a:rect l="l" t="t" r="r" b="b"/>
              <a:pathLst>
                <a:path w="55879" h="568325">
                  <a:moveTo>
                    <a:pt x="55651" y="0"/>
                  </a:moveTo>
                  <a:lnTo>
                    <a:pt x="0" y="0"/>
                  </a:lnTo>
                  <a:lnTo>
                    <a:pt x="0" y="568032"/>
                  </a:lnTo>
                  <a:lnTo>
                    <a:pt x="8305" y="566178"/>
                  </a:lnTo>
                  <a:lnTo>
                    <a:pt x="16700" y="564908"/>
                  </a:lnTo>
                  <a:lnTo>
                    <a:pt x="38011" y="559422"/>
                  </a:lnTo>
                  <a:lnTo>
                    <a:pt x="44513" y="557555"/>
                  </a:lnTo>
                  <a:lnTo>
                    <a:pt x="50088" y="555028"/>
                  </a:lnTo>
                  <a:lnTo>
                    <a:pt x="55651" y="553161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65371" y="3374529"/>
              <a:ext cx="55880" cy="561975"/>
            </a:xfrm>
            <a:custGeom>
              <a:avLst/>
              <a:gdLst/>
              <a:ahLst/>
              <a:cxnLst/>
              <a:rect l="l" t="t" r="r" b="b"/>
              <a:pathLst>
                <a:path w="55879" h="561975">
                  <a:moveTo>
                    <a:pt x="55562" y="0"/>
                  </a:moveTo>
                  <a:lnTo>
                    <a:pt x="0" y="0"/>
                  </a:lnTo>
                  <a:lnTo>
                    <a:pt x="0" y="561873"/>
                  </a:lnTo>
                  <a:lnTo>
                    <a:pt x="40741" y="547001"/>
                  </a:lnTo>
                  <a:lnTo>
                    <a:pt x="55562" y="530948"/>
                  </a:lnTo>
                  <a:lnTo>
                    <a:pt x="55562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93197" y="3374529"/>
              <a:ext cx="27940" cy="553720"/>
            </a:xfrm>
            <a:custGeom>
              <a:avLst/>
              <a:gdLst/>
              <a:ahLst/>
              <a:cxnLst/>
              <a:rect l="l" t="t" r="r" b="b"/>
              <a:pathLst>
                <a:path w="27939" h="553720">
                  <a:moveTo>
                    <a:pt x="27736" y="0"/>
                  </a:moveTo>
                  <a:lnTo>
                    <a:pt x="0" y="0"/>
                  </a:lnTo>
                  <a:lnTo>
                    <a:pt x="0" y="553161"/>
                  </a:lnTo>
                  <a:lnTo>
                    <a:pt x="27736" y="530948"/>
                  </a:lnTo>
                  <a:lnTo>
                    <a:pt x="27736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04640" y="337452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51" y="0"/>
                  </a:moveTo>
                  <a:lnTo>
                    <a:pt x="0" y="0"/>
                  </a:lnTo>
                  <a:lnTo>
                    <a:pt x="0" y="591527"/>
                  </a:lnTo>
                  <a:lnTo>
                    <a:pt x="55651" y="59152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84219" y="3374389"/>
              <a:ext cx="48260" cy="591820"/>
            </a:xfrm>
            <a:custGeom>
              <a:avLst/>
              <a:gdLst/>
              <a:ahLst/>
              <a:cxnLst/>
              <a:rect l="l" t="t" r="r" b="b"/>
              <a:pathLst>
                <a:path w="48260" h="591820">
                  <a:moveTo>
                    <a:pt x="48247" y="0"/>
                  </a:moveTo>
                  <a:lnTo>
                    <a:pt x="20421" y="0"/>
                  </a:lnTo>
                  <a:lnTo>
                    <a:pt x="20421" y="590550"/>
                  </a:lnTo>
                  <a:lnTo>
                    <a:pt x="0" y="590550"/>
                  </a:lnTo>
                  <a:lnTo>
                    <a:pt x="0" y="591820"/>
                  </a:lnTo>
                  <a:lnTo>
                    <a:pt x="48247" y="591820"/>
                  </a:lnTo>
                  <a:lnTo>
                    <a:pt x="48247" y="590550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49002" y="337438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38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29921" y="590550"/>
                  </a:lnTo>
                  <a:lnTo>
                    <a:pt x="29921" y="591820"/>
                  </a:lnTo>
                  <a:lnTo>
                    <a:pt x="55638" y="591820"/>
                  </a:lnTo>
                  <a:lnTo>
                    <a:pt x="55638" y="59055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28936" y="3374389"/>
              <a:ext cx="48260" cy="590550"/>
            </a:xfrm>
            <a:custGeom>
              <a:avLst/>
              <a:gdLst/>
              <a:ahLst/>
              <a:cxnLst/>
              <a:rect l="l" t="t" r="r" b="b"/>
              <a:pathLst>
                <a:path w="48260" h="590550">
                  <a:moveTo>
                    <a:pt x="47891" y="0"/>
                  </a:moveTo>
                  <a:lnTo>
                    <a:pt x="20066" y="0"/>
                  </a:lnTo>
                  <a:lnTo>
                    <a:pt x="20066" y="589280"/>
                  </a:lnTo>
                  <a:lnTo>
                    <a:pt x="0" y="589280"/>
                  </a:lnTo>
                  <a:lnTo>
                    <a:pt x="0" y="590550"/>
                  </a:lnTo>
                  <a:lnTo>
                    <a:pt x="47891" y="590550"/>
                  </a:lnTo>
                  <a:lnTo>
                    <a:pt x="47891" y="589280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64686" y="3374389"/>
              <a:ext cx="84455" cy="590550"/>
            </a:xfrm>
            <a:custGeom>
              <a:avLst/>
              <a:gdLst/>
              <a:ahLst/>
              <a:cxnLst/>
              <a:rect l="l" t="t" r="r" b="b"/>
              <a:pathLst>
                <a:path w="84454" h="590550">
                  <a:moveTo>
                    <a:pt x="84315" y="0"/>
                  </a:moveTo>
                  <a:lnTo>
                    <a:pt x="56502" y="0"/>
                  </a:lnTo>
                  <a:lnTo>
                    <a:pt x="28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4986" y="586740"/>
                  </a:lnTo>
                  <a:lnTo>
                    <a:pt x="14986" y="588010"/>
                  </a:lnTo>
                  <a:lnTo>
                    <a:pt x="28676" y="588010"/>
                  </a:lnTo>
                  <a:lnTo>
                    <a:pt x="36017" y="588010"/>
                  </a:lnTo>
                  <a:lnTo>
                    <a:pt x="36017" y="589280"/>
                  </a:lnTo>
                  <a:lnTo>
                    <a:pt x="42976" y="589280"/>
                  </a:lnTo>
                  <a:lnTo>
                    <a:pt x="56502" y="589280"/>
                  </a:lnTo>
                  <a:lnTo>
                    <a:pt x="70929" y="589280"/>
                  </a:lnTo>
                  <a:lnTo>
                    <a:pt x="70929" y="590550"/>
                  </a:lnTo>
                  <a:lnTo>
                    <a:pt x="84315" y="590550"/>
                  </a:lnTo>
                  <a:lnTo>
                    <a:pt x="84315" y="589280"/>
                  </a:lnTo>
                  <a:lnTo>
                    <a:pt x="84315" y="588010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36860" y="3374529"/>
              <a:ext cx="56515" cy="588010"/>
            </a:xfrm>
            <a:custGeom>
              <a:avLst/>
              <a:gdLst/>
              <a:ahLst/>
              <a:cxnLst/>
              <a:rect l="l" t="t" r="r" b="b"/>
              <a:pathLst>
                <a:path w="56514" h="588010">
                  <a:moveTo>
                    <a:pt x="56502" y="0"/>
                  </a:moveTo>
                  <a:lnTo>
                    <a:pt x="0" y="0"/>
                  </a:lnTo>
                  <a:lnTo>
                    <a:pt x="0" y="584085"/>
                  </a:lnTo>
                  <a:lnTo>
                    <a:pt x="27825" y="586536"/>
                  </a:lnTo>
                  <a:lnTo>
                    <a:pt x="35191" y="586536"/>
                  </a:lnTo>
                  <a:lnTo>
                    <a:pt x="49136" y="587806"/>
                  </a:lnTo>
                  <a:lnTo>
                    <a:pt x="56502" y="587806"/>
                  </a:lnTo>
                  <a:lnTo>
                    <a:pt x="56502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36860" y="3374529"/>
              <a:ext cx="27940" cy="586740"/>
            </a:xfrm>
            <a:custGeom>
              <a:avLst/>
              <a:gdLst/>
              <a:ahLst/>
              <a:cxnLst/>
              <a:rect l="l" t="t" r="r" b="b"/>
              <a:pathLst>
                <a:path w="27939" h="586739">
                  <a:moveTo>
                    <a:pt x="0" y="586536"/>
                  </a:moveTo>
                  <a:lnTo>
                    <a:pt x="27825" y="5865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653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09047" y="3374529"/>
              <a:ext cx="27940" cy="584200"/>
            </a:xfrm>
            <a:custGeom>
              <a:avLst/>
              <a:gdLst/>
              <a:ahLst/>
              <a:cxnLst/>
              <a:rect l="l" t="t" r="r" b="b"/>
              <a:pathLst>
                <a:path w="27939" h="584200">
                  <a:moveTo>
                    <a:pt x="0" y="584085"/>
                  </a:moveTo>
                  <a:lnTo>
                    <a:pt x="27812" y="5840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08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53409" y="3374529"/>
              <a:ext cx="55880" cy="581660"/>
            </a:xfrm>
            <a:custGeom>
              <a:avLst/>
              <a:gdLst/>
              <a:ahLst/>
              <a:cxnLst/>
              <a:rect l="l" t="t" r="r" b="b"/>
              <a:pathLst>
                <a:path w="55879" h="581660">
                  <a:moveTo>
                    <a:pt x="55638" y="0"/>
                  </a:moveTo>
                  <a:lnTo>
                    <a:pt x="0" y="0"/>
                  </a:lnTo>
                  <a:lnTo>
                    <a:pt x="0" y="574801"/>
                  </a:lnTo>
                  <a:lnTo>
                    <a:pt x="6502" y="575475"/>
                  </a:lnTo>
                  <a:lnTo>
                    <a:pt x="13004" y="576656"/>
                  </a:lnTo>
                  <a:lnTo>
                    <a:pt x="19430" y="577240"/>
                  </a:lnTo>
                  <a:lnTo>
                    <a:pt x="26873" y="578510"/>
                  </a:lnTo>
                  <a:lnTo>
                    <a:pt x="34328" y="579107"/>
                  </a:lnTo>
                  <a:lnTo>
                    <a:pt x="40741" y="580377"/>
                  </a:lnTo>
                  <a:lnTo>
                    <a:pt x="55638" y="58163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25583" y="3374529"/>
              <a:ext cx="55880" cy="579120"/>
            </a:xfrm>
            <a:custGeom>
              <a:avLst/>
              <a:gdLst/>
              <a:ahLst/>
              <a:cxnLst/>
              <a:rect l="l" t="t" r="r" b="b"/>
              <a:pathLst>
                <a:path w="55879" h="579120">
                  <a:moveTo>
                    <a:pt x="55638" y="0"/>
                  </a:moveTo>
                  <a:lnTo>
                    <a:pt x="0" y="0"/>
                  </a:lnTo>
                  <a:lnTo>
                    <a:pt x="0" y="570483"/>
                  </a:lnTo>
                  <a:lnTo>
                    <a:pt x="13017" y="572935"/>
                  </a:lnTo>
                  <a:lnTo>
                    <a:pt x="19431" y="573608"/>
                  </a:lnTo>
                  <a:lnTo>
                    <a:pt x="26885" y="574801"/>
                  </a:lnTo>
                  <a:lnTo>
                    <a:pt x="33388" y="575475"/>
                  </a:lnTo>
                  <a:lnTo>
                    <a:pt x="40830" y="576656"/>
                  </a:lnTo>
                  <a:lnTo>
                    <a:pt x="48196" y="577240"/>
                  </a:lnTo>
                  <a:lnTo>
                    <a:pt x="55638" y="57851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69005" y="3374529"/>
              <a:ext cx="84455" cy="575310"/>
            </a:xfrm>
            <a:custGeom>
              <a:avLst/>
              <a:gdLst/>
              <a:ahLst/>
              <a:cxnLst/>
              <a:rect l="l" t="t" r="r" b="b"/>
              <a:pathLst>
                <a:path w="84454" h="575310">
                  <a:moveTo>
                    <a:pt x="84404" y="0"/>
                  </a:moveTo>
                  <a:lnTo>
                    <a:pt x="56578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57555"/>
                  </a:lnTo>
                  <a:lnTo>
                    <a:pt x="18567" y="563054"/>
                  </a:lnTo>
                  <a:lnTo>
                    <a:pt x="26022" y="564311"/>
                  </a:lnTo>
                  <a:lnTo>
                    <a:pt x="33388" y="566178"/>
                  </a:lnTo>
                  <a:lnTo>
                    <a:pt x="40830" y="567448"/>
                  </a:lnTo>
                  <a:lnTo>
                    <a:pt x="48196" y="569214"/>
                  </a:lnTo>
                  <a:lnTo>
                    <a:pt x="56578" y="570484"/>
                  </a:lnTo>
                  <a:lnTo>
                    <a:pt x="56578" y="570255"/>
                  </a:lnTo>
                  <a:lnTo>
                    <a:pt x="68656" y="572350"/>
                  </a:lnTo>
                  <a:lnTo>
                    <a:pt x="84404" y="574802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41179" y="3374529"/>
              <a:ext cx="57150" cy="565150"/>
            </a:xfrm>
            <a:custGeom>
              <a:avLst/>
              <a:gdLst/>
              <a:ahLst/>
              <a:cxnLst/>
              <a:rect l="l" t="t" r="r" b="b"/>
              <a:pathLst>
                <a:path w="57150" h="565150">
                  <a:moveTo>
                    <a:pt x="56591" y="0"/>
                  </a:moveTo>
                  <a:lnTo>
                    <a:pt x="0" y="0"/>
                  </a:lnTo>
                  <a:lnTo>
                    <a:pt x="0" y="545820"/>
                  </a:lnTo>
                  <a:lnTo>
                    <a:pt x="38011" y="560603"/>
                  </a:lnTo>
                  <a:lnTo>
                    <a:pt x="56591" y="564908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29203" y="3374529"/>
              <a:ext cx="40005" cy="558165"/>
            </a:xfrm>
            <a:custGeom>
              <a:avLst/>
              <a:gdLst/>
              <a:ahLst/>
              <a:cxnLst/>
              <a:rect l="l" t="t" r="r" b="b"/>
              <a:pathLst>
                <a:path w="40004" h="558164">
                  <a:moveTo>
                    <a:pt x="39801" y="0"/>
                  </a:moveTo>
                  <a:lnTo>
                    <a:pt x="0" y="0"/>
                  </a:lnTo>
                  <a:lnTo>
                    <a:pt x="0" y="530948"/>
                  </a:lnTo>
                  <a:lnTo>
                    <a:pt x="30556" y="554431"/>
                  </a:lnTo>
                  <a:lnTo>
                    <a:pt x="39801" y="557555"/>
                  </a:lnTo>
                  <a:lnTo>
                    <a:pt x="39801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29203" y="3313950"/>
              <a:ext cx="791845" cy="121285"/>
            </a:xfrm>
            <a:custGeom>
              <a:avLst/>
              <a:gdLst/>
              <a:ahLst/>
              <a:cxnLst/>
              <a:rect l="l" t="t" r="r" b="b"/>
              <a:pathLst>
                <a:path w="791845" h="121285">
                  <a:moveTo>
                    <a:pt x="395820" y="0"/>
                  </a:moveTo>
                  <a:lnTo>
                    <a:pt x="316115" y="1270"/>
                  </a:lnTo>
                  <a:lnTo>
                    <a:pt x="206717" y="7442"/>
                  </a:lnTo>
                  <a:lnTo>
                    <a:pt x="143637" y="13614"/>
                  </a:lnTo>
                  <a:lnTo>
                    <a:pt x="89877" y="22313"/>
                  </a:lnTo>
                  <a:lnTo>
                    <a:pt x="48183" y="31521"/>
                  </a:lnTo>
                  <a:lnTo>
                    <a:pt x="8293" y="48171"/>
                  </a:lnTo>
                  <a:lnTo>
                    <a:pt x="0" y="60579"/>
                  </a:lnTo>
                  <a:lnTo>
                    <a:pt x="1790" y="66751"/>
                  </a:lnTo>
                  <a:lnTo>
                    <a:pt x="48183" y="89560"/>
                  </a:lnTo>
                  <a:lnTo>
                    <a:pt x="89877" y="98856"/>
                  </a:lnTo>
                  <a:lnTo>
                    <a:pt x="143637" y="107480"/>
                  </a:lnTo>
                  <a:lnTo>
                    <a:pt x="206717" y="113639"/>
                  </a:lnTo>
                  <a:lnTo>
                    <a:pt x="278117" y="118630"/>
                  </a:lnTo>
                  <a:lnTo>
                    <a:pt x="395820" y="121081"/>
                  </a:lnTo>
                  <a:lnTo>
                    <a:pt x="475602" y="119811"/>
                  </a:lnTo>
                  <a:lnTo>
                    <a:pt x="584060" y="113639"/>
                  </a:lnTo>
                  <a:lnTo>
                    <a:pt x="647141" y="107480"/>
                  </a:lnTo>
                  <a:lnTo>
                    <a:pt x="700900" y="98856"/>
                  </a:lnTo>
                  <a:lnTo>
                    <a:pt x="743534" y="89560"/>
                  </a:lnTo>
                  <a:lnTo>
                    <a:pt x="783424" y="72923"/>
                  </a:lnTo>
                  <a:lnTo>
                    <a:pt x="791730" y="60579"/>
                  </a:lnTo>
                  <a:lnTo>
                    <a:pt x="789927" y="54419"/>
                  </a:lnTo>
                  <a:lnTo>
                    <a:pt x="743534" y="31521"/>
                  </a:lnTo>
                  <a:lnTo>
                    <a:pt x="675906" y="17919"/>
                  </a:lnTo>
                  <a:lnTo>
                    <a:pt x="584060" y="7442"/>
                  </a:lnTo>
                  <a:lnTo>
                    <a:pt x="513600" y="2540"/>
                  </a:lnTo>
                  <a:lnTo>
                    <a:pt x="395820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61231" y="3374389"/>
              <a:ext cx="55244" cy="589280"/>
            </a:xfrm>
            <a:custGeom>
              <a:avLst/>
              <a:gdLst/>
              <a:ahLst/>
              <a:cxnLst/>
              <a:rect l="l" t="t" r="r" b="b"/>
              <a:pathLst>
                <a:path w="55245" h="589279">
                  <a:moveTo>
                    <a:pt x="0" y="589279"/>
                  </a:moveTo>
                  <a:lnTo>
                    <a:pt x="54698" y="589279"/>
                  </a:lnTo>
                  <a:lnTo>
                    <a:pt x="54698" y="0"/>
                  </a:lnTo>
                  <a:lnTo>
                    <a:pt x="0" y="0"/>
                  </a:lnTo>
                  <a:lnTo>
                    <a:pt x="0" y="589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15930" y="3374389"/>
              <a:ext cx="27940" cy="589280"/>
            </a:xfrm>
            <a:custGeom>
              <a:avLst/>
              <a:gdLst/>
              <a:ahLst/>
              <a:cxnLst/>
              <a:rect l="l" t="t" r="r" b="b"/>
              <a:pathLst>
                <a:path w="27939" h="589279">
                  <a:moveTo>
                    <a:pt x="0" y="589279"/>
                  </a:moveTo>
                  <a:lnTo>
                    <a:pt x="27813" y="589279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8927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43743" y="3374529"/>
              <a:ext cx="27305" cy="589280"/>
            </a:xfrm>
            <a:custGeom>
              <a:avLst/>
              <a:gdLst/>
              <a:ahLst/>
              <a:cxnLst/>
              <a:rect l="l" t="t" r="r" b="b"/>
              <a:pathLst>
                <a:path w="27304" h="589279">
                  <a:moveTo>
                    <a:pt x="0" y="588987"/>
                  </a:moveTo>
                  <a:lnTo>
                    <a:pt x="26885" y="588987"/>
                  </a:lnTo>
                  <a:lnTo>
                    <a:pt x="26885" y="0"/>
                  </a:lnTo>
                  <a:lnTo>
                    <a:pt x="0" y="0"/>
                  </a:lnTo>
                  <a:lnTo>
                    <a:pt x="0" y="588987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70629" y="3374529"/>
              <a:ext cx="27940" cy="587375"/>
            </a:xfrm>
            <a:custGeom>
              <a:avLst/>
              <a:gdLst/>
              <a:ahLst/>
              <a:cxnLst/>
              <a:rect l="l" t="t" r="r" b="b"/>
              <a:pathLst>
                <a:path w="27939" h="587375">
                  <a:moveTo>
                    <a:pt x="0" y="587133"/>
                  </a:moveTo>
                  <a:lnTo>
                    <a:pt x="27825" y="58713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713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98455" y="3374529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39" h="585470">
                  <a:moveTo>
                    <a:pt x="0" y="585266"/>
                  </a:moveTo>
                  <a:lnTo>
                    <a:pt x="27812" y="585266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526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26268" y="3374529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29">
                  <a:moveTo>
                    <a:pt x="0" y="582828"/>
                  </a:moveTo>
                  <a:lnTo>
                    <a:pt x="27825" y="582828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2828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54093" y="3374529"/>
              <a:ext cx="27940" cy="580390"/>
            </a:xfrm>
            <a:custGeom>
              <a:avLst/>
              <a:gdLst/>
              <a:ahLst/>
              <a:cxnLst/>
              <a:rect l="l" t="t" r="r" b="b"/>
              <a:pathLst>
                <a:path w="27939" h="580389">
                  <a:moveTo>
                    <a:pt x="0" y="580377"/>
                  </a:moveTo>
                  <a:lnTo>
                    <a:pt x="27812" y="580377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0377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81906" y="3374529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656"/>
                  </a:moveTo>
                  <a:lnTo>
                    <a:pt x="27825" y="5766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656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09732" y="3374529"/>
              <a:ext cx="27940" cy="573405"/>
            </a:xfrm>
            <a:custGeom>
              <a:avLst/>
              <a:gdLst/>
              <a:ahLst/>
              <a:cxnLst/>
              <a:rect l="l" t="t" r="r" b="b"/>
              <a:pathLst>
                <a:path w="27939" h="573404">
                  <a:moveTo>
                    <a:pt x="0" y="572935"/>
                  </a:moveTo>
                  <a:lnTo>
                    <a:pt x="27812" y="5729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2935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545" y="3374529"/>
              <a:ext cx="55880" cy="568325"/>
            </a:xfrm>
            <a:custGeom>
              <a:avLst/>
              <a:gdLst/>
              <a:ahLst/>
              <a:cxnLst/>
              <a:rect l="l" t="t" r="r" b="b"/>
              <a:pathLst>
                <a:path w="55879" h="568325">
                  <a:moveTo>
                    <a:pt x="55651" y="0"/>
                  </a:moveTo>
                  <a:lnTo>
                    <a:pt x="0" y="0"/>
                  </a:lnTo>
                  <a:lnTo>
                    <a:pt x="0" y="568032"/>
                  </a:lnTo>
                  <a:lnTo>
                    <a:pt x="8305" y="566178"/>
                  </a:lnTo>
                  <a:lnTo>
                    <a:pt x="16700" y="564908"/>
                  </a:lnTo>
                  <a:lnTo>
                    <a:pt x="38011" y="559422"/>
                  </a:lnTo>
                  <a:lnTo>
                    <a:pt x="44513" y="557555"/>
                  </a:lnTo>
                  <a:lnTo>
                    <a:pt x="50088" y="555028"/>
                  </a:lnTo>
                  <a:lnTo>
                    <a:pt x="55651" y="553161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65371" y="3374529"/>
              <a:ext cx="55880" cy="561975"/>
            </a:xfrm>
            <a:custGeom>
              <a:avLst/>
              <a:gdLst/>
              <a:ahLst/>
              <a:cxnLst/>
              <a:rect l="l" t="t" r="r" b="b"/>
              <a:pathLst>
                <a:path w="55879" h="561975">
                  <a:moveTo>
                    <a:pt x="55562" y="0"/>
                  </a:moveTo>
                  <a:lnTo>
                    <a:pt x="0" y="0"/>
                  </a:lnTo>
                  <a:lnTo>
                    <a:pt x="0" y="561873"/>
                  </a:lnTo>
                  <a:lnTo>
                    <a:pt x="40741" y="547001"/>
                  </a:lnTo>
                  <a:lnTo>
                    <a:pt x="55562" y="530948"/>
                  </a:lnTo>
                  <a:lnTo>
                    <a:pt x="55562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960291" y="3374389"/>
              <a:ext cx="27940" cy="590550"/>
            </a:xfrm>
            <a:custGeom>
              <a:avLst/>
              <a:gdLst/>
              <a:ahLst/>
              <a:cxnLst/>
              <a:rect l="l" t="t" r="r" b="b"/>
              <a:pathLst>
                <a:path w="27939" h="590550">
                  <a:moveTo>
                    <a:pt x="0" y="590550"/>
                  </a:moveTo>
                  <a:lnTo>
                    <a:pt x="27812" y="590550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04640" y="337452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51" y="0"/>
                  </a:moveTo>
                  <a:lnTo>
                    <a:pt x="0" y="0"/>
                  </a:lnTo>
                  <a:lnTo>
                    <a:pt x="0" y="591527"/>
                  </a:lnTo>
                  <a:lnTo>
                    <a:pt x="55651" y="59152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84219" y="3374389"/>
              <a:ext cx="48260" cy="591820"/>
            </a:xfrm>
            <a:custGeom>
              <a:avLst/>
              <a:gdLst/>
              <a:ahLst/>
              <a:cxnLst/>
              <a:rect l="l" t="t" r="r" b="b"/>
              <a:pathLst>
                <a:path w="48260" h="591820">
                  <a:moveTo>
                    <a:pt x="48247" y="0"/>
                  </a:moveTo>
                  <a:lnTo>
                    <a:pt x="20421" y="0"/>
                  </a:lnTo>
                  <a:lnTo>
                    <a:pt x="20421" y="590550"/>
                  </a:lnTo>
                  <a:lnTo>
                    <a:pt x="0" y="590550"/>
                  </a:lnTo>
                  <a:lnTo>
                    <a:pt x="0" y="591820"/>
                  </a:lnTo>
                  <a:lnTo>
                    <a:pt x="48247" y="591820"/>
                  </a:lnTo>
                  <a:lnTo>
                    <a:pt x="48247" y="590550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49002" y="337438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38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29921" y="590550"/>
                  </a:lnTo>
                  <a:lnTo>
                    <a:pt x="29921" y="591820"/>
                  </a:lnTo>
                  <a:lnTo>
                    <a:pt x="55638" y="591820"/>
                  </a:lnTo>
                  <a:lnTo>
                    <a:pt x="55638" y="59055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28936" y="3374389"/>
              <a:ext cx="48260" cy="590550"/>
            </a:xfrm>
            <a:custGeom>
              <a:avLst/>
              <a:gdLst/>
              <a:ahLst/>
              <a:cxnLst/>
              <a:rect l="l" t="t" r="r" b="b"/>
              <a:pathLst>
                <a:path w="48260" h="590550">
                  <a:moveTo>
                    <a:pt x="47891" y="0"/>
                  </a:moveTo>
                  <a:lnTo>
                    <a:pt x="20066" y="0"/>
                  </a:lnTo>
                  <a:lnTo>
                    <a:pt x="20066" y="589280"/>
                  </a:lnTo>
                  <a:lnTo>
                    <a:pt x="0" y="589280"/>
                  </a:lnTo>
                  <a:lnTo>
                    <a:pt x="0" y="590550"/>
                  </a:lnTo>
                  <a:lnTo>
                    <a:pt x="47891" y="590550"/>
                  </a:lnTo>
                  <a:lnTo>
                    <a:pt x="47891" y="589280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764686" y="3374389"/>
              <a:ext cx="84455" cy="590550"/>
            </a:xfrm>
            <a:custGeom>
              <a:avLst/>
              <a:gdLst/>
              <a:ahLst/>
              <a:cxnLst/>
              <a:rect l="l" t="t" r="r" b="b"/>
              <a:pathLst>
                <a:path w="84454" h="590550">
                  <a:moveTo>
                    <a:pt x="84315" y="0"/>
                  </a:moveTo>
                  <a:lnTo>
                    <a:pt x="56502" y="0"/>
                  </a:lnTo>
                  <a:lnTo>
                    <a:pt x="28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4986" y="586740"/>
                  </a:lnTo>
                  <a:lnTo>
                    <a:pt x="14986" y="588010"/>
                  </a:lnTo>
                  <a:lnTo>
                    <a:pt x="28676" y="588010"/>
                  </a:lnTo>
                  <a:lnTo>
                    <a:pt x="36017" y="588010"/>
                  </a:lnTo>
                  <a:lnTo>
                    <a:pt x="36017" y="589280"/>
                  </a:lnTo>
                  <a:lnTo>
                    <a:pt x="42976" y="589280"/>
                  </a:lnTo>
                  <a:lnTo>
                    <a:pt x="56502" y="589280"/>
                  </a:lnTo>
                  <a:lnTo>
                    <a:pt x="70929" y="589280"/>
                  </a:lnTo>
                  <a:lnTo>
                    <a:pt x="70929" y="590550"/>
                  </a:lnTo>
                  <a:lnTo>
                    <a:pt x="84315" y="590550"/>
                  </a:lnTo>
                  <a:lnTo>
                    <a:pt x="84315" y="589280"/>
                  </a:lnTo>
                  <a:lnTo>
                    <a:pt x="84315" y="588010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6860" y="3374529"/>
              <a:ext cx="56515" cy="588010"/>
            </a:xfrm>
            <a:custGeom>
              <a:avLst/>
              <a:gdLst/>
              <a:ahLst/>
              <a:cxnLst/>
              <a:rect l="l" t="t" r="r" b="b"/>
              <a:pathLst>
                <a:path w="56514" h="588010">
                  <a:moveTo>
                    <a:pt x="56502" y="0"/>
                  </a:moveTo>
                  <a:lnTo>
                    <a:pt x="0" y="0"/>
                  </a:lnTo>
                  <a:lnTo>
                    <a:pt x="0" y="584085"/>
                  </a:lnTo>
                  <a:lnTo>
                    <a:pt x="27825" y="586536"/>
                  </a:lnTo>
                  <a:lnTo>
                    <a:pt x="35191" y="586536"/>
                  </a:lnTo>
                  <a:lnTo>
                    <a:pt x="49136" y="587806"/>
                  </a:lnTo>
                  <a:lnTo>
                    <a:pt x="56502" y="587806"/>
                  </a:lnTo>
                  <a:lnTo>
                    <a:pt x="56502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36860" y="3374529"/>
              <a:ext cx="27940" cy="586740"/>
            </a:xfrm>
            <a:custGeom>
              <a:avLst/>
              <a:gdLst/>
              <a:ahLst/>
              <a:cxnLst/>
              <a:rect l="l" t="t" r="r" b="b"/>
              <a:pathLst>
                <a:path w="27939" h="586739">
                  <a:moveTo>
                    <a:pt x="0" y="586536"/>
                  </a:moveTo>
                  <a:lnTo>
                    <a:pt x="27825" y="5865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653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09047" y="3374529"/>
              <a:ext cx="27940" cy="584200"/>
            </a:xfrm>
            <a:custGeom>
              <a:avLst/>
              <a:gdLst/>
              <a:ahLst/>
              <a:cxnLst/>
              <a:rect l="l" t="t" r="r" b="b"/>
              <a:pathLst>
                <a:path w="27939" h="584200">
                  <a:moveTo>
                    <a:pt x="0" y="584085"/>
                  </a:moveTo>
                  <a:lnTo>
                    <a:pt x="27812" y="5840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08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53409" y="3374529"/>
              <a:ext cx="55880" cy="581660"/>
            </a:xfrm>
            <a:custGeom>
              <a:avLst/>
              <a:gdLst/>
              <a:ahLst/>
              <a:cxnLst/>
              <a:rect l="l" t="t" r="r" b="b"/>
              <a:pathLst>
                <a:path w="55879" h="581660">
                  <a:moveTo>
                    <a:pt x="55638" y="0"/>
                  </a:moveTo>
                  <a:lnTo>
                    <a:pt x="0" y="0"/>
                  </a:lnTo>
                  <a:lnTo>
                    <a:pt x="0" y="574801"/>
                  </a:lnTo>
                  <a:lnTo>
                    <a:pt x="6502" y="575475"/>
                  </a:lnTo>
                  <a:lnTo>
                    <a:pt x="13004" y="576656"/>
                  </a:lnTo>
                  <a:lnTo>
                    <a:pt x="19430" y="577240"/>
                  </a:lnTo>
                  <a:lnTo>
                    <a:pt x="26873" y="578510"/>
                  </a:lnTo>
                  <a:lnTo>
                    <a:pt x="34328" y="579107"/>
                  </a:lnTo>
                  <a:lnTo>
                    <a:pt x="40741" y="580377"/>
                  </a:lnTo>
                  <a:lnTo>
                    <a:pt x="55638" y="58163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25583" y="3374529"/>
              <a:ext cx="55880" cy="579120"/>
            </a:xfrm>
            <a:custGeom>
              <a:avLst/>
              <a:gdLst/>
              <a:ahLst/>
              <a:cxnLst/>
              <a:rect l="l" t="t" r="r" b="b"/>
              <a:pathLst>
                <a:path w="55879" h="579120">
                  <a:moveTo>
                    <a:pt x="55638" y="0"/>
                  </a:moveTo>
                  <a:lnTo>
                    <a:pt x="0" y="0"/>
                  </a:lnTo>
                  <a:lnTo>
                    <a:pt x="0" y="570483"/>
                  </a:lnTo>
                  <a:lnTo>
                    <a:pt x="13017" y="572935"/>
                  </a:lnTo>
                  <a:lnTo>
                    <a:pt x="19431" y="573608"/>
                  </a:lnTo>
                  <a:lnTo>
                    <a:pt x="26885" y="574801"/>
                  </a:lnTo>
                  <a:lnTo>
                    <a:pt x="33388" y="575475"/>
                  </a:lnTo>
                  <a:lnTo>
                    <a:pt x="40830" y="576656"/>
                  </a:lnTo>
                  <a:lnTo>
                    <a:pt x="48196" y="577240"/>
                  </a:lnTo>
                  <a:lnTo>
                    <a:pt x="55638" y="57851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69005" y="3374529"/>
              <a:ext cx="84455" cy="575310"/>
            </a:xfrm>
            <a:custGeom>
              <a:avLst/>
              <a:gdLst/>
              <a:ahLst/>
              <a:cxnLst/>
              <a:rect l="l" t="t" r="r" b="b"/>
              <a:pathLst>
                <a:path w="84454" h="575310">
                  <a:moveTo>
                    <a:pt x="84404" y="0"/>
                  </a:moveTo>
                  <a:lnTo>
                    <a:pt x="56578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57555"/>
                  </a:lnTo>
                  <a:lnTo>
                    <a:pt x="18567" y="563054"/>
                  </a:lnTo>
                  <a:lnTo>
                    <a:pt x="26022" y="564311"/>
                  </a:lnTo>
                  <a:lnTo>
                    <a:pt x="33388" y="566178"/>
                  </a:lnTo>
                  <a:lnTo>
                    <a:pt x="40830" y="567448"/>
                  </a:lnTo>
                  <a:lnTo>
                    <a:pt x="48196" y="569214"/>
                  </a:lnTo>
                  <a:lnTo>
                    <a:pt x="56578" y="570484"/>
                  </a:lnTo>
                  <a:lnTo>
                    <a:pt x="56578" y="570255"/>
                  </a:lnTo>
                  <a:lnTo>
                    <a:pt x="68656" y="572350"/>
                  </a:lnTo>
                  <a:lnTo>
                    <a:pt x="84404" y="574802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41179" y="3374529"/>
              <a:ext cx="57150" cy="565150"/>
            </a:xfrm>
            <a:custGeom>
              <a:avLst/>
              <a:gdLst/>
              <a:ahLst/>
              <a:cxnLst/>
              <a:rect l="l" t="t" r="r" b="b"/>
              <a:pathLst>
                <a:path w="57150" h="565150">
                  <a:moveTo>
                    <a:pt x="56591" y="0"/>
                  </a:moveTo>
                  <a:lnTo>
                    <a:pt x="0" y="0"/>
                  </a:lnTo>
                  <a:lnTo>
                    <a:pt x="0" y="545820"/>
                  </a:lnTo>
                  <a:lnTo>
                    <a:pt x="38011" y="560603"/>
                  </a:lnTo>
                  <a:lnTo>
                    <a:pt x="56591" y="564908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29203" y="3374529"/>
              <a:ext cx="40005" cy="558165"/>
            </a:xfrm>
            <a:custGeom>
              <a:avLst/>
              <a:gdLst/>
              <a:ahLst/>
              <a:cxnLst/>
              <a:rect l="l" t="t" r="r" b="b"/>
              <a:pathLst>
                <a:path w="40004" h="558164">
                  <a:moveTo>
                    <a:pt x="39801" y="0"/>
                  </a:moveTo>
                  <a:lnTo>
                    <a:pt x="0" y="0"/>
                  </a:lnTo>
                  <a:lnTo>
                    <a:pt x="0" y="530948"/>
                  </a:lnTo>
                  <a:lnTo>
                    <a:pt x="30556" y="554431"/>
                  </a:lnTo>
                  <a:lnTo>
                    <a:pt x="39801" y="557555"/>
                  </a:lnTo>
                  <a:lnTo>
                    <a:pt x="39801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29203" y="3313950"/>
              <a:ext cx="791845" cy="614045"/>
            </a:xfrm>
            <a:custGeom>
              <a:avLst/>
              <a:gdLst/>
              <a:ahLst/>
              <a:cxnLst/>
              <a:rect l="l" t="t" r="r" b="b"/>
              <a:pathLst>
                <a:path w="791845" h="614045">
                  <a:moveTo>
                    <a:pt x="791730" y="60579"/>
                  </a:moveTo>
                  <a:lnTo>
                    <a:pt x="760222" y="37096"/>
                  </a:lnTo>
                  <a:lnTo>
                    <a:pt x="675906" y="17919"/>
                  </a:lnTo>
                  <a:lnTo>
                    <a:pt x="584060" y="7442"/>
                  </a:lnTo>
                  <a:lnTo>
                    <a:pt x="513600" y="2540"/>
                  </a:lnTo>
                  <a:lnTo>
                    <a:pt x="395820" y="0"/>
                  </a:lnTo>
                  <a:lnTo>
                    <a:pt x="316115" y="1270"/>
                  </a:lnTo>
                  <a:lnTo>
                    <a:pt x="206717" y="7442"/>
                  </a:lnTo>
                  <a:lnTo>
                    <a:pt x="143637" y="13614"/>
                  </a:lnTo>
                  <a:lnTo>
                    <a:pt x="89877" y="22313"/>
                  </a:lnTo>
                  <a:lnTo>
                    <a:pt x="48183" y="31521"/>
                  </a:lnTo>
                  <a:lnTo>
                    <a:pt x="8293" y="48171"/>
                  </a:lnTo>
                  <a:lnTo>
                    <a:pt x="0" y="60579"/>
                  </a:lnTo>
                  <a:lnTo>
                    <a:pt x="1790" y="66751"/>
                  </a:lnTo>
                  <a:lnTo>
                    <a:pt x="48183" y="89560"/>
                  </a:lnTo>
                  <a:lnTo>
                    <a:pt x="89877" y="98856"/>
                  </a:lnTo>
                  <a:lnTo>
                    <a:pt x="143637" y="107480"/>
                  </a:lnTo>
                  <a:lnTo>
                    <a:pt x="206717" y="113639"/>
                  </a:lnTo>
                  <a:lnTo>
                    <a:pt x="278117" y="118630"/>
                  </a:lnTo>
                  <a:lnTo>
                    <a:pt x="395820" y="121081"/>
                  </a:lnTo>
                  <a:lnTo>
                    <a:pt x="475602" y="119811"/>
                  </a:lnTo>
                  <a:lnTo>
                    <a:pt x="584060" y="113639"/>
                  </a:lnTo>
                  <a:lnTo>
                    <a:pt x="647141" y="107480"/>
                  </a:lnTo>
                  <a:lnTo>
                    <a:pt x="700900" y="98856"/>
                  </a:lnTo>
                  <a:lnTo>
                    <a:pt x="743534" y="89560"/>
                  </a:lnTo>
                  <a:lnTo>
                    <a:pt x="763993" y="82511"/>
                  </a:lnTo>
                  <a:lnTo>
                    <a:pt x="763993" y="613740"/>
                  </a:lnTo>
                  <a:lnTo>
                    <a:pt x="791730" y="591527"/>
                  </a:lnTo>
                  <a:lnTo>
                    <a:pt x="791730" y="60579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61343" y="3374529"/>
              <a:ext cx="27305" cy="589280"/>
            </a:xfrm>
            <a:custGeom>
              <a:avLst/>
              <a:gdLst/>
              <a:ahLst/>
              <a:cxnLst/>
              <a:rect l="l" t="t" r="r" b="b"/>
              <a:pathLst>
                <a:path w="27304" h="589279">
                  <a:moveTo>
                    <a:pt x="0" y="588987"/>
                  </a:moveTo>
                  <a:lnTo>
                    <a:pt x="26885" y="588987"/>
                  </a:lnTo>
                  <a:lnTo>
                    <a:pt x="26885" y="0"/>
                  </a:lnTo>
                  <a:lnTo>
                    <a:pt x="0" y="0"/>
                  </a:lnTo>
                  <a:lnTo>
                    <a:pt x="0" y="588987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88229" y="3374529"/>
              <a:ext cx="27940" cy="587375"/>
            </a:xfrm>
            <a:custGeom>
              <a:avLst/>
              <a:gdLst/>
              <a:ahLst/>
              <a:cxnLst/>
              <a:rect l="l" t="t" r="r" b="b"/>
              <a:pathLst>
                <a:path w="27939" h="587375">
                  <a:moveTo>
                    <a:pt x="0" y="587133"/>
                  </a:moveTo>
                  <a:lnTo>
                    <a:pt x="27812" y="587133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713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16042" y="3374529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39" h="585470">
                  <a:moveTo>
                    <a:pt x="0" y="585266"/>
                  </a:moveTo>
                  <a:lnTo>
                    <a:pt x="27825" y="58526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526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43868" y="3374529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29">
                  <a:moveTo>
                    <a:pt x="0" y="582828"/>
                  </a:moveTo>
                  <a:lnTo>
                    <a:pt x="27825" y="582828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2828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71693" y="3374529"/>
              <a:ext cx="27940" cy="580390"/>
            </a:xfrm>
            <a:custGeom>
              <a:avLst/>
              <a:gdLst/>
              <a:ahLst/>
              <a:cxnLst/>
              <a:rect l="l" t="t" r="r" b="b"/>
              <a:pathLst>
                <a:path w="27939" h="580389">
                  <a:moveTo>
                    <a:pt x="0" y="580377"/>
                  </a:moveTo>
                  <a:lnTo>
                    <a:pt x="27812" y="580377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0377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99506" y="3374529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656"/>
                  </a:moveTo>
                  <a:lnTo>
                    <a:pt x="27825" y="5766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656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427332" y="3374529"/>
              <a:ext cx="27940" cy="573405"/>
            </a:xfrm>
            <a:custGeom>
              <a:avLst/>
              <a:gdLst/>
              <a:ahLst/>
              <a:cxnLst/>
              <a:rect l="l" t="t" r="r" b="b"/>
              <a:pathLst>
                <a:path w="27939" h="573404">
                  <a:moveTo>
                    <a:pt x="0" y="572935"/>
                  </a:moveTo>
                  <a:lnTo>
                    <a:pt x="27812" y="5729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2935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455145" y="3374529"/>
              <a:ext cx="55880" cy="568325"/>
            </a:xfrm>
            <a:custGeom>
              <a:avLst/>
              <a:gdLst/>
              <a:ahLst/>
              <a:cxnLst/>
              <a:rect l="l" t="t" r="r" b="b"/>
              <a:pathLst>
                <a:path w="55879" h="568325">
                  <a:moveTo>
                    <a:pt x="55651" y="0"/>
                  </a:moveTo>
                  <a:lnTo>
                    <a:pt x="0" y="0"/>
                  </a:lnTo>
                  <a:lnTo>
                    <a:pt x="0" y="568032"/>
                  </a:lnTo>
                  <a:lnTo>
                    <a:pt x="8305" y="566178"/>
                  </a:lnTo>
                  <a:lnTo>
                    <a:pt x="16700" y="564908"/>
                  </a:lnTo>
                  <a:lnTo>
                    <a:pt x="38011" y="559422"/>
                  </a:lnTo>
                  <a:lnTo>
                    <a:pt x="44513" y="557555"/>
                  </a:lnTo>
                  <a:lnTo>
                    <a:pt x="50076" y="555028"/>
                  </a:lnTo>
                  <a:lnTo>
                    <a:pt x="55651" y="553161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482971" y="3374529"/>
              <a:ext cx="55880" cy="561975"/>
            </a:xfrm>
            <a:custGeom>
              <a:avLst/>
              <a:gdLst/>
              <a:ahLst/>
              <a:cxnLst/>
              <a:rect l="l" t="t" r="r" b="b"/>
              <a:pathLst>
                <a:path w="55879" h="561975">
                  <a:moveTo>
                    <a:pt x="55562" y="0"/>
                  </a:moveTo>
                  <a:lnTo>
                    <a:pt x="0" y="0"/>
                  </a:lnTo>
                  <a:lnTo>
                    <a:pt x="0" y="561873"/>
                  </a:lnTo>
                  <a:lnTo>
                    <a:pt x="40741" y="547001"/>
                  </a:lnTo>
                  <a:lnTo>
                    <a:pt x="55562" y="530948"/>
                  </a:lnTo>
                  <a:lnTo>
                    <a:pt x="55562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10796" y="3374529"/>
              <a:ext cx="27940" cy="553720"/>
            </a:xfrm>
            <a:custGeom>
              <a:avLst/>
              <a:gdLst/>
              <a:ahLst/>
              <a:cxnLst/>
              <a:rect l="l" t="t" r="r" b="b"/>
              <a:pathLst>
                <a:path w="27939" h="553720">
                  <a:moveTo>
                    <a:pt x="27736" y="0"/>
                  </a:moveTo>
                  <a:lnTo>
                    <a:pt x="0" y="0"/>
                  </a:lnTo>
                  <a:lnTo>
                    <a:pt x="0" y="553161"/>
                  </a:lnTo>
                  <a:lnTo>
                    <a:pt x="27736" y="530948"/>
                  </a:lnTo>
                  <a:lnTo>
                    <a:pt x="27736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22240" y="337452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51" y="0"/>
                  </a:moveTo>
                  <a:lnTo>
                    <a:pt x="0" y="0"/>
                  </a:lnTo>
                  <a:lnTo>
                    <a:pt x="0" y="591527"/>
                  </a:lnTo>
                  <a:lnTo>
                    <a:pt x="55651" y="59152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01819" y="3374389"/>
              <a:ext cx="48260" cy="591820"/>
            </a:xfrm>
            <a:custGeom>
              <a:avLst/>
              <a:gdLst/>
              <a:ahLst/>
              <a:cxnLst/>
              <a:rect l="l" t="t" r="r" b="b"/>
              <a:pathLst>
                <a:path w="48260" h="591820">
                  <a:moveTo>
                    <a:pt x="48247" y="0"/>
                  </a:moveTo>
                  <a:lnTo>
                    <a:pt x="20421" y="0"/>
                  </a:lnTo>
                  <a:lnTo>
                    <a:pt x="20421" y="590550"/>
                  </a:lnTo>
                  <a:lnTo>
                    <a:pt x="0" y="590550"/>
                  </a:lnTo>
                  <a:lnTo>
                    <a:pt x="0" y="591820"/>
                  </a:lnTo>
                  <a:lnTo>
                    <a:pt x="48247" y="591820"/>
                  </a:lnTo>
                  <a:lnTo>
                    <a:pt x="48247" y="590550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66601" y="337438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38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29921" y="590550"/>
                  </a:lnTo>
                  <a:lnTo>
                    <a:pt x="29921" y="591820"/>
                  </a:lnTo>
                  <a:lnTo>
                    <a:pt x="55638" y="591820"/>
                  </a:lnTo>
                  <a:lnTo>
                    <a:pt x="55638" y="59055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46535" y="3374389"/>
              <a:ext cx="48260" cy="590550"/>
            </a:xfrm>
            <a:custGeom>
              <a:avLst/>
              <a:gdLst/>
              <a:ahLst/>
              <a:cxnLst/>
              <a:rect l="l" t="t" r="r" b="b"/>
              <a:pathLst>
                <a:path w="48260" h="590550">
                  <a:moveTo>
                    <a:pt x="47891" y="0"/>
                  </a:moveTo>
                  <a:lnTo>
                    <a:pt x="20066" y="0"/>
                  </a:lnTo>
                  <a:lnTo>
                    <a:pt x="20066" y="589280"/>
                  </a:lnTo>
                  <a:lnTo>
                    <a:pt x="0" y="589280"/>
                  </a:lnTo>
                  <a:lnTo>
                    <a:pt x="0" y="590550"/>
                  </a:lnTo>
                  <a:lnTo>
                    <a:pt x="47891" y="590550"/>
                  </a:lnTo>
                  <a:lnTo>
                    <a:pt x="47891" y="589280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82286" y="3374389"/>
              <a:ext cx="84455" cy="590550"/>
            </a:xfrm>
            <a:custGeom>
              <a:avLst/>
              <a:gdLst/>
              <a:ahLst/>
              <a:cxnLst/>
              <a:rect l="l" t="t" r="r" b="b"/>
              <a:pathLst>
                <a:path w="84454" h="590550">
                  <a:moveTo>
                    <a:pt x="84315" y="0"/>
                  </a:moveTo>
                  <a:lnTo>
                    <a:pt x="56502" y="0"/>
                  </a:lnTo>
                  <a:lnTo>
                    <a:pt x="28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4986" y="586740"/>
                  </a:lnTo>
                  <a:lnTo>
                    <a:pt x="14986" y="588010"/>
                  </a:lnTo>
                  <a:lnTo>
                    <a:pt x="28676" y="588010"/>
                  </a:lnTo>
                  <a:lnTo>
                    <a:pt x="36017" y="588010"/>
                  </a:lnTo>
                  <a:lnTo>
                    <a:pt x="36017" y="589280"/>
                  </a:lnTo>
                  <a:lnTo>
                    <a:pt x="42976" y="589280"/>
                  </a:lnTo>
                  <a:lnTo>
                    <a:pt x="56502" y="589280"/>
                  </a:lnTo>
                  <a:lnTo>
                    <a:pt x="70929" y="589280"/>
                  </a:lnTo>
                  <a:lnTo>
                    <a:pt x="70929" y="590550"/>
                  </a:lnTo>
                  <a:lnTo>
                    <a:pt x="84315" y="590550"/>
                  </a:lnTo>
                  <a:lnTo>
                    <a:pt x="84315" y="589280"/>
                  </a:lnTo>
                  <a:lnTo>
                    <a:pt x="84315" y="588010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54460" y="3374529"/>
              <a:ext cx="56515" cy="588010"/>
            </a:xfrm>
            <a:custGeom>
              <a:avLst/>
              <a:gdLst/>
              <a:ahLst/>
              <a:cxnLst/>
              <a:rect l="l" t="t" r="r" b="b"/>
              <a:pathLst>
                <a:path w="56514" h="588010">
                  <a:moveTo>
                    <a:pt x="56502" y="0"/>
                  </a:moveTo>
                  <a:lnTo>
                    <a:pt x="0" y="0"/>
                  </a:lnTo>
                  <a:lnTo>
                    <a:pt x="0" y="584085"/>
                  </a:lnTo>
                  <a:lnTo>
                    <a:pt x="27825" y="586536"/>
                  </a:lnTo>
                  <a:lnTo>
                    <a:pt x="35191" y="586536"/>
                  </a:lnTo>
                  <a:lnTo>
                    <a:pt x="49136" y="587806"/>
                  </a:lnTo>
                  <a:lnTo>
                    <a:pt x="56502" y="587806"/>
                  </a:lnTo>
                  <a:lnTo>
                    <a:pt x="56502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954460" y="3374529"/>
              <a:ext cx="27940" cy="586740"/>
            </a:xfrm>
            <a:custGeom>
              <a:avLst/>
              <a:gdLst/>
              <a:ahLst/>
              <a:cxnLst/>
              <a:rect l="l" t="t" r="r" b="b"/>
              <a:pathLst>
                <a:path w="27939" h="586739">
                  <a:moveTo>
                    <a:pt x="0" y="586536"/>
                  </a:moveTo>
                  <a:lnTo>
                    <a:pt x="27825" y="5865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653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26647" y="3374529"/>
              <a:ext cx="27940" cy="584200"/>
            </a:xfrm>
            <a:custGeom>
              <a:avLst/>
              <a:gdLst/>
              <a:ahLst/>
              <a:cxnLst/>
              <a:rect l="l" t="t" r="r" b="b"/>
              <a:pathLst>
                <a:path w="27939" h="584200">
                  <a:moveTo>
                    <a:pt x="0" y="584085"/>
                  </a:moveTo>
                  <a:lnTo>
                    <a:pt x="27812" y="5840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08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871008" y="3374529"/>
              <a:ext cx="55880" cy="581660"/>
            </a:xfrm>
            <a:custGeom>
              <a:avLst/>
              <a:gdLst/>
              <a:ahLst/>
              <a:cxnLst/>
              <a:rect l="l" t="t" r="r" b="b"/>
              <a:pathLst>
                <a:path w="55879" h="581660">
                  <a:moveTo>
                    <a:pt x="55638" y="0"/>
                  </a:moveTo>
                  <a:lnTo>
                    <a:pt x="0" y="0"/>
                  </a:lnTo>
                  <a:lnTo>
                    <a:pt x="0" y="574801"/>
                  </a:lnTo>
                  <a:lnTo>
                    <a:pt x="6502" y="575475"/>
                  </a:lnTo>
                  <a:lnTo>
                    <a:pt x="13004" y="576656"/>
                  </a:lnTo>
                  <a:lnTo>
                    <a:pt x="19431" y="577240"/>
                  </a:lnTo>
                  <a:lnTo>
                    <a:pt x="26873" y="578510"/>
                  </a:lnTo>
                  <a:lnTo>
                    <a:pt x="34328" y="579107"/>
                  </a:lnTo>
                  <a:lnTo>
                    <a:pt x="40741" y="580377"/>
                  </a:lnTo>
                  <a:lnTo>
                    <a:pt x="55638" y="58163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843183" y="3374529"/>
              <a:ext cx="55880" cy="579120"/>
            </a:xfrm>
            <a:custGeom>
              <a:avLst/>
              <a:gdLst/>
              <a:ahLst/>
              <a:cxnLst/>
              <a:rect l="l" t="t" r="r" b="b"/>
              <a:pathLst>
                <a:path w="55879" h="579120">
                  <a:moveTo>
                    <a:pt x="55638" y="0"/>
                  </a:moveTo>
                  <a:lnTo>
                    <a:pt x="0" y="0"/>
                  </a:lnTo>
                  <a:lnTo>
                    <a:pt x="0" y="570483"/>
                  </a:lnTo>
                  <a:lnTo>
                    <a:pt x="13017" y="572935"/>
                  </a:lnTo>
                  <a:lnTo>
                    <a:pt x="19430" y="573608"/>
                  </a:lnTo>
                  <a:lnTo>
                    <a:pt x="26873" y="574801"/>
                  </a:lnTo>
                  <a:lnTo>
                    <a:pt x="33388" y="575475"/>
                  </a:lnTo>
                  <a:lnTo>
                    <a:pt x="40830" y="576656"/>
                  </a:lnTo>
                  <a:lnTo>
                    <a:pt x="48196" y="577240"/>
                  </a:lnTo>
                  <a:lnTo>
                    <a:pt x="55638" y="57851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786605" y="3374529"/>
              <a:ext cx="84455" cy="575310"/>
            </a:xfrm>
            <a:custGeom>
              <a:avLst/>
              <a:gdLst/>
              <a:ahLst/>
              <a:cxnLst/>
              <a:rect l="l" t="t" r="r" b="b"/>
              <a:pathLst>
                <a:path w="84454" h="575310">
                  <a:moveTo>
                    <a:pt x="84404" y="0"/>
                  </a:moveTo>
                  <a:lnTo>
                    <a:pt x="56578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57555"/>
                  </a:lnTo>
                  <a:lnTo>
                    <a:pt x="18567" y="563054"/>
                  </a:lnTo>
                  <a:lnTo>
                    <a:pt x="26022" y="564311"/>
                  </a:lnTo>
                  <a:lnTo>
                    <a:pt x="33375" y="566178"/>
                  </a:lnTo>
                  <a:lnTo>
                    <a:pt x="40830" y="567448"/>
                  </a:lnTo>
                  <a:lnTo>
                    <a:pt x="48183" y="569214"/>
                  </a:lnTo>
                  <a:lnTo>
                    <a:pt x="56578" y="570484"/>
                  </a:lnTo>
                  <a:lnTo>
                    <a:pt x="56578" y="570255"/>
                  </a:lnTo>
                  <a:lnTo>
                    <a:pt x="68643" y="572350"/>
                  </a:lnTo>
                  <a:lnTo>
                    <a:pt x="84404" y="574802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758779" y="3374529"/>
              <a:ext cx="57150" cy="565150"/>
            </a:xfrm>
            <a:custGeom>
              <a:avLst/>
              <a:gdLst/>
              <a:ahLst/>
              <a:cxnLst/>
              <a:rect l="l" t="t" r="r" b="b"/>
              <a:pathLst>
                <a:path w="57150" h="565150">
                  <a:moveTo>
                    <a:pt x="56591" y="0"/>
                  </a:moveTo>
                  <a:lnTo>
                    <a:pt x="0" y="0"/>
                  </a:lnTo>
                  <a:lnTo>
                    <a:pt x="0" y="545820"/>
                  </a:lnTo>
                  <a:lnTo>
                    <a:pt x="38011" y="560603"/>
                  </a:lnTo>
                  <a:lnTo>
                    <a:pt x="56591" y="564908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746790" y="3374529"/>
              <a:ext cx="40005" cy="558165"/>
            </a:xfrm>
            <a:custGeom>
              <a:avLst/>
              <a:gdLst/>
              <a:ahLst/>
              <a:cxnLst/>
              <a:rect l="l" t="t" r="r" b="b"/>
              <a:pathLst>
                <a:path w="40004" h="558164">
                  <a:moveTo>
                    <a:pt x="39814" y="0"/>
                  </a:moveTo>
                  <a:lnTo>
                    <a:pt x="0" y="0"/>
                  </a:lnTo>
                  <a:lnTo>
                    <a:pt x="0" y="530948"/>
                  </a:lnTo>
                  <a:lnTo>
                    <a:pt x="30568" y="554431"/>
                  </a:lnTo>
                  <a:lnTo>
                    <a:pt x="39814" y="557555"/>
                  </a:lnTo>
                  <a:lnTo>
                    <a:pt x="39814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746790" y="3313950"/>
              <a:ext cx="791845" cy="121285"/>
            </a:xfrm>
            <a:custGeom>
              <a:avLst/>
              <a:gdLst/>
              <a:ahLst/>
              <a:cxnLst/>
              <a:rect l="l" t="t" r="r" b="b"/>
              <a:pathLst>
                <a:path w="791845" h="121285">
                  <a:moveTo>
                    <a:pt x="395833" y="0"/>
                  </a:moveTo>
                  <a:lnTo>
                    <a:pt x="316128" y="1270"/>
                  </a:lnTo>
                  <a:lnTo>
                    <a:pt x="206730" y="7442"/>
                  </a:lnTo>
                  <a:lnTo>
                    <a:pt x="143649" y="13614"/>
                  </a:lnTo>
                  <a:lnTo>
                    <a:pt x="89890" y="22313"/>
                  </a:lnTo>
                  <a:lnTo>
                    <a:pt x="48196" y="31521"/>
                  </a:lnTo>
                  <a:lnTo>
                    <a:pt x="8305" y="48171"/>
                  </a:lnTo>
                  <a:lnTo>
                    <a:pt x="0" y="60579"/>
                  </a:lnTo>
                  <a:lnTo>
                    <a:pt x="1803" y="66751"/>
                  </a:lnTo>
                  <a:lnTo>
                    <a:pt x="48196" y="89560"/>
                  </a:lnTo>
                  <a:lnTo>
                    <a:pt x="89890" y="98856"/>
                  </a:lnTo>
                  <a:lnTo>
                    <a:pt x="143649" y="107480"/>
                  </a:lnTo>
                  <a:lnTo>
                    <a:pt x="206730" y="113639"/>
                  </a:lnTo>
                  <a:lnTo>
                    <a:pt x="278130" y="118630"/>
                  </a:lnTo>
                  <a:lnTo>
                    <a:pt x="395833" y="121081"/>
                  </a:lnTo>
                  <a:lnTo>
                    <a:pt x="475615" y="119811"/>
                  </a:lnTo>
                  <a:lnTo>
                    <a:pt x="584060" y="113639"/>
                  </a:lnTo>
                  <a:lnTo>
                    <a:pt x="647153" y="107480"/>
                  </a:lnTo>
                  <a:lnTo>
                    <a:pt x="700913" y="98856"/>
                  </a:lnTo>
                  <a:lnTo>
                    <a:pt x="743546" y="89560"/>
                  </a:lnTo>
                  <a:lnTo>
                    <a:pt x="783437" y="72923"/>
                  </a:lnTo>
                  <a:lnTo>
                    <a:pt x="791743" y="60579"/>
                  </a:lnTo>
                  <a:lnTo>
                    <a:pt x="789940" y="54419"/>
                  </a:lnTo>
                  <a:lnTo>
                    <a:pt x="743546" y="31521"/>
                  </a:lnTo>
                  <a:lnTo>
                    <a:pt x="675919" y="17919"/>
                  </a:lnTo>
                  <a:lnTo>
                    <a:pt x="584060" y="7442"/>
                  </a:lnTo>
                  <a:lnTo>
                    <a:pt x="513613" y="2540"/>
                  </a:lnTo>
                  <a:lnTo>
                    <a:pt x="39583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78831" y="3374389"/>
              <a:ext cx="55244" cy="589280"/>
            </a:xfrm>
            <a:custGeom>
              <a:avLst/>
              <a:gdLst/>
              <a:ahLst/>
              <a:cxnLst/>
              <a:rect l="l" t="t" r="r" b="b"/>
              <a:pathLst>
                <a:path w="55245" h="589279">
                  <a:moveTo>
                    <a:pt x="0" y="589279"/>
                  </a:moveTo>
                  <a:lnTo>
                    <a:pt x="54698" y="589279"/>
                  </a:lnTo>
                  <a:lnTo>
                    <a:pt x="54698" y="0"/>
                  </a:lnTo>
                  <a:lnTo>
                    <a:pt x="0" y="0"/>
                  </a:lnTo>
                  <a:lnTo>
                    <a:pt x="0" y="589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33530" y="3374389"/>
              <a:ext cx="27940" cy="589280"/>
            </a:xfrm>
            <a:custGeom>
              <a:avLst/>
              <a:gdLst/>
              <a:ahLst/>
              <a:cxnLst/>
              <a:rect l="l" t="t" r="r" b="b"/>
              <a:pathLst>
                <a:path w="27939" h="589279">
                  <a:moveTo>
                    <a:pt x="0" y="589279"/>
                  </a:moveTo>
                  <a:lnTo>
                    <a:pt x="27813" y="589279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8927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61343" y="3374529"/>
              <a:ext cx="27305" cy="589280"/>
            </a:xfrm>
            <a:custGeom>
              <a:avLst/>
              <a:gdLst/>
              <a:ahLst/>
              <a:cxnLst/>
              <a:rect l="l" t="t" r="r" b="b"/>
              <a:pathLst>
                <a:path w="27304" h="589279">
                  <a:moveTo>
                    <a:pt x="0" y="588987"/>
                  </a:moveTo>
                  <a:lnTo>
                    <a:pt x="26885" y="588987"/>
                  </a:lnTo>
                  <a:lnTo>
                    <a:pt x="26885" y="0"/>
                  </a:lnTo>
                  <a:lnTo>
                    <a:pt x="0" y="0"/>
                  </a:lnTo>
                  <a:lnTo>
                    <a:pt x="0" y="588987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88229" y="3374529"/>
              <a:ext cx="27940" cy="587375"/>
            </a:xfrm>
            <a:custGeom>
              <a:avLst/>
              <a:gdLst/>
              <a:ahLst/>
              <a:cxnLst/>
              <a:rect l="l" t="t" r="r" b="b"/>
              <a:pathLst>
                <a:path w="27939" h="587375">
                  <a:moveTo>
                    <a:pt x="0" y="587133"/>
                  </a:moveTo>
                  <a:lnTo>
                    <a:pt x="27812" y="587133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7133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16042" y="3374529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39" h="585470">
                  <a:moveTo>
                    <a:pt x="0" y="585266"/>
                  </a:moveTo>
                  <a:lnTo>
                    <a:pt x="27825" y="58526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526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43868" y="3374529"/>
              <a:ext cx="27940" cy="582930"/>
            </a:xfrm>
            <a:custGeom>
              <a:avLst/>
              <a:gdLst/>
              <a:ahLst/>
              <a:cxnLst/>
              <a:rect l="l" t="t" r="r" b="b"/>
              <a:pathLst>
                <a:path w="27939" h="582929">
                  <a:moveTo>
                    <a:pt x="0" y="582828"/>
                  </a:moveTo>
                  <a:lnTo>
                    <a:pt x="27825" y="582828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2828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71693" y="3374529"/>
              <a:ext cx="27940" cy="580390"/>
            </a:xfrm>
            <a:custGeom>
              <a:avLst/>
              <a:gdLst/>
              <a:ahLst/>
              <a:cxnLst/>
              <a:rect l="l" t="t" r="r" b="b"/>
              <a:pathLst>
                <a:path w="27939" h="580389">
                  <a:moveTo>
                    <a:pt x="0" y="580377"/>
                  </a:moveTo>
                  <a:lnTo>
                    <a:pt x="27812" y="580377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0377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99506" y="3374529"/>
              <a:ext cx="27940" cy="577215"/>
            </a:xfrm>
            <a:custGeom>
              <a:avLst/>
              <a:gdLst/>
              <a:ahLst/>
              <a:cxnLst/>
              <a:rect l="l" t="t" r="r" b="b"/>
              <a:pathLst>
                <a:path w="27939" h="577214">
                  <a:moveTo>
                    <a:pt x="0" y="576656"/>
                  </a:moveTo>
                  <a:lnTo>
                    <a:pt x="27825" y="57665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76656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27332" y="3374529"/>
              <a:ext cx="27940" cy="573405"/>
            </a:xfrm>
            <a:custGeom>
              <a:avLst/>
              <a:gdLst/>
              <a:ahLst/>
              <a:cxnLst/>
              <a:rect l="l" t="t" r="r" b="b"/>
              <a:pathLst>
                <a:path w="27939" h="573404">
                  <a:moveTo>
                    <a:pt x="0" y="572935"/>
                  </a:moveTo>
                  <a:lnTo>
                    <a:pt x="27812" y="57293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72935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55145" y="3374529"/>
              <a:ext cx="55880" cy="568325"/>
            </a:xfrm>
            <a:custGeom>
              <a:avLst/>
              <a:gdLst/>
              <a:ahLst/>
              <a:cxnLst/>
              <a:rect l="l" t="t" r="r" b="b"/>
              <a:pathLst>
                <a:path w="55879" h="568325">
                  <a:moveTo>
                    <a:pt x="55651" y="0"/>
                  </a:moveTo>
                  <a:lnTo>
                    <a:pt x="0" y="0"/>
                  </a:lnTo>
                  <a:lnTo>
                    <a:pt x="0" y="568032"/>
                  </a:lnTo>
                  <a:lnTo>
                    <a:pt x="8305" y="566178"/>
                  </a:lnTo>
                  <a:lnTo>
                    <a:pt x="16700" y="564908"/>
                  </a:lnTo>
                  <a:lnTo>
                    <a:pt x="38011" y="559422"/>
                  </a:lnTo>
                  <a:lnTo>
                    <a:pt x="44513" y="557555"/>
                  </a:lnTo>
                  <a:lnTo>
                    <a:pt x="50076" y="555028"/>
                  </a:lnTo>
                  <a:lnTo>
                    <a:pt x="55651" y="553161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82971" y="3374529"/>
              <a:ext cx="55880" cy="561975"/>
            </a:xfrm>
            <a:custGeom>
              <a:avLst/>
              <a:gdLst/>
              <a:ahLst/>
              <a:cxnLst/>
              <a:rect l="l" t="t" r="r" b="b"/>
              <a:pathLst>
                <a:path w="55879" h="561975">
                  <a:moveTo>
                    <a:pt x="55562" y="0"/>
                  </a:moveTo>
                  <a:lnTo>
                    <a:pt x="0" y="0"/>
                  </a:lnTo>
                  <a:lnTo>
                    <a:pt x="0" y="561873"/>
                  </a:lnTo>
                  <a:lnTo>
                    <a:pt x="40741" y="547001"/>
                  </a:lnTo>
                  <a:lnTo>
                    <a:pt x="55562" y="530948"/>
                  </a:lnTo>
                  <a:lnTo>
                    <a:pt x="55562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77891" y="3374389"/>
              <a:ext cx="27940" cy="590550"/>
            </a:xfrm>
            <a:custGeom>
              <a:avLst/>
              <a:gdLst/>
              <a:ahLst/>
              <a:cxnLst/>
              <a:rect l="l" t="t" r="r" b="b"/>
              <a:pathLst>
                <a:path w="27939" h="590550">
                  <a:moveTo>
                    <a:pt x="0" y="590550"/>
                  </a:moveTo>
                  <a:lnTo>
                    <a:pt x="27812" y="590550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22240" y="337452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51" y="0"/>
                  </a:moveTo>
                  <a:lnTo>
                    <a:pt x="0" y="0"/>
                  </a:lnTo>
                  <a:lnTo>
                    <a:pt x="0" y="591527"/>
                  </a:lnTo>
                  <a:lnTo>
                    <a:pt x="55651" y="591527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01819" y="3374389"/>
              <a:ext cx="48260" cy="591820"/>
            </a:xfrm>
            <a:custGeom>
              <a:avLst/>
              <a:gdLst/>
              <a:ahLst/>
              <a:cxnLst/>
              <a:rect l="l" t="t" r="r" b="b"/>
              <a:pathLst>
                <a:path w="48260" h="591820">
                  <a:moveTo>
                    <a:pt x="48247" y="0"/>
                  </a:moveTo>
                  <a:lnTo>
                    <a:pt x="20421" y="0"/>
                  </a:lnTo>
                  <a:lnTo>
                    <a:pt x="20421" y="590550"/>
                  </a:lnTo>
                  <a:lnTo>
                    <a:pt x="0" y="590550"/>
                  </a:lnTo>
                  <a:lnTo>
                    <a:pt x="0" y="591820"/>
                  </a:lnTo>
                  <a:lnTo>
                    <a:pt x="48247" y="591820"/>
                  </a:lnTo>
                  <a:lnTo>
                    <a:pt x="48247" y="590550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66601" y="3374389"/>
              <a:ext cx="55880" cy="591820"/>
            </a:xfrm>
            <a:custGeom>
              <a:avLst/>
              <a:gdLst/>
              <a:ahLst/>
              <a:cxnLst/>
              <a:rect l="l" t="t" r="r" b="b"/>
              <a:pathLst>
                <a:path w="55879" h="591820">
                  <a:moveTo>
                    <a:pt x="55638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29921" y="590550"/>
                  </a:lnTo>
                  <a:lnTo>
                    <a:pt x="29921" y="591820"/>
                  </a:lnTo>
                  <a:lnTo>
                    <a:pt x="55638" y="591820"/>
                  </a:lnTo>
                  <a:lnTo>
                    <a:pt x="55638" y="59055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46535" y="3374389"/>
              <a:ext cx="48260" cy="590550"/>
            </a:xfrm>
            <a:custGeom>
              <a:avLst/>
              <a:gdLst/>
              <a:ahLst/>
              <a:cxnLst/>
              <a:rect l="l" t="t" r="r" b="b"/>
              <a:pathLst>
                <a:path w="48260" h="590550">
                  <a:moveTo>
                    <a:pt x="47891" y="0"/>
                  </a:moveTo>
                  <a:lnTo>
                    <a:pt x="20066" y="0"/>
                  </a:lnTo>
                  <a:lnTo>
                    <a:pt x="20066" y="589280"/>
                  </a:lnTo>
                  <a:lnTo>
                    <a:pt x="0" y="589280"/>
                  </a:lnTo>
                  <a:lnTo>
                    <a:pt x="0" y="590550"/>
                  </a:lnTo>
                  <a:lnTo>
                    <a:pt x="47891" y="590550"/>
                  </a:lnTo>
                  <a:lnTo>
                    <a:pt x="47891" y="589280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982286" y="3374389"/>
              <a:ext cx="84455" cy="590550"/>
            </a:xfrm>
            <a:custGeom>
              <a:avLst/>
              <a:gdLst/>
              <a:ahLst/>
              <a:cxnLst/>
              <a:rect l="l" t="t" r="r" b="b"/>
              <a:pathLst>
                <a:path w="84454" h="590550">
                  <a:moveTo>
                    <a:pt x="84315" y="0"/>
                  </a:moveTo>
                  <a:lnTo>
                    <a:pt x="56502" y="0"/>
                  </a:lnTo>
                  <a:lnTo>
                    <a:pt x="28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4986" y="586740"/>
                  </a:lnTo>
                  <a:lnTo>
                    <a:pt x="14986" y="588010"/>
                  </a:lnTo>
                  <a:lnTo>
                    <a:pt x="28676" y="588010"/>
                  </a:lnTo>
                  <a:lnTo>
                    <a:pt x="36017" y="588010"/>
                  </a:lnTo>
                  <a:lnTo>
                    <a:pt x="36017" y="589280"/>
                  </a:lnTo>
                  <a:lnTo>
                    <a:pt x="42976" y="589280"/>
                  </a:lnTo>
                  <a:lnTo>
                    <a:pt x="56502" y="589280"/>
                  </a:lnTo>
                  <a:lnTo>
                    <a:pt x="70929" y="589280"/>
                  </a:lnTo>
                  <a:lnTo>
                    <a:pt x="70929" y="590550"/>
                  </a:lnTo>
                  <a:lnTo>
                    <a:pt x="84315" y="590550"/>
                  </a:lnTo>
                  <a:lnTo>
                    <a:pt x="84315" y="589280"/>
                  </a:lnTo>
                  <a:lnTo>
                    <a:pt x="84315" y="588010"/>
                  </a:lnTo>
                  <a:lnTo>
                    <a:pt x="84315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954460" y="3374529"/>
              <a:ext cx="56515" cy="588010"/>
            </a:xfrm>
            <a:custGeom>
              <a:avLst/>
              <a:gdLst/>
              <a:ahLst/>
              <a:cxnLst/>
              <a:rect l="l" t="t" r="r" b="b"/>
              <a:pathLst>
                <a:path w="56514" h="588010">
                  <a:moveTo>
                    <a:pt x="56502" y="0"/>
                  </a:moveTo>
                  <a:lnTo>
                    <a:pt x="0" y="0"/>
                  </a:lnTo>
                  <a:lnTo>
                    <a:pt x="0" y="584085"/>
                  </a:lnTo>
                  <a:lnTo>
                    <a:pt x="27825" y="586536"/>
                  </a:lnTo>
                  <a:lnTo>
                    <a:pt x="35191" y="586536"/>
                  </a:lnTo>
                  <a:lnTo>
                    <a:pt x="49136" y="587806"/>
                  </a:lnTo>
                  <a:lnTo>
                    <a:pt x="56502" y="587806"/>
                  </a:lnTo>
                  <a:lnTo>
                    <a:pt x="56502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954460" y="3374529"/>
              <a:ext cx="27940" cy="586740"/>
            </a:xfrm>
            <a:custGeom>
              <a:avLst/>
              <a:gdLst/>
              <a:ahLst/>
              <a:cxnLst/>
              <a:rect l="l" t="t" r="r" b="b"/>
              <a:pathLst>
                <a:path w="27939" h="586739">
                  <a:moveTo>
                    <a:pt x="0" y="586536"/>
                  </a:moveTo>
                  <a:lnTo>
                    <a:pt x="27825" y="5865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6536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26647" y="3374529"/>
              <a:ext cx="27940" cy="584200"/>
            </a:xfrm>
            <a:custGeom>
              <a:avLst/>
              <a:gdLst/>
              <a:ahLst/>
              <a:cxnLst/>
              <a:rect l="l" t="t" r="r" b="b"/>
              <a:pathLst>
                <a:path w="27939" h="584200">
                  <a:moveTo>
                    <a:pt x="0" y="584085"/>
                  </a:moveTo>
                  <a:lnTo>
                    <a:pt x="27812" y="584085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085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871008" y="3374529"/>
              <a:ext cx="55880" cy="581660"/>
            </a:xfrm>
            <a:custGeom>
              <a:avLst/>
              <a:gdLst/>
              <a:ahLst/>
              <a:cxnLst/>
              <a:rect l="l" t="t" r="r" b="b"/>
              <a:pathLst>
                <a:path w="55879" h="581660">
                  <a:moveTo>
                    <a:pt x="55638" y="0"/>
                  </a:moveTo>
                  <a:lnTo>
                    <a:pt x="0" y="0"/>
                  </a:lnTo>
                  <a:lnTo>
                    <a:pt x="0" y="574801"/>
                  </a:lnTo>
                  <a:lnTo>
                    <a:pt x="6502" y="575475"/>
                  </a:lnTo>
                  <a:lnTo>
                    <a:pt x="13004" y="576656"/>
                  </a:lnTo>
                  <a:lnTo>
                    <a:pt x="19431" y="577240"/>
                  </a:lnTo>
                  <a:lnTo>
                    <a:pt x="26873" y="578510"/>
                  </a:lnTo>
                  <a:lnTo>
                    <a:pt x="34328" y="579107"/>
                  </a:lnTo>
                  <a:lnTo>
                    <a:pt x="40741" y="580377"/>
                  </a:lnTo>
                  <a:lnTo>
                    <a:pt x="55638" y="58163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43183" y="3374529"/>
              <a:ext cx="55880" cy="579120"/>
            </a:xfrm>
            <a:custGeom>
              <a:avLst/>
              <a:gdLst/>
              <a:ahLst/>
              <a:cxnLst/>
              <a:rect l="l" t="t" r="r" b="b"/>
              <a:pathLst>
                <a:path w="55879" h="579120">
                  <a:moveTo>
                    <a:pt x="55638" y="0"/>
                  </a:moveTo>
                  <a:lnTo>
                    <a:pt x="0" y="0"/>
                  </a:lnTo>
                  <a:lnTo>
                    <a:pt x="0" y="570483"/>
                  </a:lnTo>
                  <a:lnTo>
                    <a:pt x="13017" y="572935"/>
                  </a:lnTo>
                  <a:lnTo>
                    <a:pt x="19430" y="573608"/>
                  </a:lnTo>
                  <a:lnTo>
                    <a:pt x="26873" y="574801"/>
                  </a:lnTo>
                  <a:lnTo>
                    <a:pt x="33388" y="575475"/>
                  </a:lnTo>
                  <a:lnTo>
                    <a:pt x="40830" y="576656"/>
                  </a:lnTo>
                  <a:lnTo>
                    <a:pt x="48196" y="577240"/>
                  </a:lnTo>
                  <a:lnTo>
                    <a:pt x="55638" y="57851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86605" y="3374529"/>
              <a:ext cx="84455" cy="575310"/>
            </a:xfrm>
            <a:custGeom>
              <a:avLst/>
              <a:gdLst/>
              <a:ahLst/>
              <a:cxnLst/>
              <a:rect l="l" t="t" r="r" b="b"/>
              <a:pathLst>
                <a:path w="84454" h="575310">
                  <a:moveTo>
                    <a:pt x="84404" y="0"/>
                  </a:moveTo>
                  <a:lnTo>
                    <a:pt x="56578" y="0"/>
                  </a:lnTo>
                  <a:lnTo>
                    <a:pt x="28765" y="0"/>
                  </a:lnTo>
                  <a:lnTo>
                    <a:pt x="0" y="0"/>
                  </a:lnTo>
                  <a:lnTo>
                    <a:pt x="0" y="557555"/>
                  </a:lnTo>
                  <a:lnTo>
                    <a:pt x="18567" y="563054"/>
                  </a:lnTo>
                  <a:lnTo>
                    <a:pt x="26022" y="564311"/>
                  </a:lnTo>
                  <a:lnTo>
                    <a:pt x="33375" y="566178"/>
                  </a:lnTo>
                  <a:lnTo>
                    <a:pt x="40830" y="567448"/>
                  </a:lnTo>
                  <a:lnTo>
                    <a:pt x="48183" y="569214"/>
                  </a:lnTo>
                  <a:lnTo>
                    <a:pt x="56578" y="570484"/>
                  </a:lnTo>
                  <a:lnTo>
                    <a:pt x="56578" y="570255"/>
                  </a:lnTo>
                  <a:lnTo>
                    <a:pt x="68643" y="572350"/>
                  </a:lnTo>
                  <a:lnTo>
                    <a:pt x="84404" y="574802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758779" y="3374529"/>
              <a:ext cx="57150" cy="565150"/>
            </a:xfrm>
            <a:custGeom>
              <a:avLst/>
              <a:gdLst/>
              <a:ahLst/>
              <a:cxnLst/>
              <a:rect l="l" t="t" r="r" b="b"/>
              <a:pathLst>
                <a:path w="57150" h="565150">
                  <a:moveTo>
                    <a:pt x="56591" y="0"/>
                  </a:moveTo>
                  <a:lnTo>
                    <a:pt x="0" y="0"/>
                  </a:lnTo>
                  <a:lnTo>
                    <a:pt x="0" y="545820"/>
                  </a:lnTo>
                  <a:lnTo>
                    <a:pt x="38011" y="560603"/>
                  </a:lnTo>
                  <a:lnTo>
                    <a:pt x="56591" y="564908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746790" y="3374529"/>
              <a:ext cx="40005" cy="558165"/>
            </a:xfrm>
            <a:custGeom>
              <a:avLst/>
              <a:gdLst/>
              <a:ahLst/>
              <a:cxnLst/>
              <a:rect l="l" t="t" r="r" b="b"/>
              <a:pathLst>
                <a:path w="40004" h="558164">
                  <a:moveTo>
                    <a:pt x="39814" y="0"/>
                  </a:moveTo>
                  <a:lnTo>
                    <a:pt x="0" y="0"/>
                  </a:lnTo>
                  <a:lnTo>
                    <a:pt x="0" y="530948"/>
                  </a:lnTo>
                  <a:lnTo>
                    <a:pt x="30568" y="554431"/>
                  </a:lnTo>
                  <a:lnTo>
                    <a:pt x="39814" y="557555"/>
                  </a:lnTo>
                  <a:lnTo>
                    <a:pt x="39814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46790" y="3313950"/>
              <a:ext cx="791845" cy="614045"/>
            </a:xfrm>
            <a:custGeom>
              <a:avLst/>
              <a:gdLst/>
              <a:ahLst/>
              <a:cxnLst/>
              <a:rect l="l" t="t" r="r" b="b"/>
              <a:pathLst>
                <a:path w="791845" h="614045">
                  <a:moveTo>
                    <a:pt x="791743" y="60579"/>
                  </a:moveTo>
                  <a:lnTo>
                    <a:pt x="760234" y="37096"/>
                  </a:lnTo>
                  <a:lnTo>
                    <a:pt x="675919" y="17919"/>
                  </a:lnTo>
                  <a:lnTo>
                    <a:pt x="584060" y="7442"/>
                  </a:lnTo>
                  <a:lnTo>
                    <a:pt x="513613" y="2540"/>
                  </a:lnTo>
                  <a:lnTo>
                    <a:pt x="395833" y="0"/>
                  </a:lnTo>
                  <a:lnTo>
                    <a:pt x="316128" y="1270"/>
                  </a:lnTo>
                  <a:lnTo>
                    <a:pt x="206730" y="7442"/>
                  </a:lnTo>
                  <a:lnTo>
                    <a:pt x="143649" y="13614"/>
                  </a:lnTo>
                  <a:lnTo>
                    <a:pt x="89890" y="22313"/>
                  </a:lnTo>
                  <a:lnTo>
                    <a:pt x="48196" y="31521"/>
                  </a:lnTo>
                  <a:lnTo>
                    <a:pt x="8305" y="48171"/>
                  </a:lnTo>
                  <a:lnTo>
                    <a:pt x="0" y="60579"/>
                  </a:lnTo>
                  <a:lnTo>
                    <a:pt x="1803" y="66751"/>
                  </a:lnTo>
                  <a:lnTo>
                    <a:pt x="48196" y="89560"/>
                  </a:lnTo>
                  <a:lnTo>
                    <a:pt x="89890" y="98856"/>
                  </a:lnTo>
                  <a:lnTo>
                    <a:pt x="143649" y="107480"/>
                  </a:lnTo>
                  <a:lnTo>
                    <a:pt x="206730" y="113639"/>
                  </a:lnTo>
                  <a:lnTo>
                    <a:pt x="278130" y="118630"/>
                  </a:lnTo>
                  <a:lnTo>
                    <a:pt x="395833" y="121081"/>
                  </a:lnTo>
                  <a:lnTo>
                    <a:pt x="475615" y="119811"/>
                  </a:lnTo>
                  <a:lnTo>
                    <a:pt x="584060" y="113639"/>
                  </a:lnTo>
                  <a:lnTo>
                    <a:pt x="647153" y="107480"/>
                  </a:lnTo>
                  <a:lnTo>
                    <a:pt x="700913" y="98856"/>
                  </a:lnTo>
                  <a:lnTo>
                    <a:pt x="743546" y="89560"/>
                  </a:lnTo>
                  <a:lnTo>
                    <a:pt x="764006" y="82511"/>
                  </a:lnTo>
                  <a:lnTo>
                    <a:pt x="764006" y="613740"/>
                  </a:lnTo>
                  <a:lnTo>
                    <a:pt x="791743" y="591527"/>
                  </a:lnTo>
                  <a:lnTo>
                    <a:pt x="791743" y="60579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702031" y="3972560"/>
              <a:ext cx="10160" cy="1270"/>
            </a:xfrm>
            <a:custGeom>
              <a:avLst/>
              <a:gdLst/>
              <a:ahLst/>
              <a:cxnLst/>
              <a:rect l="l" t="t" r="r" b="b"/>
              <a:pathLst>
                <a:path w="10159" h="1270">
                  <a:moveTo>
                    <a:pt x="0" y="1269"/>
                  </a:moveTo>
                  <a:lnTo>
                    <a:pt x="9794" y="1269"/>
                  </a:lnTo>
                  <a:lnTo>
                    <a:pt x="9794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729844" y="3375380"/>
              <a:ext cx="27305" cy="597535"/>
            </a:xfrm>
            <a:custGeom>
              <a:avLst/>
              <a:gdLst/>
              <a:ahLst/>
              <a:cxnLst/>
              <a:rect l="l" t="t" r="r" b="b"/>
              <a:pathLst>
                <a:path w="27304" h="597535">
                  <a:moveTo>
                    <a:pt x="0" y="597433"/>
                  </a:moveTo>
                  <a:lnTo>
                    <a:pt x="26962" y="597433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97433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56806" y="3375380"/>
              <a:ext cx="27940" cy="595630"/>
            </a:xfrm>
            <a:custGeom>
              <a:avLst/>
              <a:gdLst/>
              <a:ahLst/>
              <a:cxnLst/>
              <a:rect l="l" t="t" r="r" b="b"/>
              <a:pathLst>
                <a:path w="27940" h="595629">
                  <a:moveTo>
                    <a:pt x="0" y="595579"/>
                  </a:moveTo>
                  <a:lnTo>
                    <a:pt x="27736" y="595579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95579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84543" y="3375380"/>
              <a:ext cx="27940" cy="593725"/>
            </a:xfrm>
            <a:custGeom>
              <a:avLst/>
              <a:gdLst/>
              <a:ahLst/>
              <a:cxnLst/>
              <a:rect l="l" t="t" r="r" b="b"/>
              <a:pathLst>
                <a:path w="27940" h="593725">
                  <a:moveTo>
                    <a:pt x="0" y="593636"/>
                  </a:moveTo>
                  <a:lnTo>
                    <a:pt x="27825" y="5936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363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812369" y="3375380"/>
              <a:ext cx="27940" cy="591185"/>
            </a:xfrm>
            <a:custGeom>
              <a:avLst/>
              <a:gdLst/>
              <a:ahLst/>
              <a:cxnLst/>
              <a:rect l="l" t="t" r="r" b="b"/>
              <a:pathLst>
                <a:path w="27940" h="591185">
                  <a:moveTo>
                    <a:pt x="0" y="591184"/>
                  </a:moveTo>
                  <a:lnTo>
                    <a:pt x="27812" y="591184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1184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40182" y="3375380"/>
              <a:ext cx="27940" cy="588645"/>
            </a:xfrm>
            <a:custGeom>
              <a:avLst/>
              <a:gdLst/>
              <a:ahLst/>
              <a:cxnLst/>
              <a:rect l="l" t="t" r="r" b="b"/>
              <a:pathLst>
                <a:path w="27940" h="588645">
                  <a:moveTo>
                    <a:pt x="0" y="588644"/>
                  </a:moveTo>
                  <a:lnTo>
                    <a:pt x="27825" y="58864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864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68007" y="3375380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40" h="585470">
                  <a:moveTo>
                    <a:pt x="0" y="584923"/>
                  </a:moveTo>
                  <a:lnTo>
                    <a:pt x="27825" y="58492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4923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95833" y="3375380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40" h="581660">
                  <a:moveTo>
                    <a:pt x="0" y="581126"/>
                  </a:moveTo>
                  <a:lnTo>
                    <a:pt x="27812" y="581126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1126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23646" y="3375380"/>
              <a:ext cx="55880" cy="576580"/>
            </a:xfrm>
            <a:custGeom>
              <a:avLst/>
              <a:gdLst/>
              <a:ahLst/>
              <a:cxnLst/>
              <a:rect l="l" t="t" r="r" b="b"/>
              <a:pathLst>
                <a:path w="55879" h="576579">
                  <a:moveTo>
                    <a:pt x="55638" y="0"/>
                  </a:moveTo>
                  <a:lnTo>
                    <a:pt x="0" y="0"/>
                  </a:lnTo>
                  <a:lnTo>
                    <a:pt x="0" y="576135"/>
                  </a:lnTo>
                  <a:lnTo>
                    <a:pt x="8394" y="574281"/>
                  </a:lnTo>
                  <a:lnTo>
                    <a:pt x="16700" y="573011"/>
                  </a:lnTo>
                  <a:lnTo>
                    <a:pt x="44513" y="565492"/>
                  </a:lnTo>
                  <a:lnTo>
                    <a:pt x="50076" y="562965"/>
                  </a:lnTo>
                  <a:lnTo>
                    <a:pt x="55638" y="56109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951472" y="3375380"/>
              <a:ext cx="55880" cy="570230"/>
            </a:xfrm>
            <a:custGeom>
              <a:avLst/>
              <a:gdLst/>
              <a:ahLst/>
              <a:cxnLst/>
              <a:rect l="l" t="t" r="r" b="b"/>
              <a:pathLst>
                <a:path w="55879" h="570229">
                  <a:moveTo>
                    <a:pt x="55638" y="0"/>
                  </a:moveTo>
                  <a:lnTo>
                    <a:pt x="0" y="0"/>
                  </a:lnTo>
                  <a:lnTo>
                    <a:pt x="0" y="569887"/>
                  </a:lnTo>
                  <a:lnTo>
                    <a:pt x="40830" y="554850"/>
                  </a:lnTo>
                  <a:lnTo>
                    <a:pt x="55638" y="538543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979285" y="3375380"/>
              <a:ext cx="27940" cy="561340"/>
            </a:xfrm>
            <a:custGeom>
              <a:avLst/>
              <a:gdLst/>
              <a:ahLst/>
              <a:cxnLst/>
              <a:rect l="l" t="t" r="r" b="b"/>
              <a:pathLst>
                <a:path w="27940" h="561339">
                  <a:moveTo>
                    <a:pt x="27825" y="0"/>
                  </a:moveTo>
                  <a:lnTo>
                    <a:pt x="0" y="0"/>
                  </a:lnTo>
                  <a:lnTo>
                    <a:pt x="0" y="561098"/>
                  </a:lnTo>
                  <a:lnTo>
                    <a:pt x="27825" y="538543"/>
                  </a:lnTo>
                  <a:lnTo>
                    <a:pt x="27825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590830" y="3375380"/>
              <a:ext cx="55880" cy="600075"/>
            </a:xfrm>
            <a:custGeom>
              <a:avLst/>
              <a:gdLst/>
              <a:ahLst/>
              <a:cxnLst/>
              <a:rect l="l" t="t" r="r" b="b"/>
              <a:pathLst>
                <a:path w="55879" h="600075">
                  <a:moveTo>
                    <a:pt x="55638" y="0"/>
                  </a:moveTo>
                  <a:lnTo>
                    <a:pt x="0" y="0"/>
                  </a:lnTo>
                  <a:lnTo>
                    <a:pt x="0" y="599884"/>
                  </a:lnTo>
                  <a:lnTo>
                    <a:pt x="55638" y="59988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590830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25" y="5998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535191" y="3375659"/>
              <a:ext cx="55880" cy="599440"/>
            </a:xfrm>
            <a:custGeom>
              <a:avLst/>
              <a:gdLst/>
              <a:ahLst/>
              <a:cxnLst/>
              <a:rect l="l" t="t" r="r" b="b"/>
              <a:pathLst>
                <a:path w="55879" h="599439">
                  <a:moveTo>
                    <a:pt x="55626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11595" y="598170"/>
                  </a:lnTo>
                  <a:lnTo>
                    <a:pt x="11595" y="599440"/>
                  </a:lnTo>
                  <a:lnTo>
                    <a:pt x="55626" y="599440"/>
                  </a:lnTo>
                  <a:lnTo>
                    <a:pt x="55626" y="598170"/>
                  </a:lnTo>
                  <a:lnTo>
                    <a:pt x="55626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535191" y="3375659"/>
              <a:ext cx="27940" cy="599440"/>
            </a:xfrm>
            <a:custGeom>
              <a:avLst/>
              <a:gdLst/>
              <a:ahLst/>
              <a:cxnLst/>
              <a:rect l="l" t="t" r="r" b="b"/>
              <a:pathLst>
                <a:path w="27940" h="599439">
                  <a:moveTo>
                    <a:pt x="27813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3911" y="598170"/>
                  </a:lnTo>
                  <a:lnTo>
                    <a:pt x="3911" y="599440"/>
                  </a:lnTo>
                  <a:lnTo>
                    <a:pt x="27813" y="599440"/>
                  </a:lnTo>
                  <a:lnTo>
                    <a:pt x="27813" y="598170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450787" y="3375659"/>
              <a:ext cx="84455" cy="598170"/>
            </a:xfrm>
            <a:custGeom>
              <a:avLst/>
              <a:gdLst/>
              <a:ahLst/>
              <a:cxnLst/>
              <a:rect l="l" t="t" r="r" b="b"/>
              <a:pathLst>
                <a:path w="84454" h="598170">
                  <a:moveTo>
                    <a:pt x="84404" y="0"/>
                  </a:moveTo>
                  <a:lnTo>
                    <a:pt x="56565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4127" y="594360"/>
                  </a:lnTo>
                  <a:lnTo>
                    <a:pt x="4127" y="595630"/>
                  </a:lnTo>
                  <a:lnTo>
                    <a:pt x="28752" y="595630"/>
                  </a:lnTo>
                  <a:lnTo>
                    <a:pt x="31991" y="595630"/>
                  </a:lnTo>
                  <a:lnTo>
                    <a:pt x="31991" y="596900"/>
                  </a:lnTo>
                  <a:lnTo>
                    <a:pt x="32905" y="596900"/>
                  </a:lnTo>
                  <a:lnTo>
                    <a:pt x="53886" y="596900"/>
                  </a:lnTo>
                  <a:lnTo>
                    <a:pt x="53886" y="598170"/>
                  </a:lnTo>
                  <a:lnTo>
                    <a:pt x="56565" y="598170"/>
                  </a:lnTo>
                  <a:lnTo>
                    <a:pt x="56565" y="596900"/>
                  </a:lnTo>
                  <a:lnTo>
                    <a:pt x="60388" y="596900"/>
                  </a:lnTo>
                  <a:lnTo>
                    <a:pt x="60388" y="598170"/>
                  </a:lnTo>
                  <a:lnTo>
                    <a:pt x="84404" y="598170"/>
                  </a:lnTo>
                  <a:lnTo>
                    <a:pt x="84404" y="596900"/>
                  </a:lnTo>
                  <a:lnTo>
                    <a:pt x="84404" y="59563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422961" y="3375380"/>
              <a:ext cx="57150" cy="596265"/>
            </a:xfrm>
            <a:custGeom>
              <a:avLst/>
              <a:gdLst/>
              <a:ahLst/>
              <a:cxnLst/>
              <a:rect l="l" t="t" r="r" b="b"/>
              <a:pathLst>
                <a:path w="57150" h="596264">
                  <a:moveTo>
                    <a:pt x="56578" y="0"/>
                  </a:moveTo>
                  <a:lnTo>
                    <a:pt x="0" y="0"/>
                  </a:lnTo>
                  <a:lnTo>
                    <a:pt x="0" y="592442"/>
                  </a:lnTo>
                  <a:lnTo>
                    <a:pt x="27825" y="594893"/>
                  </a:lnTo>
                  <a:lnTo>
                    <a:pt x="35267" y="594893"/>
                  </a:lnTo>
                  <a:lnTo>
                    <a:pt x="49136" y="596163"/>
                  </a:lnTo>
                  <a:lnTo>
                    <a:pt x="56578" y="5961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422961" y="3375380"/>
              <a:ext cx="27940" cy="594995"/>
            </a:xfrm>
            <a:custGeom>
              <a:avLst/>
              <a:gdLst/>
              <a:ahLst/>
              <a:cxnLst/>
              <a:rect l="l" t="t" r="r" b="b"/>
              <a:pathLst>
                <a:path w="27939" h="594995">
                  <a:moveTo>
                    <a:pt x="0" y="594893"/>
                  </a:moveTo>
                  <a:lnTo>
                    <a:pt x="27825" y="59489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4893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95148" y="3375380"/>
              <a:ext cx="27940" cy="592455"/>
            </a:xfrm>
            <a:custGeom>
              <a:avLst/>
              <a:gdLst/>
              <a:ahLst/>
              <a:cxnLst/>
              <a:rect l="l" t="t" r="r" b="b"/>
              <a:pathLst>
                <a:path w="27939" h="592454">
                  <a:moveTo>
                    <a:pt x="0" y="592442"/>
                  </a:moveTo>
                  <a:lnTo>
                    <a:pt x="27812" y="592442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2442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39497" y="3375380"/>
              <a:ext cx="55880" cy="589915"/>
            </a:xfrm>
            <a:custGeom>
              <a:avLst/>
              <a:gdLst/>
              <a:ahLst/>
              <a:cxnLst/>
              <a:rect l="l" t="t" r="r" b="b"/>
              <a:pathLst>
                <a:path w="55879" h="589914">
                  <a:moveTo>
                    <a:pt x="55651" y="0"/>
                  </a:moveTo>
                  <a:lnTo>
                    <a:pt x="0" y="0"/>
                  </a:lnTo>
                  <a:lnTo>
                    <a:pt x="0" y="582980"/>
                  </a:lnTo>
                  <a:lnTo>
                    <a:pt x="6515" y="583666"/>
                  </a:lnTo>
                  <a:lnTo>
                    <a:pt x="13017" y="584923"/>
                  </a:lnTo>
                  <a:lnTo>
                    <a:pt x="19519" y="585520"/>
                  </a:lnTo>
                  <a:lnTo>
                    <a:pt x="26974" y="586790"/>
                  </a:lnTo>
                  <a:lnTo>
                    <a:pt x="34328" y="587375"/>
                  </a:lnTo>
                  <a:lnTo>
                    <a:pt x="40830" y="588644"/>
                  </a:lnTo>
                  <a:lnTo>
                    <a:pt x="55651" y="589914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311684" y="3375380"/>
              <a:ext cx="55880" cy="587375"/>
            </a:xfrm>
            <a:custGeom>
              <a:avLst/>
              <a:gdLst/>
              <a:ahLst/>
              <a:cxnLst/>
              <a:rect l="l" t="t" r="r" b="b"/>
              <a:pathLst>
                <a:path w="55879" h="587375">
                  <a:moveTo>
                    <a:pt x="55638" y="0"/>
                  </a:moveTo>
                  <a:lnTo>
                    <a:pt x="0" y="0"/>
                  </a:lnTo>
                  <a:lnTo>
                    <a:pt x="0" y="578586"/>
                  </a:lnTo>
                  <a:lnTo>
                    <a:pt x="13004" y="581126"/>
                  </a:lnTo>
                  <a:lnTo>
                    <a:pt x="19519" y="581799"/>
                  </a:lnTo>
                  <a:lnTo>
                    <a:pt x="26962" y="582980"/>
                  </a:lnTo>
                  <a:lnTo>
                    <a:pt x="33375" y="583666"/>
                  </a:lnTo>
                  <a:lnTo>
                    <a:pt x="40830" y="584923"/>
                  </a:lnTo>
                  <a:lnTo>
                    <a:pt x="48272" y="585520"/>
                  </a:lnTo>
                  <a:lnTo>
                    <a:pt x="55638" y="58679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83947" y="3375380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549" y="0"/>
                  </a:moveTo>
                  <a:lnTo>
                    <a:pt x="27736" y="0"/>
                  </a:lnTo>
                  <a:lnTo>
                    <a:pt x="0" y="0"/>
                  </a:lnTo>
                  <a:lnTo>
                    <a:pt x="0" y="573011"/>
                  </a:lnTo>
                  <a:lnTo>
                    <a:pt x="0" y="578586"/>
                  </a:lnTo>
                  <a:lnTo>
                    <a:pt x="27736" y="578586"/>
                  </a:lnTo>
                  <a:lnTo>
                    <a:pt x="27736" y="578383"/>
                  </a:lnTo>
                  <a:lnTo>
                    <a:pt x="39801" y="580529"/>
                  </a:lnTo>
                  <a:lnTo>
                    <a:pt x="55549" y="582980"/>
                  </a:lnTo>
                  <a:lnTo>
                    <a:pt x="55549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27368" y="3375380"/>
              <a:ext cx="57150" cy="573405"/>
            </a:xfrm>
            <a:custGeom>
              <a:avLst/>
              <a:gdLst/>
              <a:ahLst/>
              <a:cxnLst/>
              <a:rect l="l" t="t" r="r" b="b"/>
              <a:pathLst>
                <a:path w="57150" h="573404">
                  <a:moveTo>
                    <a:pt x="56578" y="0"/>
                  </a:moveTo>
                  <a:lnTo>
                    <a:pt x="0" y="0"/>
                  </a:lnTo>
                  <a:lnTo>
                    <a:pt x="0" y="553580"/>
                  </a:lnTo>
                  <a:lnTo>
                    <a:pt x="37998" y="568617"/>
                  </a:lnTo>
                  <a:lnTo>
                    <a:pt x="56578" y="573011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215291" y="3375380"/>
              <a:ext cx="40005" cy="565785"/>
            </a:xfrm>
            <a:custGeom>
              <a:avLst/>
              <a:gdLst/>
              <a:ahLst/>
              <a:cxnLst/>
              <a:rect l="l" t="t" r="r" b="b"/>
              <a:pathLst>
                <a:path w="40004" h="565785">
                  <a:moveTo>
                    <a:pt x="39890" y="0"/>
                  </a:moveTo>
                  <a:lnTo>
                    <a:pt x="0" y="0"/>
                  </a:lnTo>
                  <a:lnTo>
                    <a:pt x="0" y="538543"/>
                  </a:lnTo>
                  <a:lnTo>
                    <a:pt x="30556" y="562368"/>
                  </a:lnTo>
                  <a:lnTo>
                    <a:pt x="39890" y="565492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215291" y="3313950"/>
              <a:ext cx="791845" cy="123189"/>
            </a:xfrm>
            <a:custGeom>
              <a:avLst/>
              <a:gdLst/>
              <a:ahLst/>
              <a:cxnLst/>
              <a:rect l="l" t="t" r="r" b="b"/>
              <a:pathLst>
                <a:path w="791845" h="123189">
                  <a:moveTo>
                    <a:pt x="395909" y="0"/>
                  </a:moveTo>
                  <a:lnTo>
                    <a:pt x="316217" y="1270"/>
                  </a:lnTo>
                  <a:lnTo>
                    <a:pt x="278117" y="2540"/>
                  </a:lnTo>
                  <a:lnTo>
                    <a:pt x="206730" y="7531"/>
                  </a:lnTo>
                  <a:lnTo>
                    <a:pt x="143725" y="13779"/>
                  </a:lnTo>
                  <a:lnTo>
                    <a:pt x="89966" y="22567"/>
                  </a:lnTo>
                  <a:lnTo>
                    <a:pt x="48196" y="31940"/>
                  </a:lnTo>
                  <a:lnTo>
                    <a:pt x="8394" y="48920"/>
                  </a:lnTo>
                  <a:lnTo>
                    <a:pt x="0" y="61429"/>
                  </a:lnTo>
                  <a:lnTo>
                    <a:pt x="1879" y="67678"/>
                  </a:lnTo>
                  <a:lnTo>
                    <a:pt x="48196" y="90830"/>
                  </a:lnTo>
                  <a:lnTo>
                    <a:pt x="89966" y="100215"/>
                  </a:lnTo>
                  <a:lnTo>
                    <a:pt x="143725" y="109004"/>
                  </a:lnTo>
                  <a:lnTo>
                    <a:pt x="206730" y="115252"/>
                  </a:lnTo>
                  <a:lnTo>
                    <a:pt x="278117" y="120319"/>
                  </a:lnTo>
                  <a:lnTo>
                    <a:pt x="316217" y="121500"/>
                  </a:lnTo>
                  <a:lnTo>
                    <a:pt x="395909" y="122770"/>
                  </a:lnTo>
                  <a:lnTo>
                    <a:pt x="475691" y="121500"/>
                  </a:lnTo>
                  <a:lnTo>
                    <a:pt x="584149" y="115252"/>
                  </a:lnTo>
                  <a:lnTo>
                    <a:pt x="647153" y="109004"/>
                  </a:lnTo>
                  <a:lnTo>
                    <a:pt x="700989" y="100215"/>
                  </a:lnTo>
                  <a:lnTo>
                    <a:pt x="743623" y="90830"/>
                  </a:lnTo>
                  <a:lnTo>
                    <a:pt x="783424" y="73939"/>
                  </a:lnTo>
                  <a:lnTo>
                    <a:pt x="791819" y="61429"/>
                  </a:lnTo>
                  <a:lnTo>
                    <a:pt x="789939" y="55181"/>
                  </a:lnTo>
                  <a:lnTo>
                    <a:pt x="743623" y="31940"/>
                  </a:lnTo>
                  <a:lnTo>
                    <a:pt x="700989" y="22567"/>
                  </a:lnTo>
                  <a:lnTo>
                    <a:pt x="647153" y="13779"/>
                  </a:lnTo>
                  <a:lnTo>
                    <a:pt x="584149" y="7531"/>
                  </a:lnTo>
                  <a:lnTo>
                    <a:pt x="513702" y="2540"/>
                  </a:lnTo>
                  <a:lnTo>
                    <a:pt x="395909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47319" y="3375659"/>
              <a:ext cx="55244" cy="598170"/>
            </a:xfrm>
            <a:custGeom>
              <a:avLst/>
              <a:gdLst/>
              <a:ahLst/>
              <a:cxnLst/>
              <a:rect l="l" t="t" r="r" b="b"/>
              <a:pathLst>
                <a:path w="55245" h="598170">
                  <a:moveTo>
                    <a:pt x="0" y="598170"/>
                  </a:moveTo>
                  <a:lnTo>
                    <a:pt x="54711" y="598170"/>
                  </a:lnTo>
                  <a:lnTo>
                    <a:pt x="54711" y="0"/>
                  </a:lnTo>
                  <a:lnTo>
                    <a:pt x="0" y="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702031" y="3375659"/>
              <a:ext cx="27940" cy="598170"/>
            </a:xfrm>
            <a:custGeom>
              <a:avLst/>
              <a:gdLst/>
              <a:ahLst/>
              <a:cxnLst/>
              <a:rect l="l" t="t" r="r" b="b"/>
              <a:pathLst>
                <a:path w="27940" h="598170">
                  <a:moveTo>
                    <a:pt x="27813" y="0"/>
                  </a:moveTo>
                  <a:lnTo>
                    <a:pt x="0" y="0"/>
                  </a:lnTo>
                  <a:lnTo>
                    <a:pt x="0" y="596900"/>
                  </a:lnTo>
                  <a:lnTo>
                    <a:pt x="0" y="598170"/>
                  </a:lnTo>
                  <a:lnTo>
                    <a:pt x="9791" y="598170"/>
                  </a:lnTo>
                  <a:lnTo>
                    <a:pt x="9791" y="596900"/>
                  </a:lnTo>
                  <a:lnTo>
                    <a:pt x="27813" y="596900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729844" y="3375380"/>
              <a:ext cx="27305" cy="597535"/>
            </a:xfrm>
            <a:custGeom>
              <a:avLst/>
              <a:gdLst/>
              <a:ahLst/>
              <a:cxnLst/>
              <a:rect l="l" t="t" r="r" b="b"/>
              <a:pathLst>
                <a:path w="27304" h="597535">
                  <a:moveTo>
                    <a:pt x="0" y="597433"/>
                  </a:moveTo>
                  <a:lnTo>
                    <a:pt x="26962" y="597433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97433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756806" y="3375380"/>
              <a:ext cx="27940" cy="595630"/>
            </a:xfrm>
            <a:custGeom>
              <a:avLst/>
              <a:gdLst/>
              <a:ahLst/>
              <a:cxnLst/>
              <a:rect l="l" t="t" r="r" b="b"/>
              <a:pathLst>
                <a:path w="27940" h="595629">
                  <a:moveTo>
                    <a:pt x="0" y="595579"/>
                  </a:moveTo>
                  <a:lnTo>
                    <a:pt x="27736" y="595579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95579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784543" y="3375380"/>
              <a:ext cx="27940" cy="593725"/>
            </a:xfrm>
            <a:custGeom>
              <a:avLst/>
              <a:gdLst/>
              <a:ahLst/>
              <a:cxnLst/>
              <a:rect l="l" t="t" r="r" b="b"/>
              <a:pathLst>
                <a:path w="27940" h="593725">
                  <a:moveTo>
                    <a:pt x="0" y="593636"/>
                  </a:moveTo>
                  <a:lnTo>
                    <a:pt x="27825" y="5936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363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812369" y="3375380"/>
              <a:ext cx="27940" cy="591185"/>
            </a:xfrm>
            <a:custGeom>
              <a:avLst/>
              <a:gdLst/>
              <a:ahLst/>
              <a:cxnLst/>
              <a:rect l="l" t="t" r="r" b="b"/>
              <a:pathLst>
                <a:path w="27940" h="591185">
                  <a:moveTo>
                    <a:pt x="0" y="591184"/>
                  </a:moveTo>
                  <a:lnTo>
                    <a:pt x="27812" y="591184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1184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840182" y="3375380"/>
              <a:ext cx="27940" cy="588645"/>
            </a:xfrm>
            <a:custGeom>
              <a:avLst/>
              <a:gdLst/>
              <a:ahLst/>
              <a:cxnLst/>
              <a:rect l="l" t="t" r="r" b="b"/>
              <a:pathLst>
                <a:path w="27940" h="588645">
                  <a:moveTo>
                    <a:pt x="0" y="588644"/>
                  </a:moveTo>
                  <a:lnTo>
                    <a:pt x="27825" y="58864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864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868007" y="3375380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40" h="585470">
                  <a:moveTo>
                    <a:pt x="0" y="584923"/>
                  </a:moveTo>
                  <a:lnTo>
                    <a:pt x="27825" y="58492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4923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895833" y="3375380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40" h="581660">
                  <a:moveTo>
                    <a:pt x="0" y="581126"/>
                  </a:moveTo>
                  <a:lnTo>
                    <a:pt x="27812" y="581126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1126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23646" y="3375380"/>
              <a:ext cx="55880" cy="576580"/>
            </a:xfrm>
            <a:custGeom>
              <a:avLst/>
              <a:gdLst/>
              <a:ahLst/>
              <a:cxnLst/>
              <a:rect l="l" t="t" r="r" b="b"/>
              <a:pathLst>
                <a:path w="55879" h="576579">
                  <a:moveTo>
                    <a:pt x="55638" y="0"/>
                  </a:moveTo>
                  <a:lnTo>
                    <a:pt x="0" y="0"/>
                  </a:lnTo>
                  <a:lnTo>
                    <a:pt x="0" y="576135"/>
                  </a:lnTo>
                  <a:lnTo>
                    <a:pt x="8394" y="574281"/>
                  </a:lnTo>
                  <a:lnTo>
                    <a:pt x="16700" y="573011"/>
                  </a:lnTo>
                  <a:lnTo>
                    <a:pt x="44513" y="565492"/>
                  </a:lnTo>
                  <a:lnTo>
                    <a:pt x="50076" y="562965"/>
                  </a:lnTo>
                  <a:lnTo>
                    <a:pt x="55638" y="56109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951472" y="3375380"/>
              <a:ext cx="55880" cy="570230"/>
            </a:xfrm>
            <a:custGeom>
              <a:avLst/>
              <a:gdLst/>
              <a:ahLst/>
              <a:cxnLst/>
              <a:rect l="l" t="t" r="r" b="b"/>
              <a:pathLst>
                <a:path w="55879" h="570229">
                  <a:moveTo>
                    <a:pt x="55638" y="0"/>
                  </a:moveTo>
                  <a:lnTo>
                    <a:pt x="0" y="0"/>
                  </a:lnTo>
                  <a:lnTo>
                    <a:pt x="0" y="569887"/>
                  </a:lnTo>
                  <a:lnTo>
                    <a:pt x="40830" y="554850"/>
                  </a:lnTo>
                  <a:lnTo>
                    <a:pt x="55638" y="538543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46468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25" y="5998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590830" y="3375380"/>
              <a:ext cx="55880" cy="600075"/>
            </a:xfrm>
            <a:custGeom>
              <a:avLst/>
              <a:gdLst/>
              <a:ahLst/>
              <a:cxnLst/>
              <a:rect l="l" t="t" r="r" b="b"/>
              <a:pathLst>
                <a:path w="55879" h="600075">
                  <a:moveTo>
                    <a:pt x="55638" y="0"/>
                  </a:moveTo>
                  <a:lnTo>
                    <a:pt x="0" y="0"/>
                  </a:lnTo>
                  <a:lnTo>
                    <a:pt x="0" y="599884"/>
                  </a:lnTo>
                  <a:lnTo>
                    <a:pt x="55638" y="59988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590830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25" y="5998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535191" y="3375659"/>
              <a:ext cx="55880" cy="599440"/>
            </a:xfrm>
            <a:custGeom>
              <a:avLst/>
              <a:gdLst/>
              <a:ahLst/>
              <a:cxnLst/>
              <a:rect l="l" t="t" r="r" b="b"/>
              <a:pathLst>
                <a:path w="55879" h="599439">
                  <a:moveTo>
                    <a:pt x="55626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11595" y="598170"/>
                  </a:lnTo>
                  <a:lnTo>
                    <a:pt x="11595" y="599440"/>
                  </a:lnTo>
                  <a:lnTo>
                    <a:pt x="55626" y="599440"/>
                  </a:lnTo>
                  <a:lnTo>
                    <a:pt x="55626" y="598170"/>
                  </a:lnTo>
                  <a:lnTo>
                    <a:pt x="55626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535191" y="3375659"/>
              <a:ext cx="27940" cy="599440"/>
            </a:xfrm>
            <a:custGeom>
              <a:avLst/>
              <a:gdLst/>
              <a:ahLst/>
              <a:cxnLst/>
              <a:rect l="l" t="t" r="r" b="b"/>
              <a:pathLst>
                <a:path w="27940" h="599439">
                  <a:moveTo>
                    <a:pt x="27813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3911" y="598170"/>
                  </a:lnTo>
                  <a:lnTo>
                    <a:pt x="3911" y="599440"/>
                  </a:lnTo>
                  <a:lnTo>
                    <a:pt x="27813" y="599440"/>
                  </a:lnTo>
                  <a:lnTo>
                    <a:pt x="27813" y="598170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450787" y="3375659"/>
              <a:ext cx="84455" cy="598170"/>
            </a:xfrm>
            <a:custGeom>
              <a:avLst/>
              <a:gdLst/>
              <a:ahLst/>
              <a:cxnLst/>
              <a:rect l="l" t="t" r="r" b="b"/>
              <a:pathLst>
                <a:path w="84454" h="598170">
                  <a:moveTo>
                    <a:pt x="84404" y="0"/>
                  </a:moveTo>
                  <a:lnTo>
                    <a:pt x="56565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4127" y="594360"/>
                  </a:lnTo>
                  <a:lnTo>
                    <a:pt x="4127" y="595630"/>
                  </a:lnTo>
                  <a:lnTo>
                    <a:pt x="28752" y="595630"/>
                  </a:lnTo>
                  <a:lnTo>
                    <a:pt x="31991" y="595630"/>
                  </a:lnTo>
                  <a:lnTo>
                    <a:pt x="31991" y="596900"/>
                  </a:lnTo>
                  <a:lnTo>
                    <a:pt x="32905" y="596900"/>
                  </a:lnTo>
                  <a:lnTo>
                    <a:pt x="53886" y="596900"/>
                  </a:lnTo>
                  <a:lnTo>
                    <a:pt x="53886" y="598170"/>
                  </a:lnTo>
                  <a:lnTo>
                    <a:pt x="56565" y="598170"/>
                  </a:lnTo>
                  <a:lnTo>
                    <a:pt x="56565" y="596900"/>
                  </a:lnTo>
                  <a:lnTo>
                    <a:pt x="60388" y="596900"/>
                  </a:lnTo>
                  <a:lnTo>
                    <a:pt x="60388" y="598170"/>
                  </a:lnTo>
                  <a:lnTo>
                    <a:pt x="84404" y="598170"/>
                  </a:lnTo>
                  <a:lnTo>
                    <a:pt x="84404" y="596900"/>
                  </a:lnTo>
                  <a:lnTo>
                    <a:pt x="84404" y="59563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422961" y="3375380"/>
              <a:ext cx="57150" cy="596265"/>
            </a:xfrm>
            <a:custGeom>
              <a:avLst/>
              <a:gdLst/>
              <a:ahLst/>
              <a:cxnLst/>
              <a:rect l="l" t="t" r="r" b="b"/>
              <a:pathLst>
                <a:path w="57150" h="596264">
                  <a:moveTo>
                    <a:pt x="56578" y="0"/>
                  </a:moveTo>
                  <a:lnTo>
                    <a:pt x="0" y="0"/>
                  </a:lnTo>
                  <a:lnTo>
                    <a:pt x="0" y="592442"/>
                  </a:lnTo>
                  <a:lnTo>
                    <a:pt x="27825" y="594893"/>
                  </a:lnTo>
                  <a:lnTo>
                    <a:pt x="35267" y="594893"/>
                  </a:lnTo>
                  <a:lnTo>
                    <a:pt x="49136" y="596163"/>
                  </a:lnTo>
                  <a:lnTo>
                    <a:pt x="56578" y="5961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422961" y="3375380"/>
              <a:ext cx="27940" cy="594995"/>
            </a:xfrm>
            <a:custGeom>
              <a:avLst/>
              <a:gdLst/>
              <a:ahLst/>
              <a:cxnLst/>
              <a:rect l="l" t="t" r="r" b="b"/>
              <a:pathLst>
                <a:path w="27939" h="594995">
                  <a:moveTo>
                    <a:pt x="0" y="594893"/>
                  </a:moveTo>
                  <a:lnTo>
                    <a:pt x="27825" y="59489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4893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395148" y="3375380"/>
              <a:ext cx="27940" cy="592455"/>
            </a:xfrm>
            <a:custGeom>
              <a:avLst/>
              <a:gdLst/>
              <a:ahLst/>
              <a:cxnLst/>
              <a:rect l="l" t="t" r="r" b="b"/>
              <a:pathLst>
                <a:path w="27939" h="592454">
                  <a:moveTo>
                    <a:pt x="0" y="592442"/>
                  </a:moveTo>
                  <a:lnTo>
                    <a:pt x="27812" y="592442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92442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339497" y="3375380"/>
              <a:ext cx="55880" cy="589915"/>
            </a:xfrm>
            <a:custGeom>
              <a:avLst/>
              <a:gdLst/>
              <a:ahLst/>
              <a:cxnLst/>
              <a:rect l="l" t="t" r="r" b="b"/>
              <a:pathLst>
                <a:path w="55879" h="589914">
                  <a:moveTo>
                    <a:pt x="55651" y="0"/>
                  </a:moveTo>
                  <a:lnTo>
                    <a:pt x="0" y="0"/>
                  </a:lnTo>
                  <a:lnTo>
                    <a:pt x="0" y="582980"/>
                  </a:lnTo>
                  <a:lnTo>
                    <a:pt x="6515" y="583666"/>
                  </a:lnTo>
                  <a:lnTo>
                    <a:pt x="13017" y="584923"/>
                  </a:lnTo>
                  <a:lnTo>
                    <a:pt x="19519" y="585520"/>
                  </a:lnTo>
                  <a:lnTo>
                    <a:pt x="26974" y="586790"/>
                  </a:lnTo>
                  <a:lnTo>
                    <a:pt x="34328" y="587375"/>
                  </a:lnTo>
                  <a:lnTo>
                    <a:pt x="40830" y="588644"/>
                  </a:lnTo>
                  <a:lnTo>
                    <a:pt x="55651" y="589914"/>
                  </a:lnTo>
                  <a:lnTo>
                    <a:pt x="55651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311684" y="3375380"/>
              <a:ext cx="55880" cy="587375"/>
            </a:xfrm>
            <a:custGeom>
              <a:avLst/>
              <a:gdLst/>
              <a:ahLst/>
              <a:cxnLst/>
              <a:rect l="l" t="t" r="r" b="b"/>
              <a:pathLst>
                <a:path w="55879" h="587375">
                  <a:moveTo>
                    <a:pt x="55638" y="0"/>
                  </a:moveTo>
                  <a:lnTo>
                    <a:pt x="0" y="0"/>
                  </a:lnTo>
                  <a:lnTo>
                    <a:pt x="0" y="578586"/>
                  </a:lnTo>
                  <a:lnTo>
                    <a:pt x="13004" y="581126"/>
                  </a:lnTo>
                  <a:lnTo>
                    <a:pt x="19519" y="581799"/>
                  </a:lnTo>
                  <a:lnTo>
                    <a:pt x="26962" y="582980"/>
                  </a:lnTo>
                  <a:lnTo>
                    <a:pt x="33375" y="583666"/>
                  </a:lnTo>
                  <a:lnTo>
                    <a:pt x="40830" y="584923"/>
                  </a:lnTo>
                  <a:lnTo>
                    <a:pt x="48272" y="585520"/>
                  </a:lnTo>
                  <a:lnTo>
                    <a:pt x="55638" y="58679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283947" y="3375380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549" y="0"/>
                  </a:moveTo>
                  <a:lnTo>
                    <a:pt x="27736" y="0"/>
                  </a:lnTo>
                  <a:lnTo>
                    <a:pt x="0" y="0"/>
                  </a:lnTo>
                  <a:lnTo>
                    <a:pt x="0" y="573011"/>
                  </a:lnTo>
                  <a:lnTo>
                    <a:pt x="0" y="578586"/>
                  </a:lnTo>
                  <a:lnTo>
                    <a:pt x="27736" y="578586"/>
                  </a:lnTo>
                  <a:lnTo>
                    <a:pt x="27736" y="578383"/>
                  </a:lnTo>
                  <a:lnTo>
                    <a:pt x="39801" y="580529"/>
                  </a:lnTo>
                  <a:lnTo>
                    <a:pt x="55549" y="582980"/>
                  </a:lnTo>
                  <a:lnTo>
                    <a:pt x="55549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227368" y="3375380"/>
              <a:ext cx="57150" cy="573405"/>
            </a:xfrm>
            <a:custGeom>
              <a:avLst/>
              <a:gdLst/>
              <a:ahLst/>
              <a:cxnLst/>
              <a:rect l="l" t="t" r="r" b="b"/>
              <a:pathLst>
                <a:path w="57150" h="573404">
                  <a:moveTo>
                    <a:pt x="56578" y="0"/>
                  </a:moveTo>
                  <a:lnTo>
                    <a:pt x="0" y="0"/>
                  </a:lnTo>
                  <a:lnTo>
                    <a:pt x="0" y="553580"/>
                  </a:lnTo>
                  <a:lnTo>
                    <a:pt x="37998" y="568617"/>
                  </a:lnTo>
                  <a:lnTo>
                    <a:pt x="56578" y="573011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215291" y="3375380"/>
              <a:ext cx="40005" cy="565785"/>
            </a:xfrm>
            <a:custGeom>
              <a:avLst/>
              <a:gdLst/>
              <a:ahLst/>
              <a:cxnLst/>
              <a:rect l="l" t="t" r="r" b="b"/>
              <a:pathLst>
                <a:path w="40004" h="565785">
                  <a:moveTo>
                    <a:pt x="39890" y="0"/>
                  </a:moveTo>
                  <a:lnTo>
                    <a:pt x="0" y="0"/>
                  </a:lnTo>
                  <a:lnTo>
                    <a:pt x="0" y="538543"/>
                  </a:lnTo>
                  <a:lnTo>
                    <a:pt x="30556" y="562368"/>
                  </a:lnTo>
                  <a:lnTo>
                    <a:pt x="39890" y="565492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215291" y="3313950"/>
              <a:ext cx="791845" cy="622935"/>
            </a:xfrm>
            <a:custGeom>
              <a:avLst/>
              <a:gdLst/>
              <a:ahLst/>
              <a:cxnLst/>
              <a:rect l="l" t="t" r="r" b="b"/>
              <a:pathLst>
                <a:path w="791845" h="622935">
                  <a:moveTo>
                    <a:pt x="791819" y="61429"/>
                  </a:moveTo>
                  <a:lnTo>
                    <a:pt x="760310" y="37604"/>
                  </a:lnTo>
                  <a:lnTo>
                    <a:pt x="700989" y="22567"/>
                  </a:lnTo>
                  <a:lnTo>
                    <a:pt x="647153" y="13779"/>
                  </a:lnTo>
                  <a:lnTo>
                    <a:pt x="584149" y="7531"/>
                  </a:lnTo>
                  <a:lnTo>
                    <a:pt x="513702" y="2540"/>
                  </a:lnTo>
                  <a:lnTo>
                    <a:pt x="395909" y="0"/>
                  </a:lnTo>
                  <a:lnTo>
                    <a:pt x="316217" y="1270"/>
                  </a:lnTo>
                  <a:lnTo>
                    <a:pt x="278117" y="2540"/>
                  </a:lnTo>
                  <a:lnTo>
                    <a:pt x="206730" y="7531"/>
                  </a:lnTo>
                  <a:lnTo>
                    <a:pt x="143725" y="13779"/>
                  </a:lnTo>
                  <a:lnTo>
                    <a:pt x="89966" y="22567"/>
                  </a:lnTo>
                  <a:lnTo>
                    <a:pt x="48196" y="31940"/>
                  </a:lnTo>
                  <a:lnTo>
                    <a:pt x="8394" y="48920"/>
                  </a:lnTo>
                  <a:lnTo>
                    <a:pt x="0" y="61429"/>
                  </a:lnTo>
                  <a:lnTo>
                    <a:pt x="1879" y="67678"/>
                  </a:lnTo>
                  <a:lnTo>
                    <a:pt x="48196" y="90830"/>
                  </a:lnTo>
                  <a:lnTo>
                    <a:pt x="89966" y="100215"/>
                  </a:lnTo>
                  <a:lnTo>
                    <a:pt x="143725" y="109004"/>
                  </a:lnTo>
                  <a:lnTo>
                    <a:pt x="206730" y="115252"/>
                  </a:lnTo>
                  <a:lnTo>
                    <a:pt x="278117" y="120319"/>
                  </a:lnTo>
                  <a:lnTo>
                    <a:pt x="316217" y="121500"/>
                  </a:lnTo>
                  <a:lnTo>
                    <a:pt x="395909" y="122770"/>
                  </a:lnTo>
                  <a:lnTo>
                    <a:pt x="475691" y="121500"/>
                  </a:lnTo>
                  <a:lnTo>
                    <a:pt x="584149" y="115252"/>
                  </a:lnTo>
                  <a:lnTo>
                    <a:pt x="647153" y="109004"/>
                  </a:lnTo>
                  <a:lnTo>
                    <a:pt x="700989" y="100215"/>
                  </a:lnTo>
                  <a:lnTo>
                    <a:pt x="743623" y="90830"/>
                  </a:lnTo>
                  <a:lnTo>
                    <a:pt x="763993" y="83693"/>
                  </a:lnTo>
                  <a:lnTo>
                    <a:pt x="763993" y="622528"/>
                  </a:lnTo>
                  <a:lnTo>
                    <a:pt x="791819" y="599973"/>
                  </a:lnTo>
                  <a:lnTo>
                    <a:pt x="791819" y="61429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919618" y="3972560"/>
              <a:ext cx="10160" cy="1270"/>
            </a:xfrm>
            <a:custGeom>
              <a:avLst/>
              <a:gdLst/>
              <a:ahLst/>
              <a:cxnLst/>
              <a:rect l="l" t="t" r="r" b="b"/>
              <a:pathLst>
                <a:path w="10159" h="1270">
                  <a:moveTo>
                    <a:pt x="0" y="1269"/>
                  </a:moveTo>
                  <a:lnTo>
                    <a:pt x="9806" y="1269"/>
                  </a:lnTo>
                  <a:lnTo>
                    <a:pt x="9806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947444" y="3375380"/>
              <a:ext cx="27305" cy="597535"/>
            </a:xfrm>
            <a:custGeom>
              <a:avLst/>
              <a:gdLst/>
              <a:ahLst/>
              <a:cxnLst/>
              <a:rect l="l" t="t" r="r" b="b"/>
              <a:pathLst>
                <a:path w="27304" h="597535">
                  <a:moveTo>
                    <a:pt x="0" y="597433"/>
                  </a:moveTo>
                  <a:lnTo>
                    <a:pt x="26962" y="597433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97433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974406" y="3375380"/>
              <a:ext cx="27940" cy="595630"/>
            </a:xfrm>
            <a:custGeom>
              <a:avLst/>
              <a:gdLst/>
              <a:ahLst/>
              <a:cxnLst/>
              <a:rect l="l" t="t" r="r" b="b"/>
              <a:pathLst>
                <a:path w="27940" h="595629">
                  <a:moveTo>
                    <a:pt x="0" y="595579"/>
                  </a:moveTo>
                  <a:lnTo>
                    <a:pt x="27736" y="595579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95579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002143" y="3375380"/>
              <a:ext cx="27940" cy="593725"/>
            </a:xfrm>
            <a:custGeom>
              <a:avLst/>
              <a:gdLst/>
              <a:ahLst/>
              <a:cxnLst/>
              <a:rect l="l" t="t" r="r" b="b"/>
              <a:pathLst>
                <a:path w="27940" h="593725">
                  <a:moveTo>
                    <a:pt x="0" y="593636"/>
                  </a:moveTo>
                  <a:lnTo>
                    <a:pt x="27825" y="5936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363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9968" y="3375380"/>
              <a:ext cx="27940" cy="591185"/>
            </a:xfrm>
            <a:custGeom>
              <a:avLst/>
              <a:gdLst/>
              <a:ahLst/>
              <a:cxnLst/>
              <a:rect l="l" t="t" r="r" b="b"/>
              <a:pathLst>
                <a:path w="27940" h="591185">
                  <a:moveTo>
                    <a:pt x="0" y="591184"/>
                  </a:moveTo>
                  <a:lnTo>
                    <a:pt x="27813" y="591184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91184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57781" y="3375380"/>
              <a:ext cx="27940" cy="588645"/>
            </a:xfrm>
            <a:custGeom>
              <a:avLst/>
              <a:gdLst/>
              <a:ahLst/>
              <a:cxnLst/>
              <a:rect l="l" t="t" r="r" b="b"/>
              <a:pathLst>
                <a:path w="27940" h="588645">
                  <a:moveTo>
                    <a:pt x="0" y="588644"/>
                  </a:moveTo>
                  <a:lnTo>
                    <a:pt x="27825" y="58864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864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85607" y="3375380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40" h="585470">
                  <a:moveTo>
                    <a:pt x="0" y="584923"/>
                  </a:moveTo>
                  <a:lnTo>
                    <a:pt x="27812" y="584923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923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113420" y="3375380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40" h="581660">
                  <a:moveTo>
                    <a:pt x="0" y="581126"/>
                  </a:moveTo>
                  <a:lnTo>
                    <a:pt x="27825" y="58112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1126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141246" y="3375380"/>
              <a:ext cx="55880" cy="576580"/>
            </a:xfrm>
            <a:custGeom>
              <a:avLst/>
              <a:gdLst/>
              <a:ahLst/>
              <a:cxnLst/>
              <a:rect l="l" t="t" r="r" b="b"/>
              <a:pathLst>
                <a:path w="55879" h="576579">
                  <a:moveTo>
                    <a:pt x="55638" y="0"/>
                  </a:moveTo>
                  <a:lnTo>
                    <a:pt x="0" y="0"/>
                  </a:lnTo>
                  <a:lnTo>
                    <a:pt x="0" y="576135"/>
                  </a:lnTo>
                  <a:lnTo>
                    <a:pt x="8394" y="574281"/>
                  </a:lnTo>
                  <a:lnTo>
                    <a:pt x="16687" y="573011"/>
                  </a:lnTo>
                  <a:lnTo>
                    <a:pt x="44513" y="565492"/>
                  </a:lnTo>
                  <a:lnTo>
                    <a:pt x="50076" y="562965"/>
                  </a:lnTo>
                  <a:lnTo>
                    <a:pt x="55638" y="56109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169071" y="3375380"/>
              <a:ext cx="55880" cy="570230"/>
            </a:xfrm>
            <a:custGeom>
              <a:avLst/>
              <a:gdLst/>
              <a:ahLst/>
              <a:cxnLst/>
              <a:rect l="l" t="t" r="r" b="b"/>
              <a:pathLst>
                <a:path w="55879" h="570229">
                  <a:moveTo>
                    <a:pt x="55638" y="0"/>
                  </a:moveTo>
                  <a:lnTo>
                    <a:pt x="0" y="0"/>
                  </a:lnTo>
                  <a:lnTo>
                    <a:pt x="0" y="569887"/>
                  </a:lnTo>
                  <a:lnTo>
                    <a:pt x="40830" y="554850"/>
                  </a:lnTo>
                  <a:lnTo>
                    <a:pt x="55638" y="538543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196884" y="3375380"/>
              <a:ext cx="27940" cy="561340"/>
            </a:xfrm>
            <a:custGeom>
              <a:avLst/>
              <a:gdLst/>
              <a:ahLst/>
              <a:cxnLst/>
              <a:rect l="l" t="t" r="r" b="b"/>
              <a:pathLst>
                <a:path w="27940" h="561339">
                  <a:moveTo>
                    <a:pt x="27825" y="0"/>
                  </a:moveTo>
                  <a:lnTo>
                    <a:pt x="0" y="0"/>
                  </a:lnTo>
                  <a:lnTo>
                    <a:pt x="0" y="561098"/>
                  </a:lnTo>
                  <a:lnTo>
                    <a:pt x="27825" y="538543"/>
                  </a:lnTo>
                  <a:lnTo>
                    <a:pt x="27825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808429" y="3375380"/>
              <a:ext cx="55880" cy="600075"/>
            </a:xfrm>
            <a:custGeom>
              <a:avLst/>
              <a:gdLst/>
              <a:ahLst/>
              <a:cxnLst/>
              <a:rect l="l" t="t" r="r" b="b"/>
              <a:pathLst>
                <a:path w="55879" h="600075">
                  <a:moveTo>
                    <a:pt x="55638" y="0"/>
                  </a:moveTo>
                  <a:lnTo>
                    <a:pt x="0" y="0"/>
                  </a:lnTo>
                  <a:lnTo>
                    <a:pt x="0" y="599884"/>
                  </a:lnTo>
                  <a:lnTo>
                    <a:pt x="55638" y="59988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808429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13" y="599884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752791" y="3375659"/>
              <a:ext cx="55880" cy="599440"/>
            </a:xfrm>
            <a:custGeom>
              <a:avLst/>
              <a:gdLst/>
              <a:ahLst/>
              <a:cxnLst/>
              <a:rect l="l" t="t" r="r" b="b"/>
              <a:pathLst>
                <a:path w="55879" h="599439">
                  <a:moveTo>
                    <a:pt x="55638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11582" y="598170"/>
                  </a:lnTo>
                  <a:lnTo>
                    <a:pt x="11582" y="599440"/>
                  </a:lnTo>
                  <a:lnTo>
                    <a:pt x="55638" y="599440"/>
                  </a:lnTo>
                  <a:lnTo>
                    <a:pt x="55638" y="59817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752791" y="3375659"/>
              <a:ext cx="27940" cy="599440"/>
            </a:xfrm>
            <a:custGeom>
              <a:avLst/>
              <a:gdLst/>
              <a:ahLst/>
              <a:cxnLst/>
              <a:rect l="l" t="t" r="r" b="b"/>
              <a:pathLst>
                <a:path w="27940" h="599439">
                  <a:moveTo>
                    <a:pt x="27813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3898" y="598170"/>
                  </a:lnTo>
                  <a:lnTo>
                    <a:pt x="3898" y="599440"/>
                  </a:lnTo>
                  <a:lnTo>
                    <a:pt x="27813" y="599440"/>
                  </a:lnTo>
                  <a:lnTo>
                    <a:pt x="27813" y="598170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668387" y="3375659"/>
              <a:ext cx="84455" cy="598170"/>
            </a:xfrm>
            <a:custGeom>
              <a:avLst/>
              <a:gdLst/>
              <a:ahLst/>
              <a:cxnLst/>
              <a:rect l="l" t="t" r="r" b="b"/>
              <a:pathLst>
                <a:path w="84454" h="598170">
                  <a:moveTo>
                    <a:pt x="84404" y="0"/>
                  </a:moveTo>
                  <a:lnTo>
                    <a:pt x="56578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4127" y="594360"/>
                  </a:lnTo>
                  <a:lnTo>
                    <a:pt x="4127" y="595630"/>
                  </a:lnTo>
                  <a:lnTo>
                    <a:pt x="28752" y="595630"/>
                  </a:lnTo>
                  <a:lnTo>
                    <a:pt x="31991" y="595630"/>
                  </a:lnTo>
                  <a:lnTo>
                    <a:pt x="31991" y="596900"/>
                  </a:lnTo>
                  <a:lnTo>
                    <a:pt x="32905" y="596900"/>
                  </a:lnTo>
                  <a:lnTo>
                    <a:pt x="53886" y="596900"/>
                  </a:lnTo>
                  <a:lnTo>
                    <a:pt x="53886" y="598170"/>
                  </a:lnTo>
                  <a:lnTo>
                    <a:pt x="56578" y="598170"/>
                  </a:lnTo>
                  <a:lnTo>
                    <a:pt x="56578" y="596900"/>
                  </a:lnTo>
                  <a:lnTo>
                    <a:pt x="60388" y="596900"/>
                  </a:lnTo>
                  <a:lnTo>
                    <a:pt x="60388" y="598170"/>
                  </a:lnTo>
                  <a:lnTo>
                    <a:pt x="84404" y="598170"/>
                  </a:lnTo>
                  <a:lnTo>
                    <a:pt x="84404" y="596900"/>
                  </a:lnTo>
                  <a:lnTo>
                    <a:pt x="84404" y="59563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640561" y="3375380"/>
              <a:ext cx="57150" cy="596265"/>
            </a:xfrm>
            <a:custGeom>
              <a:avLst/>
              <a:gdLst/>
              <a:ahLst/>
              <a:cxnLst/>
              <a:rect l="l" t="t" r="r" b="b"/>
              <a:pathLst>
                <a:path w="57150" h="596264">
                  <a:moveTo>
                    <a:pt x="56578" y="0"/>
                  </a:moveTo>
                  <a:lnTo>
                    <a:pt x="0" y="0"/>
                  </a:lnTo>
                  <a:lnTo>
                    <a:pt x="0" y="592442"/>
                  </a:lnTo>
                  <a:lnTo>
                    <a:pt x="27825" y="594893"/>
                  </a:lnTo>
                  <a:lnTo>
                    <a:pt x="35267" y="594893"/>
                  </a:lnTo>
                  <a:lnTo>
                    <a:pt x="49136" y="596163"/>
                  </a:lnTo>
                  <a:lnTo>
                    <a:pt x="56578" y="5961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640561" y="3375380"/>
              <a:ext cx="27940" cy="594995"/>
            </a:xfrm>
            <a:custGeom>
              <a:avLst/>
              <a:gdLst/>
              <a:ahLst/>
              <a:cxnLst/>
              <a:rect l="l" t="t" r="r" b="b"/>
              <a:pathLst>
                <a:path w="27940" h="594995">
                  <a:moveTo>
                    <a:pt x="0" y="594893"/>
                  </a:moveTo>
                  <a:lnTo>
                    <a:pt x="27825" y="59489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4893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612735" y="3375380"/>
              <a:ext cx="27940" cy="592455"/>
            </a:xfrm>
            <a:custGeom>
              <a:avLst/>
              <a:gdLst/>
              <a:ahLst/>
              <a:cxnLst/>
              <a:rect l="l" t="t" r="r" b="b"/>
              <a:pathLst>
                <a:path w="27940" h="592454">
                  <a:moveTo>
                    <a:pt x="0" y="592442"/>
                  </a:moveTo>
                  <a:lnTo>
                    <a:pt x="27825" y="592442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2442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557097" y="3375380"/>
              <a:ext cx="55880" cy="589915"/>
            </a:xfrm>
            <a:custGeom>
              <a:avLst/>
              <a:gdLst/>
              <a:ahLst/>
              <a:cxnLst/>
              <a:rect l="l" t="t" r="r" b="b"/>
              <a:pathLst>
                <a:path w="55879" h="589914">
                  <a:moveTo>
                    <a:pt x="55638" y="0"/>
                  </a:moveTo>
                  <a:lnTo>
                    <a:pt x="0" y="0"/>
                  </a:lnTo>
                  <a:lnTo>
                    <a:pt x="0" y="582980"/>
                  </a:lnTo>
                  <a:lnTo>
                    <a:pt x="6515" y="583666"/>
                  </a:lnTo>
                  <a:lnTo>
                    <a:pt x="13017" y="584923"/>
                  </a:lnTo>
                  <a:lnTo>
                    <a:pt x="19519" y="585520"/>
                  </a:lnTo>
                  <a:lnTo>
                    <a:pt x="26974" y="586790"/>
                  </a:lnTo>
                  <a:lnTo>
                    <a:pt x="34328" y="587375"/>
                  </a:lnTo>
                  <a:lnTo>
                    <a:pt x="40830" y="588644"/>
                  </a:lnTo>
                  <a:lnTo>
                    <a:pt x="55638" y="58991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529284" y="3375380"/>
              <a:ext cx="55880" cy="587375"/>
            </a:xfrm>
            <a:custGeom>
              <a:avLst/>
              <a:gdLst/>
              <a:ahLst/>
              <a:cxnLst/>
              <a:rect l="l" t="t" r="r" b="b"/>
              <a:pathLst>
                <a:path w="55879" h="587375">
                  <a:moveTo>
                    <a:pt x="55638" y="0"/>
                  </a:moveTo>
                  <a:lnTo>
                    <a:pt x="0" y="0"/>
                  </a:lnTo>
                  <a:lnTo>
                    <a:pt x="0" y="578586"/>
                  </a:lnTo>
                  <a:lnTo>
                    <a:pt x="13004" y="581126"/>
                  </a:lnTo>
                  <a:lnTo>
                    <a:pt x="19507" y="581799"/>
                  </a:lnTo>
                  <a:lnTo>
                    <a:pt x="26962" y="582980"/>
                  </a:lnTo>
                  <a:lnTo>
                    <a:pt x="33375" y="583666"/>
                  </a:lnTo>
                  <a:lnTo>
                    <a:pt x="40830" y="584923"/>
                  </a:lnTo>
                  <a:lnTo>
                    <a:pt x="48272" y="585520"/>
                  </a:lnTo>
                  <a:lnTo>
                    <a:pt x="55638" y="58679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01547" y="3375380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549" y="0"/>
                  </a:moveTo>
                  <a:lnTo>
                    <a:pt x="27736" y="0"/>
                  </a:lnTo>
                  <a:lnTo>
                    <a:pt x="0" y="0"/>
                  </a:lnTo>
                  <a:lnTo>
                    <a:pt x="0" y="573011"/>
                  </a:lnTo>
                  <a:lnTo>
                    <a:pt x="0" y="578586"/>
                  </a:lnTo>
                  <a:lnTo>
                    <a:pt x="27736" y="578586"/>
                  </a:lnTo>
                  <a:lnTo>
                    <a:pt x="27736" y="578383"/>
                  </a:lnTo>
                  <a:lnTo>
                    <a:pt x="39801" y="580529"/>
                  </a:lnTo>
                  <a:lnTo>
                    <a:pt x="55549" y="582980"/>
                  </a:lnTo>
                  <a:lnTo>
                    <a:pt x="55549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444956" y="3375380"/>
              <a:ext cx="57150" cy="573405"/>
            </a:xfrm>
            <a:custGeom>
              <a:avLst/>
              <a:gdLst/>
              <a:ahLst/>
              <a:cxnLst/>
              <a:rect l="l" t="t" r="r" b="b"/>
              <a:pathLst>
                <a:path w="57150" h="573404">
                  <a:moveTo>
                    <a:pt x="56591" y="0"/>
                  </a:moveTo>
                  <a:lnTo>
                    <a:pt x="0" y="0"/>
                  </a:lnTo>
                  <a:lnTo>
                    <a:pt x="0" y="553580"/>
                  </a:lnTo>
                  <a:lnTo>
                    <a:pt x="38011" y="568617"/>
                  </a:lnTo>
                  <a:lnTo>
                    <a:pt x="56591" y="573011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432891" y="3375380"/>
              <a:ext cx="40005" cy="565785"/>
            </a:xfrm>
            <a:custGeom>
              <a:avLst/>
              <a:gdLst/>
              <a:ahLst/>
              <a:cxnLst/>
              <a:rect l="l" t="t" r="r" b="b"/>
              <a:pathLst>
                <a:path w="40004" h="565785">
                  <a:moveTo>
                    <a:pt x="39890" y="0"/>
                  </a:moveTo>
                  <a:lnTo>
                    <a:pt x="0" y="0"/>
                  </a:lnTo>
                  <a:lnTo>
                    <a:pt x="0" y="538543"/>
                  </a:lnTo>
                  <a:lnTo>
                    <a:pt x="30556" y="562368"/>
                  </a:lnTo>
                  <a:lnTo>
                    <a:pt x="39890" y="565492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432891" y="3313950"/>
              <a:ext cx="791845" cy="123189"/>
            </a:xfrm>
            <a:custGeom>
              <a:avLst/>
              <a:gdLst/>
              <a:ahLst/>
              <a:cxnLst/>
              <a:rect l="l" t="t" r="r" b="b"/>
              <a:pathLst>
                <a:path w="791845" h="123189">
                  <a:moveTo>
                    <a:pt x="395909" y="0"/>
                  </a:moveTo>
                  <a:lnTo>
                    <a:pt x="316217" y="1270"/>
                  </a:lnTo>
                  <a:lnTo>
                    <a:pt x="278117" y="2540"/>
                  </a:lnTo>
                  <a:lnTo>
                    <a:pt x="206730" y="7531"/>
                  </a:lnTo>
                  <a:lnTo>
                    <a:pt x="143725" y="13779"/>
                  </a:lnTo>
                  <a:lnTo>
                    <a:pt x="89966" y="22567"/>
                  </a:lnTo>
                  <a:lnTo>
                    <a:pt x="48196" y="31940"/>
                  </a:lnTo>
                  <a:lnTo>
                    <a:pt x="8394" y="48920"/>
                  </a:lnTo>
                  <a:lnTo>
                    <a:pt x="0" y="61429"/>
                  </a:lnTo>
                  <a:lnTo>
                    <a:pt x="1879" y="67678"/>
                  </a:lnTo>
                  <a:lnTo>
                    <a:pt x="48196" y="90830"/>
                  </a:lnTo>
                  <a:lnTo>
                    <a:pt x="89966" y="100215"/>
                  </a:lnTo>
                  <a:lnTo>
                    <a:pt x="143725" y="109004"/>
                  </a:lnTo>
                  <a:lnTo>
                    <a:pt x="206730" y="115252"/>
                  </a:lnTo>
                  <a:lnTo>
                    <a:pt x="278117" y="120319"/>
                  </a:lnTo>
                  <a:lnTo>
                    <a:pt x="316217" y="121500"/>
                  </a:lnTo>
                  <a:lnTo>
                    <a:pt x="395909" y="122770"/>
                  </a:lnTo>
                  <a:lnTo>
                    <a:pt x="475691" y="121500"/>
                  </a:lnTo>
                  <a:lnTo>
                    <a:pt x="584149" y="115252"/>
                  </a:lnTo>
                  <a:lnTo>
                    <a:pt x="647153" y="109004"/>
                  </a:lnTo>
                  <a:lnTo>
                    <a:pt x="700989" y="100215"/>
                  </a:lnTo>
                  <a:lnTo>
                    <a:pt x="743623" y="90830"/>
                  </a:lnTo>
                  <a:lnTo>
                    <a:pt x="783424" y="73939"/>
                  </a:lnTo>
                  <a:lnTo>
                    <a:pt x="791819" y="61429"/>
                  </a:lnTo>
                  <a:lnTo>
                    <a:pt x="789927" y="55181"/>
                  </a:lnTo>
                  <a:lnTo>
                    <a:pt x="743623" y="31940"/>
                  </a:lnTo>
                  <a:lnTo>
                    <a:pt x="700989" y="22567"/>
                  </a:lnTo>
                  <a:lnTo>
                    <a:pt x="647153" y="13779"/>
                  </a:lnTo>
                  <a:lnTo>
                    <a:pt x="584149" y="7531"/>
                  </a:lnTo>
                  <a:lnTo>
                    <a:pt x="513702" y="2540"/>
                  </a:lnTo>
                  <a:lnTo>
                    <a:pt x="395909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864919" y="3375659"/>
              <a:ext cx="55244" cy="598170"/>
            </a:xfrm>
            <a:custGeom>
              <a:avLst/>
              <a:gdLst/>
              <a:ahLst/>
              <a:cxnLst/>
              <a:rect l="l" t="t" r="r" b="b"/>
              <a:pathLst>
                <a:path w="55245" h="598170">
                  <a:moveTo>
                    <a:pt x="0" y="598170"/>
                  </a:moveTo>
                  <a:lnTo>
                    <a:pt x="54698" y="598170"/>
                  </a:lnTo>
                  <a:lnTo>
                    <a:pt x="54698" y="0"/>
                  </a:lnTo>
                  <a:lnTo>
                    <a:pt x="0" y="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919618" y="3375659"/>
              <a:ext cx="27940" cy="598170"/>
            </a:xfrm>
            <a:custGeom>
              <a:avLst/>
              <a:gdLst/>
              <a:ahLst/>
              <a:cxnLst/>
              <a:rect l="l" t="t" r="r" b="b"/>
              <a:pathLst>
                <a:path w="27940" h="598170">
                  <a:moveTo>
                    <a:pt x="27825" y="0"/>
                  </a:moveTo>
                  <a:lnTo>
                    <a:pt x="0" y="0"/>
                  </a:lnTo>
                  <a:lnTo>
                    <a:pt x="0" y="596900"/>
                  </a:lnTo>
                  <a:lnTo>
                    <a:pt x="0" y="598170"/>
                  </a:lnTo>
                  <a:lnTo>
                    <a:pt x="9804" y="598170"/>
                  </a:lnTo>
                  <a:lnTo>
                    <a:pt x="9804" y="596900"/>
                  </a:lnTo>
                  <a:lnTo>
                    <a:pt x="27825" y="596900"/>
                  </a:lnTo>
                  <a:lnTo>
                    <a:pt x="27825" y="0"/>
                  </a:lnTo>
                  <a:close/>
                </a:path>
              </a:pathLst>
            </a:custGeom>
            <a:solidFill>
              <a:srgbClr val="FFF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947444" y="3375380"/>
              <a:ext cx="27305" cy="597535"/>
            </a:xfrm>
            <a:custGeom>
              <a:avLst/>
              <a:gdLst/>
              <a:ahLst/>
              <a:cxnLst/>
              <a:rect l="l" t="t" r="r" b="b"/>
              <a:pathLst>
                <a:path w="27304" h="597535">
                  <a:moveTo>
                    <a:pt x="0" y="597433"/>
                  </a:moveTo>
                  <a:lnTo>
                    <a:pt x="26962" y="597433"/>
                  </a:lnTo>
                  <a:lnTo>
                    <a:pt x="26962" y="0"/>
                  </a:lnTo>
                  <a:lnTo>
                    <a:pt x="0" y="0"/>
                  </a:lnTo>
                  <a:lnTo>
                    <a:pt x="0" y="597433"/>
                  </a:lnTo>
                  <a:close/>
                </a:path>
              </a:pathLst>
            </a:custGeom>
            <a:solidFill>
              <a:srgbClr val="FFF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974406" y="3375380"/>
              <a:ext cx="27940" cy="595630"/>
            </a:xfrm>
            <a:custGeom>
              <a:avLst/>
              <a:gdLst/>
              <a:ahLst/>
              <a:cxnLst/>
              <a:rect l="l" t="t" r="r" b="b"/>
              <a:pathLst>
                <a:path w="27940" h="595629">
                  <a:moveTo>
                    <a:pt x="0" y="595579"/>
                  </a:moveTo>
                  <a:lnTo>
                    <a:pt x="27736" y="595579"/>
                  </a:lnTo>
                  <a:lnTo>
                    <a:pt x="27736" y="0"/>
                  </a:lnTo>
                  <a:lnTo>
                    <a:pt x="0" y="0"/>
                  </a:lnTo>
                  <a:lnTo>
                    <a:pt x="0" y="595579"/>
                  </a:lnTo>
                  <a:close/>
                </a:path>
              </a:pathLst>
            </a:custGeom>
            <a:solidFill>
              <a:srgbClr val="FFE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002143" y="3375380"/>
              <a:ext cx="27940" cy="593725"/>
            </a:xfrm>
            <a:custGeom>
              <a:avLst/>
              <a:gdLst/>
              <a:ahLst/>
              <a:cxnLst/>
              <a:rect l="l" t="t" r="r" b="b"/>
              <a:pathLst>
                <a:path w="27940" h="593725">
                  <a:moveTo>
                    <a:pt x="0" y="593636"/>
                  </a:moveTo>
                  <a:lnTo>
                    <a:pt x="27825" y="59363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3636"/>
                  </a:lnTo>
                  <a:close/>
                </a:path>
              </a:pathLst>
            </a:custGeom>
            <a:solidFill>
              <a:srgbClr val="FFE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029968" y="3375380"/>
              <a:ext cx="27940" cy="591185"/>
            </a:xfrm>
            <a:custGeom>
              <a:avLst/>
              <a:gdLst/>
              <a:ahLst/>
              <a:cxnLst/>
              <a:rect l="l" t="t" r="r" b="b"/>
              <a:pathLst>
                <a:path w="27940" h="591185">
                  <a:moveTo>
                    <a:pt x="0" y="591184"/>
                  </a:moveTo>
                  <a:lnTo>
                    <a:pt x="27813" y="591184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91184"/>
                  </a:lnTo>
                  <a:close/>
                </a:path>
              </a:pathLst>
            </a:custGeom>
            <a:solidFill>
              <a:srgbClr val="FFE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057781" y="3375380"/>
              <a:ext cx="27940" cy="588645"/>
            </a:xfrm>
            <a:custGeom>
              <a:avLst/>
              <a:gdLst/>
              <a:ahLst/>
              <a:cxnLst/>
              <a:rect l="l" t="t" r="r" b="b"/>
              <a:pathLst>
                <a:path w="27940" h="588645">
                  <a:moveTo>
                    <a:pt x="0" y="588644"/>
                  </a:moveTo>
                  <a:lnTo>
                    <a:pt x="27825" y="58864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8644"/>
                  </a:lnTo>
                  <a:close/>
                </a:path>
              </a:pathLst>
            </a:custGeom>
            <a:solidFill>
              <a:srgbClr val="FFD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085607" y="3375380"/>
              <a:ext cx="27940" cy="585470"/>
            </a:xfrm>
            <a:custGeom>
              <a:avLst/>
              <a:gdLst/>
              <a:ahLst/>
              <a:cxnLst/>
              <a:rect l="l" t="t" r="r" b="b"/>
              <a:pathLst>
                <a:path w="27940" h="585470">
                  <a:moveTo>
                    <a:pt x="0" y="584923"/>
                  </a:moveTo>
                  <a:lnTo>
                    <a:pt x="27812" y="584923"/>
                  </a:lnTo>
                  <a:lnTo>
                    <a:pt x="27812" y="0"/>
                  </a:lnTo>
                  <a:lnTo>
                    <a:pt x="0" y="0"/>
                  </a:lnTo>
                  <a:lnTo>
                    <a:pt x="0" y="584923"/>
                  </a:lnTo>
                  <a:close/>
                </a:path>
              </a:pathLst>
            </a:custGeom>
            <a:solidFill>
              <a:srgbClr val="FFD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113420" y="3375380"/>
              <a:ext cx="27940" cy="581660"/>
            </a:xfrm>
            <a:custGeom>
              <a:avLst/>
              <a:gdLst/>
              <a:ahLst/>
              <a:cxnLst/>
              <a:rect l="l" t="t" r="r" b="b"/>
              <a:pathLst>
                <a:path w="27940" h="581660">
                  <a:moveTo>
                    <a:pt x="0" y="581126"/>
                  </a:moveTo>
                  <a:lnTo>
                    <a:pt x="27825" y="581126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81126"/>
                  </a:lnTo>
                  <a:close/>
                </a:path>
              </a:pathLst>
            </a:custGeom>
            <a:solidFill>
              <a:srgbClr val="FFD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141246" y="3375380"/>
              <a:ext cx="55880" cy="576580"/>
            </a:xfrm>
            <a:custGeom>
              <a:avLst/>
              <a:gdLst/>
              <a:ahLst/>
              <a:cxnLst/>
              <a:rect l="l" t="t" r="r" b="b"/>
              <a:pathLst>
                <a:path w="55879" h="576579">
                  <a:moveTo>
                    <a:pt x="55638" y="0"/>
                  </a:moveTo>
                  <a:lnTo>
                    <a:pt x="0" y="0"/>
                  </a:lnTo>
                  <a:lnTo>
                    <a:pt x="0" y="576135"/>
                  </a:lnTo>
                  <a:lnTo>
                    <a:pt x="8394" y="574281"/>
                  </a:lnTo>
                  <a:lnTo>
                    <a:pt x="16687" y="573011"/>
                  </a:lnTo>
                  <a:lnTo>
                    <a:pt x="44513" y="565492"/>
                  </a:lnTo>
                  <a:lnTo>
                    <a:pt x="50076" y="562965"/>
                  </a:lnTo>
                  <a:lnTo>
                    <a:pt x="55638" y="561098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169071" y="3375380"/>
              <a:ext cx="55880" cy="570230"/>
            </a:xfrm>
            <a:custGeom>
              <a:avLst/>
              <a:gdLst/>
              <a:ahLst/>
              <a:cxnLst/>
              <a:rect l="l" t="t" r="r" b="b"/>
              <a:pathLst>
                <a:path w="55879" h="570229">
                  <a:moveTo>
                    <a:pt x="55638" y="0"/>
                  </a:moveTo>
                  <a:lnTo>
                    <a:pt x="0" y="0"/>
                  </a:lnTo>
                  <a:lnTo>
                    <a:pt x="0" y="569887"/>
                  </a:lnTo>
                  <a:lnTo>
                    <a:pt x="40830" y="554850"/>
                  </a:lnTo>
                  <a:lnTo>
                    <a:pt x="55638" y="538543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C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864068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25" y="599884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808429" y="3375380"/>
              <a:ext cx="55880" cy="600075"/>
            </a:xfrm>
            <a:custGeom>
              <a:avLst/>
              <a:gdLst/>
              <a:ahLst/>
              <a:cxnLst/>
              <a:rect l="l" t="t" r="r" b="b"/>
              <a:pathLst>
                <a:path w="55879" h="600075">
                  <a:moveTo>
                    <a:pt x="55638" y="0"/>
                  </a:moveTo>
                  <a:lnTo>
                    <a:pt x="0" y="0"/>
                  </a:lnTo>
                  <a:lnTo>
                    <a:pt x="0" y="599884"/>
                  </a:lnTo>
                  <a:lnTo>
                    <a:pt x="55638" y="59988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08429" y="3375380"/>
              <a:ext cx="27940" cy="600075"/>
            </a:xfrm>
            <a:custGeom>
              <a:avLst/>
              <a:gdLst/>
              <a:ahLst/>
              <a:cxnLst/>
              <a:rect l="l" t="t" r="r" b="b"/>
              <a:pathLst>
                <a:path w="27940" h="600075">
                  <a:moveTo>
                    <a:pt x="0" y="599884"/>
                  </a:moveTo>
                  <a:lnTo>
                    <a:pt x="27813" y="599884"/>
                  </a:lnTo>
                  <a:lnTo>
                    <a:pt x="27813" y="0"/>
                  </a:lnTo>
                  <a:lnTo>
                    <a:pt x="0" y="0"/>
                  </a:lnTo>
                  <a:lnTo>
                    <a:pt x="0" y="599884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52791" y="3375659"/>
              <a:ext cx="55880" cy="599440"/>
            </a:xfrm>
            <a:custGeom>
              <a:avLst/>
              <a:gdLst/>
              <a:ahLst/>
              <a:cxnLst/>
              <a:rect l="l" t="t" r="r" b="b"/>
              <a:pathLst>
                <a:path w="55879" h="599439">
                  <a:moveTo>
                    <a:pt x="55638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11582" y="598170"/>
                  </a:lnTo>
                  <a:lnTo>
                    <a:pt x="11582" y="599440"/>
                  </a:lnTo>
                  <a:lnTo>
                    <a:pt x="55638" y="599440"/>
                  </a:lnTo>
                  <a:lnTo>
                    <a:pt x="55638" y="59817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E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752791" y="3375659"/>
              <a:ext cx="27940" cy="599440"/>
            </a:xfrm>
            <a:custGeom>
              <a:avLst/>
              <a:gdLst/>
              <a:ahLst/>
              <a:cxnLst/>
              <a:rect l="l" t="t" r="r" b="b"/>
              <a:pathLst>
                <a:path w="27940" h="599439">
                  <a:moveTo>
                    <a:pt x="27813" y="0"/>
                  </a:moveTo>
                  <a:lnTo>
                    <a:pt x="0" y="0"/>
                  </a:lnTo>
                  <a:lnTo>
                    <a:pt x="0" y="598170"/>
                  </a:lnTo>
                  <a:lnTo>
                    <a:pt x="3898" y="598170"/>
                  </a:lnTo>
                  <a:lnTo>
                    <a:pt x="3898" y="599440"/>
                  </a:lnTo>
                  <a:lnTo>
                    <a:pt x="27813" y="599440"/>
                  </a:lnTo>
                  <a:lnTo>
                    <a:pt x="27813" y="598170"/>
                  </a:lnTo>
                  <a:lnTo>
                    <a:pt x="27813" y="0"/>
                  </a:lnTo>
                  <a:close/>
                </a:path>
              </a:pathLst>
            </a:custGeom>
            <a:solidFill>
              <a:srgbClr val="FFED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668387" y="3375659"/>
              <a:ext cx="84455" cy="598170"/>
            </a:xfrm>
            <a:custGeom>
              <a:avLst/>
              <a:gdLst/>
              <a:ahLst/>
              <a:cxnLst/>
              <a:rect l="l" t="t" r="r" b="b"/>
              <a:pathLst>
                <a:path w="84454" h="598170">
                  <a:moveTo>
                    <a:pt x="84404" y="0"/>
                  </a:moveTo>
                  <a:lnTo>
                    <a:pt x="56578" y="0"/>
                  </a:lnTo>
                  <a:lnTo>
                    <a:pt x="28752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4127" y="594360"/>
                  </a:lnTo>
                  <a:lnTo>
                    <a:pt x="4127" y="595630"/>
                  </a:lnTo>
                  <a:lnTo>
                    <a:pt x="28752" y="595630"/>
                  </a:lnTo>
                  <a:lnTo>
                    <a:pt x="31991" y="595630"/>
                  </a:lnTo>
                  <a:lnTo>
                    <a:pt x="31991" y="596900"/>
                  </a:lnTo>
                  <a:lnTo>
                    <a:pt x="32905" y="596900"/>
                  </a:lnTo>
                  <a:lnTo>
                    <a:pt x="53886" y="596900"/>
                  </a:lnTo>
                  <a:lnTo>
                    <a:pt x="53886" y="598170"/>
                  </a:lnTo>
                  <a:lnTo>
                    <a:pt x="56578" y="598170"/>
                  </a:lnTo>
                  <a:lnTo>
                    <a:pt x="56578" y="596900"/>
                  </a:lnTo>
                  <a:lnTo>
                    <a:pt x="60388" y="596900"/>
                  </a:lnTo>
                  <a:lnTo>
                    <a:pt x="60388" y="598170"/>
                  </a:lnTo>
                  <a:lnTo>
                    <a:pt x="84404" y="598170"/>
                  </a:lnTo>
                  <a:lnTo>
                    <a:pt x="84404" y="596900"/>
                  </a:lnTo>
                  <a:lnTo>
                    <a:pt x="84404" y="595630"/>
                  </a:lnTo>
                  <a:lnTo>
                    <a:pt x="84404" y="0"/>
                  </a:lnTo>
                  <a:close/>
                </a:path>
              </a:pathLst>
            </a:custGeom>
            <a:solidFill>
              <a:srgbClr val="FFE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640561" y="3375380"/>
              <a:ext cx="57150" cy="596265"/>
            </a:xfrm>
            <a:custGeom>
              <a:avLst/>
              <a:gdLst/>
              <a:ahLst/>
              <a:cxnLst/>
              <a:rect l="l" t="t" r="r" b="b"/>
              <a:pathLst>
                <a:path w="57150" h="596264">
                  <a:moveTo>
                    <a:pt x="56578" y="0"/>
                  </a:moveTo>
                  <a:lnTo>
                    <a:pt x="0" y="0"/>
                  </a:lnTo>
                  <a:lnTo>
                    <a:pt x="0" y="592442"/>
                  </a:lnTo>
                  <a:lnTo>
                    <a:pt x="27825" y="594893"/>
                  </a:lnTo>
                  <a:lnTo>
                    <a:pt x="35267" y="594893"/>
                  </a:lnTo>
                  <a:lnTo>
                    <a:pt x="49136" y="596163"/>
                  </a:lnTo>
                  <a:lnTo>
                    <a:pt x="56578" y="5961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FFE5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640561" y="3375380"/>
              <a:ext cx="27940" cy="594995"/>
            </a:xfrm>
            <a:custGeom>
              <a:avLst/>
              <a:gdLst/>
              <a:ahLst/>
              <a:cxnLst/>
              <a:rect l="l" t="t" r="r" b="b"/>
              <a:pathLst>
                <a:path w="27940" h="594995">
                  <a:moveTo>
                    <a:pt x="0" y="594893"/>
                  </a:moveTo>
                  <a:lnTo>
                    <a:pt x="27825" y="594893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4893"/>
                  </a:lnTo>
                  <a:close/>
                </a:path>
              </a:pathLst>
            </a:custGeom>
            <a:solidFill>
              <a:srgbClr val="FFE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612735" y="3375380"/>
              <a:ext cx="27940" cy="592455"/>
            </a:xfrm>
            <a:custGeom>
              <a:avLst/>
              <a:gdLst/>
              <a:ahLst/>
              <a:cxnLst/>
              <a:rect l="l" t="t" r="r" b="b"/>
              <a:pathLst>
                <a:path w="27940" h="592454">
                  <a:moveTo>
                    <a:pt x="0" y="592442"/>
                  </a:moveTo>
                  <a:lnTo>
                    <a:pt x="27825" y="592442"/>
                  </a:lnTo>
                  <a:lnTo>
                    <a:pt x="27825" y="0"/>
                  </a:lnTo>
                  <a:lnTo>
                    <a:pt x="0" y="0"/>
                  </a:lnTo>
                  <a:lnTo>
                    <a:pt x="0" y="592442"/>
                  </a:lnTo>
                  <a:close/>
                </a:path>
              </a:pathLst>
            </a:custGeom>
            <a:solidFill>
              <a:srgbClr val="FFD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557097" y="3375380"/>
              <a:ext cx="55880" cy="589915"/>
            </a:xfrm>
            <a:custGeom>
              <a:avLst/>
              <a:gdLst/>
              <a:ahLst/>
              <a:cxnLst/>
              <a:rect l="l" t="t" r="r" b="b"/>
              <a:pathLst>
                <a:path w="55879" h="589914">
                  <a:moveTo>
                    <a:pt x="55638" y="0"/>
                  </a:moveTo>
                  <a:lnTo>
                    <a:pt x="0" y="0"/>
                  </a:lnTo>
                  <a:lnTo>
                    <a:pt x="0" y="582980"/>
                  </a:lnTo>
                  <a:lnTo>
                    <a:pt x="6515" y="583666"/>
                  </a:lnTo>
                  <a:lnTo>
                    <a:pt x="13017" y="584923"/>
                  </a:lnTo>
                  <a:lnTo>
                    <a:pt x="19519" y="585520"/>
                  </a:lnTo>
                  <a:lnTo>
                    <a:pt x="26974" y="586790"/>
                  </a:lnTo>
                  <a:lnTo>
                    <a:pt x="34328" y="587375"/>
                  </a:lnTo>
                  <a:lnTo>
                    <a:pt x="40830" y="588644"/>
                  </a:lnTo>
                  <a:lnTo>
                    <a:pt x="55638" y="589914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529284" y="3375380"/>
              <a:ext cx="55880" cy="587375"/>
            </a:xfrm>
            <a:custGeom>
              <a:avLst/>
              <a:gdLst/>
              <a:ahLst/>
              <a:cxnLst/>
              <a:rect l="l" t="t" r="r" b="b"/>
              <a:pathLst>
                <a:path w="55879" h="587375">
                  <a:moveTo>
                    <a:pt x="55638" y="0"/>
                  </a:moveTo>
                  <a:lnTo>
                    <a:pt x="0" y="0"/>
                  </a:lnTo>
                  <a:lnTo>
                    <a:pt x="0" y="578586"/>
                  </a:lnTo>
                  <a:lnTo>
                    <a:pt x="13004" y="581126"/>
                  </a:lnTo>
                  <a:lnTo>
                    <a:pt x="19507" y="581799"/>
                  </a:lnTo>
                  <a:lnTo>
                    <a:pt x="26962" y="582980"/>
                  </a:lnTo>
                  <a:lnTo>
                    <a:pt x="33375" y="583666"/>
                  </a:lnTo>
                  <a:lnTo>
                    <a:pt x="40830" y="584923"/>
                  </a:lnTo>
                  <a:lnTo>
                    <a:pt x="48272" y="585520"/>
                  </a:lnTo>
                  <a:lnTo>
                    <a:pt x="55638" y="586790"/>
                  </a:lnTo>
                  <a:lnTo>
                    <a:pt x="55638" y="0"/>
                  </a:lnTo>
                  <a:close/>
                </a:path>
              </a:pathLst>
            </a:custGeom>
            <a:solidFill>
              <a:srgbClr val="FFD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501547" y="3375380"/>
              <a:ext cx="55880" cy="583565"/>
            </a:xfrm>
            <a:custGeom>
              <a:avLst/>
              <a:gdLst/>
              <a:ahLst/>
              <a:cxnLst/>
              <a:rect l="l" t="t" r="r" b="b"/>
              <a:pathLst>
                <a:path w="55879" h="583564">
                  <a:moveTo>
                    <a:pt x="55549" y="0"/>
                  </a:moveTo>
                  <a:lnTo>
                    <a:pt x="27736" y="0"/>
                  </a:lnTo>
                  <a:lnTo>
                    <a:pt x="0" y="0"/>
                  </a:lnTo>
                  <a:lnTo>
                    <a:pt x="0" y="573011"/>
                  </a:lnTo>
                  <a:lnTo>
                    <a:pt x="0" y="578586"/>
                  </a:lnTo>
                  <a:lnTo>
                    <a:pt x="27736" y="578586"/>
                  </a:lnTo>
                  <a:lnTo>
                    <a:pt x="27736" y="578383"/>
                  </a:lnTo>
                  <a:lnTo>
                    <a:pt x="39801" y="580529"/>
                  </a:lnTo>
                  <a:lnTo>
                    <a:pt x="55549" y="582980"/>
                  </a:lnTo>
                  <a:lnTo>
                    <a:pt x="55549" y="0"/>
                  </a:lnTo>
                  <a:close/>
                </a:path>
              </a:pathLst>
            </a:custGeom>
            <a:solidFill>
              <a:srgbClr val="FFD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444956" y="3375380"/>
              <a:ext cx="57150" cy="573405"/>
            </a:xfrm>
            <a:custGeom>
              <a:avLst/>
              <a:gdLst/>
              <a:ahLst/>
              <a:cxnLst/>
              <a:rect l="l" t="t" r="r" b="b"/>
              <a:pathLst>
                <a:path w="57150" h="573404">
                  <a:moveTo>
                    <a:pt x="56591" y="0"/>
                  </a:moveTo>
                  <a:lnTo>
                    <a:pt x="0" y="0"/>
                  </a:lnTo>
                  <a:lnTo>
                    <a:pt x="0" y="553580"/>
                  </a:lnTo>
                  <a:lnTo>
                    <a:pt x="38011" y="568617"/>
                  </a:lnTo>
                  <a:lnTo>
                    <a:pt x="56591" y="573011"/>
                  </a:lnTo>
                  <a:lnTo>
                    <a:pt x="56591" y="0"/>
                  </a:lnTo>
                  <a:close/>
                </a:path>
              </a:pathLst>
            </a:custGeom>
            <a:solidFill>
              <a:srgbClr val="FFC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432891" y="3375380"/>
              <a:ext cx="40005" cy="565785"/>
            </a:xfrm>
            <a:custGeom>
              <a:avLst/>
              <a:gdLst/>
              <a:ahLst/>
              <a:cxnLst/>
              <a:rect l="l" t="t" r="r" b="b"/>
              <a:pathLst>
                <a:path w="40004" h="565785">
                  <a:moveTo>
                    <a:pt x="39890" y="0"/>
                  </a:moveTo>
                  <a:lnTo>
                    <a:pt x="0" y="0"/>
                  </a:lnTo>
                  <a:lnTo>
                    <a:pt x="0" y="538543"/>
                  </a:lnTo>
                  <a:lnTo>
                    <a:pt x="30556" y="562368"/>
                  </a:lnTo>
                  <a:lnTo>
                    <a:pt x="39890" y="565492"/>
                  </a:lnTo>
                  <a:lnTo>
                    <a:pt x="39890" y="0"/>
                  </a:lnTo>
                  <a:close/>
                </a:path>
              </a:pathLst>
            </a:custGeom>
            <a:solidFill>
              <a:srgbClr val="FF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432891" y="3313950"/>
              <a:ext cx="791845" cy="622935"/>
            </a:xfrm>
            <a:custGeom>
              <a:avLst/>
              <a:gdLst/>
              <a:ahLst/>
              <a:cxnLst/>
              <a:rect l="l" t="t" r="r" b="b"/>
              <a:pathLst>
                <a:path w="791845" h="622935">
                  <a:moveTo>
                    <a:pt x="791819" y="61429"/>
                  </a:moveTo>
                  <a:lnTo>
                    <a:pt x="760310" y="37604"/>
                  </a:lnTo>
                  <a:lnTo>
                    <a:pt x="700989" y="22567"/>
                  </a:lnTo>
                  <a:lnTo>
                    <a:pt x="647153" y="13779"/>
                  </a:lnTo>
                  <a:lnTo>
                    <a:pt x="584149" y="7531"/>
                  </a:lnTo>
                  <a:lnTo>
                    <a:pt x="513702" y="2540"/>
                  </a:lnTo>
                  <a:lnTo>
                    <a:pt x="395909" y="0"/>
                  </a:lnTo>
                  <a:lnTo>
                    <a:pt x="316217" y="1270"/>
                  </a:lnTo>
                  <a:lnTo>
                    <a:pt x="278117" y="2540"/>
                  </a:lnTo>
                  <a:lnTo>
                    <a:pt x="206730" y="7531"/>
                  </a:lnTo>
                  <a:lnTo>
                    <a:pt x="143725" y="13779"/>
                  </a:lnTo>
                  <a:lnTo>
                    <a:pt x="89966" y="22567"/>
                  </a:lnTo>
                  <a:lnTo>
                    <a:pt x="48196" y="31940"/>
                  </a:lnTo>
                  <a:lnTo>
                    <a:pt x="8394" y="48920"/>
                  </a:lnTo>
                  <a:lnTo>
                    <a:pt x="0" y="61429"/>
                  </a:lnTo>
                  <a:lnTo>
                    <a:pt x="1879" y="67678"/>
                  </a:lnTo>
                  <a:lnTo>
                    <a:pt x="48196" y="90830"/>
                  </a:lnTo>
                  <a:lnTo>
                    <a:pt x="89966" y="100215"/>
                  </a:lnTo>
                  <a:lnTo>
                    <a:pt x="143725" y="109004"/>
                  </a:lnTo>
                  <a:lnTo>
                    <a:pt x="206730" y="115252"/>
                  </a:lnTo>
                  <a:lnTo>
                    <a:pt x="278117" y="120319"/>
                  </a:lnTo>
                  <a:lnTo>
                    <a:pt x="316217" y="121500"/>
                  </a:lnTo>
                  <a:lnTo>
                    <a:pt x="395909" y="122770"/>
                  </a:lnTo>
                  <a:lnTo>
                    <a:pt x="475691" y="121500"/>
                  </a:lnTo>
                  <a:lnTo>
                    <a:pt x="584149" y="115252"/>
                  </a:lnTo>
                  <a:lnTo>
                    <a:pt x="647153" y="109004"/>
                  </a:lnTo>
                  <a:lnTo>
                    <a:pt x="700989" y="100215"/>
                  </a:lnTo>
                  <a:lnTo>
                    <a:pt x="743623" y="90830"/>
                  </a:lnTo>
                  <a:lnTo>
                    <a:pt x="763993" y="83693"/>
                  </a:lnTo>
                  <a:lnTo>
                    <a:pt x="763993" y="622528"/>
                  </a:lnTo>
                  <a:lnTo>
                    <a:pt x="791819" y="599973"/>
                  </a:lnTo>
                  <a:lnTo>
                    <a:pt x="791819" y="61429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6338733" y="2054584"/>
            <a:ext cx="1197610" cy="4959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242570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latin typeface="Arial"/>
                <a:cs typeface="Arial"/>
              </a:rPr>
              <a:t>Original  Training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5583726" y="3142089"/>
            <a:ext cx="57658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850" spc="40" dirty="0">
                <a:latin typeface="Arial"/>
                <a:cs typeface="Arial"/>
              </a:rPr>
              <a:t>....</a:t>
            </a:r>
            <a:endParaRPr sz="385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3769765" y="3531566"/>
            <a:ext cx="28575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550" spc="35" dirty="0">
                <a:latin typeface="Arial"/>
                <a:cs typeface="Arial"/>
              </a:rPr>
              <a:t>D</a:t>
            </a:r>
            <a:r>
              <a:rPr sz="1500" spc="52" baseline="-27777" dirty="0">
                <a:latin typeface="Arial"/>
                <a:cs typeface="Arial"/>
              </a:rPr>
              <a:t>1</a:t>
            </a:r>
            <a:endParaRPr sz="1500" baseline="-27777">
              <a:latin typeface="Arial"/>
              <a:cs typeface="Arial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5025370" y="3513147"/>
            <a:ext cx="28575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550" spc="35" dirty="0">
                <a:latin typeface="Arial"/>
                <a:cs typeface="Arial"/>
              </a:rPr>
              <a:t>D</a:t>
            </a:r>
            <a:r>
              <a:rPr sz="1500" spc="52" baseline="-27777" dirty="0">
                <a:latin typeface="Arial"/>
                <a:cs typeface="Arial"/>
              </a:rPr>
              <a:t>2</a:t>
            </a:r>
            <a:endParaRPr sz="1500" baseline="-27777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6448926" y="3596792"/>
            <a:ext cx="3683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325" spc="37" baseline="17921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t-1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7707699" y="3531566"/>
            <a:ext cx="24765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550" spc="25" dirty="0">
                <a:latin typeface="Arial"/>
                <a:cs typeface="Arial"/>
              </a:rPr>
              <a:t>D</a:t>
            </a:r>
            <a:r>
              <a:rPr sz="1500" spc="37" baseline="-27777" dirty="0">
                <a:latin typeface="Arial"/>
                <a:cs typeface="Arial"/>
              </a:rPr>
              <a:t>t</a:t>
            </a:r>
            <a:endParaRPr sz="1500" baseline="-27777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5792337" y="2282370"/>
            <a:ext cx="159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Arial"/>
                <a:cs typeface="Arial"/>
              </a:rPr>
              <a:t>D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987043" y="3259675"/>
            <a:ext cx="1377950" cy="730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360680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solidFill>
                  <a:srgbClr val="0000FF"/>
                </a:solidFill>
                <a:latin typeface="Arial"/>
                <a:cs typeface="Arial"/>
              </a:rPr>
              <a:t>Step 1:  </a:t>
            </a:r>
            <a:r>
              <a:rPr sz="1550" spc="20" dirty="0">
                <a:latin typeface="Arial"/>
                <a:cs typeface="Arial"/>
              </a:rPr>
              <a:t>Create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Multiple</a:t>
            </a:r>
            <a:endParaRPr sz="1550">
              <a:latin typeface="Arial"/>
              <a:cs typeface="Arial"/>
            </a:endParaRPr>
          </a:p>
          <a:p>
            <a:pPr marL="236220">
              <a:lnSpc>
                <a:spcPts val="1845"/>
              </a:lnSpc>
            </a:pPr>
            <a:r>
              <a:rPr sz="1550" spc="25" dirty="0">
                <a:latin typeface="Arial"/>
                <a:cs typeface="Arial"/>
              </a:rPr>
              <a:t>Data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Sets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3446352" y="4488371"/>
            <a:ext cx="881380" cy="664210"/>
            <a:chOff x="3446352" y="4488371"/>
            <a:chExt cx="881380" cy="664210"/>
          </a:xfrm>
        </p:grpSpPr>
        <p:sp>
          <p:nvSpPr>
            <p:cNvPr id="268" name="object 268"/>
            <p:cNvSpPr/>
            <p:nvPr/>
          </p:nvSpPr>
          <p:spPr>
            <a:xfrm>
              <a:off x="3447618" y="4489640"/>
              <a:ext cx="878701" cy="6613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447622" y="4489641"/>
              <a:ext cx="878840" cy="661670"/>
            </a:xfrm>
            <a:custGeom>
              <a:avLst/>
              <a:gdLst/>
              <a:ahLst/>
              <a:cxnLst/>
              <a:rect l="l" t="t" r="r" b="b"/>
              <a:pathLst>
                <a:path w="878839" h="661670">
                  <a:moveTo>
                    <a:pt x="878786" y="661308"/>
                  </a:moveTo>
                  <a:lnTo>
                    <a:pt x="439393" y="0"/>
                  </a:lnTo>
                  <a:lnTo>
                    <a:pt x="0" y="661308"/>
                  </a:lnTo>
                  <a:lnTo>
                    <a:pt x="878786" y="6613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3776076" y="4743922"/>
            <a:ext cx="159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922626" y="4874398"/>
            <a:ext cx="88265" cy="182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4663950" y="4488371"/>
            <a:ext cx="881380" cy="664210"/>
            <a:chOff x="4663950" y="4488371"/>
            <a:chExt cx="881380" cy="664210"/>
          </a:xfrm>
        </p:grpSpPr>
        <p:sp>
          <p:nvSpPr>
            <p:cNvPr id="273" name="object 273"/>
            <p:cNvSpPr/>
            <p:nvPr/>
          </p:nvSpPr>
          <p:spPr>
            <a:xfrm>
              <a:off x="4665217" y="4489640"/>
              <a:ext cx="878701" cy="6613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665220" y="4489641"/>
              <a:ext cx="878840" cy="661670"/>
            </a:xfrm>
            <a:custGeom>
              <a:avLst/>
              <a:gdLst/>
              <a:ahLst/>
              <a:cxnLst/>
              <a:rect l="l" t="t" r="r" b="b"/>
              <a:pathLst>
                <a:path w="878839" h="661670">
                  <a:moveTo>
                    <a:pt x="878786" y="661308"/>
                  </a:moveTo>
                  <a:lnTo>
                    <a:pt x="439393" y="0"/>
                  </a:lnTo>
                  <a:lnTo>
                    <a:pt x="0" y="661308"/>
                  </a:lnTo>
                  <a:lnTo>
                    <a:pt x="878786" y="6613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 txBox="1"/>
          <p:nvPr/>
        </p:nvSpPr>
        <p:spPr>
          <a:xfrm>
            <a:off x="4993674" y="4743922"/>
            <a:ext cx="159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5140224" y="4874398"/>
            <a:ext cx="88265" cy="182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3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6185948" y="4488371"/>
            <a:ext cx="881380" cy="664210"/>
            <a:chOff x="6185948" y="4488371"/>
            <a:chExt cx="881380" cy="664210"/>
          </a:xfrm>
        </p:grpSpPr>
        <p:sp>
          <p:nvSpPr>
            <p:cNvPr id="278" name="object 278"/>
            <p:cNvSpPr/>
            <p:nvPr/>
          </p:nvSpPr>
          <p:spPr>
            <a:xfrm>
              <a:off x="6187211" y="4489640"/>
              <a:ext cx="878701" cy="661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187218" y="4489641"/>
              <a:ext cx="878840" cy="661670"/>
            </a:xfrm>
            <a:custGeom>
              <a:avLst/>
              <a:gdLst/>
              <a:ahLst/>
              <a:cxnLst/>
              <a:rect l="l" t="t" r="r" b="b"/>
              <a:pathLst>
                <a:path w="878840" h="661670">
                  <a:moveTo>
                    <a:pt x="878786" y="661308"/>
                  </a:moveTo>
                  <a:lnTo>
                    <a:pt x="439393" y="0"/>
                  </a:lnTo>
                  <a:lnTo>
                    <a:pt x="0" y="661308"/>
                  </a:lnTo>
                  <a:lnTo>
                    <a:pt x="878786" y="6613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0" name="object 280"/>
          <p:cNvSpPr txBox="1"/>
          <p:nvPr/>
        </p:nvSpPr>
        <p:spPr>
          <a:xfrm>
            <a:off x="6455579" y="4743922"/>
            <a:ext cx="159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6602130" y="4874398"/>
            <a:ext cx="208279" cy="182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Arial"/>
                <a:cs typeface="Arial"/>
              </a:rPr>
              <a:t>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-1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2" name="object 282"/>
          <p:cNvGrpSpPr/>
          <p:nvPr/>
        </p:nvGrpSpPr>
        <p:grpSpPr>
          <a:xfrm>
            <a:off x="7403546" y="4488371"/>
            <a:ext cx="881380" cy="664210"/>
            <a:chOff x="7403546" y="4488371"/>
            <a:chExt cx="881380" cy="664210"/>
          </a:xfrm>
        </p:grpSpPr>
        <p:sp>
          <p:nvSpPr>
            <p:cNvPr id="283" name="object 283"/>
            <p:cNvSpPr/>
            <p:nvPr/>
          </p:nvSpPr>
          <p:spPr>
            <a:xfrm>
              <a:off x="7404810" y="4489640"/>
              <a:ext cx="878701" cy="6613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404816" y="4489641"/>
              <a:ext cx="878840" cy="661670"/>
            </a:xfrm>
            <a:custGeom>
              <a:avLst/>
              <a:gdLst/>
              <a:ahLst/>
              <a:cxnLst/>
              <a:rect l="l" t="t" r="r" b="b"/>
              <a:pathLst>
                <a:path w="878840" h="661670">
                  <a:moveTo>
                    <a:pt x="878786" y="661308"/>
                  </a:moveTo>
                  <a:lnTo>
                    <a:pt x="439393" y="0"/>
                  </a:lnTo>
                  <a:lnTo>
                    <a:pt x="0" y="661308"/>
                  </a:lnTo>
                  <a:lnTo>
                    <a:pt x="878786" y="6613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5" name="object 285"/>
          <p:cNvSpPr txBox="1"/>
          <p:nvPr/>
        </p:nvSpPr>
        <p:spPr>
          <a:xfrm>
            <a:off x="7752102" y="4743922"/>
            <a:ext cx="159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3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7898652" y="4874398"/>
            <a:ext cx="50800" cy="182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7" name="object 287"/>
          <p:cNvGrpSpPr/>
          <p:nvPr/>
        </p:nvGrpSpPr>
        <p:grpSpPr>
          <a:xfrm>
            <a:off x="3819042" y="4012015"/>
            <a:ext cx="136525" cy="330835"/>
            <a:chOff x="3819042" y="4012015"/>
            <a:chExt cx="136525" cy="330835"/>
          </a:xfrm>
        </p:grpSpPr>
        <p:sp>
          <p:nvSpPr>
            <p:cNvPr id="288" name="object 288"/>
            <p:cNvSpPr/>
            <p:nvPr/>
          </p:nvSpPr>
          <p:spPr>
            <a:xfrm>
              <a:off x="3887015" y="4012015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89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819042" y="4211421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92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" name="object 290"/>
          <p:cNvGrpSpPr/>
          <p:nvPr/>
        </p:nvGrpSpPr>
        <p:grpSpPr>
          <a:xfrm>
            <a:off x="5036642" y="3994553"/>
            <a:ext cx="2875915" cy="2517140"/>
            <a:chOff x="5036642" y="3994553"/>
            <a:chExt cx="2875915" cy="2517140"/>
          </a:xfrm>
        </p:grpSpPr>
        <p:sp>
          <p:nvSpPr>
            <p:cNvPr id="291" name="object 291"/>
            <p:cNvSpPr/>
            <p:nvPr/>
          </p:nvSpPr>
          <p:spPr>
            <a:xfrm>
              <a:off x="6626611" y="401201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0"/>
                  </a:moveTo>
                  <a:lnTo>
                    <a:pt x="0" y="326049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558635" y="4321670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844210" y="401201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0"/>
                  </a:moveTo>
                  <a:lnTo>
                    <a:pt x="0" y="326049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776235" y="4321670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104614" y="401201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0"/>
                  </a:moveTo>
                  <a:lnTo>
                    <a:pt x="0" y="326049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036642" y="4321670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426302" y="5775591"/>
              <a:ext cx="878613" cy="734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26219" y="5775589"/>
              <a:ext cx="878840" cy="735330"/>
            </a:xfrm>
            <a:custGeom>
              <a:avLst/>
              <a:gdLst/>
              <a:ahLst/>
              <a:cxnLst/>
              <a:rect l="l" t="t" r="r" b="b"/>
              <a:pathLst>
                <a:path w="878839" h="735329">
                  <a:moveTo>
                    <a:pt x="659047" y="0"/>
                  </a:moveTo>
                  <a:lnTo>
                    <a:pt x="219739" y="0"/>
                  </a:lnTo>
                  <a:lnTo>
                    <a:pt x="0" y="367357"/>
                  </a:lnTo>
                  <a:lnTo>
                    <a:pt x="219739" y="734756"/>
                  </a:lnTo>
                  <a:lnTo>
                    <a:pt x="659047" y="734756"/>
                  </a:lnTo>
                  <a:lnTo>
                    <a:pt x="878786" y="367357"/>
                  </a:lnTo>
                  <a:lnTo>
                    <a:pt x="6590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 txBox="1"/>
          <p:nvPr/>
        </p:nvSpPr>
        <p:spPr>
          <a:xfrm>
            <a:off x="1989868" y="4435362"/>
            <a:ext cx="1219835" cy="730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281305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solidFill>
                  <a:srgbClr val="0000FF"/>
                </a:solidFill>
                <a:latin typeface="Arial"/>
                <a:cs typeface="Arial"/>
              </a:rPr>
              <a:t>Step 2:  </a:t>
            </a:r>
            <a:r>
              <a:rPr sz="1550" spc="20" dirty="0">
                <a:latin typeface="Arial"/>
                <a:cs typeface="Arial"/>
              </a:rPr>
              <a:t>Build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Multiple</a:t>
            </a:r>
            <a:endParaRPr sz="1550">
              <a:latin typeface="Arial"/>
              <a:cs typeface="Arial"/>
            </a:endParaRPr>
          </a:p>
          <a:p>
            <a:pPr marL="135255">
              <a:lnSpc>
                <a:spcPts val="1839"/>
              </a:lnSpc>
            </a:pPr>
            <a:r>
              <a:rPr sz="1550" spc="15" dirty="0">
                <a:latin typeface="Arial"/>
                <a:cs typeface="Arial"/>
              </a:rPr>
              <a:t>Classifiers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5772074" y="5926218"/>
            <a:ext cx="2762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325" spc="44" baseline="-23297" dirty="0">
                <a:latin typeface="Arial"/>
                <a:cs typeface="Arial"/>
              </a:rPr>
              <a:t>C</a:t>
            </a:r>
            <a:r>
              <a:rPr sz="1250" spc="30" dirty="0">
                <a:latin typeface="Arial"/>
                <a:cs typeface="Arial"/>
              </a:rPr>
              <a:t>*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3819042" y="3003069"/>
            <a:ext cx="4101465" cy="2773680"/>
            <a:chOff x="3819042" y="3003069"/>
            <a:chExt cx="4101465" cy="2773680"/>
          </a:xfrm>
        </p:grpSpPr>
        <p:sp>
          <p:nvSpPr>
            <p:cNvPr id="302" name="object 302"/>
            <p:cNvSpPr/>
            <p:nvPr/>
          </p:nvSpPr>
          <p:spPr>
            <a:xfrm>
              <a:off x="3887015" y="3020095"/>
              <a:ext cx="3957320" cy="198120"/>
            </a:xfrm>
            <a:custGeom>
              <a:avLst/>
              <a:gdLst/>
              <a:ahLst/>
              <a:cxnLst/>
              <a:rect l="l" t="t" r="r" b="b"/>
              <a:pathLst>
                <a:path w="3957320" h="198119">
                  <a:moveTo>
                    <a:pt x="0" y="0"/>
                  </a:moveTo>
                  <a:lnTo>
                    <a:pt x="3957194" y="0"/>
                  </a:lnTo>
                </a:path>
                <a:path w="3957320" h="198119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2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819042" y="320132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104614" y="302009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036642" y="320132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626611" y="302009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558635" y="320132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852171" y="302068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784198" y="3201924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6029" y="0"/>
                  </a:moveTo>
                  <a:lnTo>
                    <a:pt x="0" y="0"/>
                  </a:lnTo>
                  <a:lnTo>
                    <a:pt x="67970" y="131292"/>
                  </a:lnTo>
                  <a:lnTo>
                    <a:pt x="1360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887015" y="5151626"/>
              <a:ext cx="3957320" cy="313055"/>
            </a:xfrm>
            <a:custGeom>
              <a:avLst/>
              <a:gdLst/>
              <a:ahLst/>
              <a:cxnLst/>
              <a:rect l="l" t="t" r="r" b="b"/>
              <a:pathLst>
                <a:path w="3957320" h="313054">
                  <a:moveTo>
                    <a:pt x="0" y="197623"/>
                  </a:moveTo>
                  <a:lnTo>
                    <a:pt x="0" y="0"/>
                  </a:lnTo>
                </a:path>
                <a:path w="3957320" h="313054">
                  <a:moveTo>
                    <a:pt x="0" y="312446"/>
                  </a:moveTo>
                  <a:lnTo>
                    <a:pt x="3957194" y="312446"/>
                  </a:lnTo>
                </a:path>
              </a:pathLst>
            </a:custGeom>
            <a:ln w="342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819042" y="533285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104614" y="515162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623"/>
                  </a:moveTo>
                  <a:lnTo>
                    <a:pt x="0" y="0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036642" y="533285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626611" y="515162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623"/>
                  </a:moveTo>
                  <a:lnTo>
                    <a:pt x="0" y="0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558635" y="5332857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16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852171" y="5150950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623"/>
                  </a:moveTo>
                  <a:lnTo>
                    <a:pt x="0" y="0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784198" y="5332184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6029" y="0"/>
                  </a:moveTo>
                  <a:lnTo>
                    <a:pt x="0" y="0"/>
                  </a:lnTo>
                  <a:lnTo>
                    <a:pt x="67970" y="131292"/>
                  </a:lnTo>
                  <a:lnTo>
                    <a:pt x="1360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865613" y="5464072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797638" y="5645302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305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0" name="object 320"/>
          <p:cNvSpPr txBox="1"/>
          <p:nvPr/>
        </p:nvSpPr>
        <p:spPr>
          <a:xfrm>
            <a:off x="2011217" y="5721226"/>
            <a:ext cx="948690" cy="730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solidFill>
                  <a:srgbClr val="0000FF"/>
                </a:solidFill>
                <a:latin typeface="Arial"/>
                <a:cs typeface="Arial"/>
              </a:rPr>
              <a:t>Step 3:  </a:t>
            </a:r>
            <a:r>
              <a:rPr sz="1550" spc="25" dirty="0">
                <a:latin typeface="Arial"/>
                <a:cs typeface="Arial"/>
              </a:rPr>
              <a:t>Combine  </a:t>
            </a:r>
            <a:r>
              <a:rPr sz="1550" spc="20" dirty="0">
                <a:latin typeface="Arial"/>
                <a:cs typeface="Arial"/>
              </a:rPr>
              <a:t>Classifiers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21" name="object 321"/>
          <p:cNvGrpSpPr/>
          <p:nvPr/>
        </p:nvGrpSpPr>
        <p:grpSpPr>
          <a:xfrm>
            <a:off x="1831310" y="1990330"/>
            <a:ext cx="6546850" cy="4852035"/>
            <a:chOff x="1831310" y="1990330"/>
            <a:chExt cx="6546850" cy="4852035"/>
          </a:xfrm>
        </p:grpSpPr>
        <p:sp>
          <p:nvSpPr>
            <p:cNvPr id="322" name="object 322"/>
            <p:cNvSpPr/>
            <p:nvPr/>
          </p:nvSpPr>
          <p:spPr>
            <a:xfrm>
              <a:off x="5865613" y="651034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0"/>
                  </a:moveTo>
                  <a:lnTo>
                    <a:pt x="0" y="197623"/>
                  </a:lnTo>
                </a:path>
              </a:pathLst>
            </a:custGeom>
            <a:ln w="344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797638" y="6691553"/>
              <a:ext cx="136525" cy="131445"/>
            </a:xfrm>
            <a:custGeom>
              <a:avLst/>
              <a:gdLst/>
              <a:ahLst/>
              <a:cxnLst/>
              <a:rect l="l" t="t" r="r" b="b"/>
              <a:pathLst>
                <a:path w="136525" h="131445">
                  <a:moveTo>
                    <a:pt x="135940" y="0"/>
                  </a:moveTo>
                  <a:lnTo>
                    <a:pt x="0" y="0"/>
                  </a:lnTo>
                  <a:lnTo>
                    <a:pt x="67970" y="131284"/>
                  </a:lnTo>
                  <a:lnTo>
                    <a:pt x="1359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832316" y="1991336"/>
              <a:ext cx="6544945" cy="4850130"/>
            </a:xfrm>
            <a:custGeom>
              <a:avLst/>
              <a:gdLst/>
              <a:ahLst/>
              <a:cxnLst/>
              <a:rect l="l" t="t" r="r" b="b"/>
              <a:pathLst>
                <a:path w="6544945" h="4850130">
                  <a:moveTo>
                    <a:pt x="0" y="4849663"/>
                  </a:moveTo>
                  <a:lnTo>
                    <a:pt x="6544592" y="4849663"/>
                  </a:lnTo>
                  <a:lnTo>
                    <a:pt x="6544592" y="0"/>
                  </a:lnTo>
                  <a:lnTo>
                    <a:pt x="0" y="0"/>
                  </a:lnTo>
                  <a:lnTo>
                    <a:pt x="0" y="48496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5" name="object 3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084579"/>
            <a:ext cx="679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Classification</a:t>
            </a:r>
            <a:r>
              <a:rPr spc="-2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6463" y="1938020"/>
            <a:ext cx="8011159" cy="509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 NLP problems are widely investigated as supervised  classification problems, and </a:t>
            </a:r>
            <a:r>
              <a:rPr sz="2400" dirty="0">
                <a:latin typeface="Times New Roman"/>
                <a:cs typeface="Times New Roman"/>
              </a:rPr>
              <a:t>use a </a:t>
            </a:r>
            <a:r>
              <a:rPr sz="2400" spc="-5" dirty="0">
                <a:latin typeface="Times New Roman"/>
                <a:cs typeface="Times New Roman"/>
              </a:rPr>
              <a:t>variety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Text categorization: assigning topic labels 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documents</a:t>
            </a:r>
            <a:endParaRPr sz="2000">
              <a:latin typeface="Times New Roman"/>
              <a:cs typeface="Times New Roman"/>
            </a:endParaRPr>
          </a:p>
          <a:p>
            <a:pPr marL="749300" marR="876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Word Sense Disambiguation: assigning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sense to </a:t>
            </a:r>
            <a:r>
              <a:rPr sz="2000" dirty="0">
                <a:latin typeface="Times New Roman"/>
                <a:cs typeface="Times New Roman"/>
              </a:rPr>
              <a:t>a word, </a:t>
            </a:r>
            <a:r>
              <a:rPr sz="2000" spc="-5" dirty="0">
                <a:latin typeface="Times New Roman"/>
                <a:cs typeface="Times New Roman"/>
              </a:rPr>
              <a:t>as it occurs  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document</a:t>
            </a:r>
            <a:endParaRPr sz="2000">
              <a:latin typeface="Times New Roman"/>
              <a:cs typeface="Times New Roman"/>
            </a:endParaRPr>
          </a:p>
          <a:p>
            <a:pPr marL="749300" marR="588645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Semantic Role Labeling: assigning semantic roles to phrases in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sentence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NLTK </a:t>
            </a:r>
            <a:r>
              <a:rPr sz="2400" dirty="0">
                <a:latin typeface="Times New Roman"/>
                <a:cs typeface="Times New Roman"/>
              </a:rPr>
              <a:t>book, </a:t>
            </a:r>
            <a:r>
              <a:rPr sz="2400" spc="-5" dirty="0">
                <a:latin typeface="Times New Roman"/>
                <a:cs typeface="Times New Roman"/>
              </a:rPr>
              <a:t>chapter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Classify first names according 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gender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Document classification (text categorization)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Part-Of-Speech tagging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Sentence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Segmentation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Identifying Dialog Act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Recognizing Textual Entailment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63" y="1084579"/>
            <a:ext cx="3669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</a:t>
            </a:r>
            <a:r>
              <a:rPr spc="-60" dirty="0"/>
              <a:t> </a:t>
            </a:r>
            <a:r>
              <a:rPr spc="-5" dirty="0"/>
              <a:t>Categorization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6463" y="1983740"/>
            <a:ext cx="7480300" cy="46253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447040" indent="-342900">
              <a:lnSpc>
                <a:spcPts val="2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 each document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words/tokens/terms it  contains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1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Sometimes called </a:t>
            </a:r>
            <a:r>
              <a:rPr sz="2000" spc="-5" dirty="0">
                <a:solidFill>
                  <a:srgbClr val="6600FF"/>
                </a:solidFill>
                <a:latin typeface="Times New Roman"/>
                <a:cs typeface="Times New Roman"/>
              </a:rPr>
              <a:t>unigrams, </a:t>
            </a:r>
            <a:r>
              <a:rPr sz="2000" spc="-5" dirty="0">
                <a:latin typeface="Times New Roman"/>
                <a:cs typeface="Times New Roman"/>
              </a:rPr>
              <a:t>sometimes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600FF"/>
                </a:solidFill>
                <a:latin typeface="Times New Roman"/>
                <a:cs typeface="Times New Roman"/>
              </a:rPr>
              <a:t>bag-of-words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Identify </a:t>
            </a:r>
            <a:r>
              <a:rPr sz="2400" spc="-5" dirty="0">
                <a:solidFill>
                  <a:srgbClr val="6600CC"/>
                </a:solidFill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document text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Remove </a:t>
            </a:r>
            <a:r>
              <a:rPr sz="2000" spc="-5" dirty="0">
                <a:solidFill>
                  <a:srgbClr val="6600FF"/>
                </a:solidFill>
                <a:latin typeface="Times New Roman"/>
                <a:cs typeface="Times New Roman"/>
              </a:rPr>
              <a:t>symbols </a:t>
            </a:r>
            <a:r>
              <a:rPr sz="2000" spc="-5" dirty="0">
                <a:latin typeface="Times New Roman"/>
                <a:cs typeface="Times New Roman"/>
              </a:rPr>
              <a:t>with little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meaning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Remove </a:t>
            </a:r>
            <a:r>
              <a:rPr sz="2000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with little meaning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6600CC"/>
                </a:solidFill>
                <a:latin typeface="Times New Roman"/>
                <a:cs typeface="Times New Roman"/>
              </a:rPr>
              <a:t>stop</a:t>
            </a:r>
            <a:r>
              <a:rPr sz="2000" spc="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600CC"/>
                </a:solidFill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6600CC"/>
                </a:solidFill>
                <a:latin typeface="Times New Roman"/>
                <a:cs typeface="Times New Roman"/>
              </a:rPr>
              <a:t>Stem </a:t>
            </a:r>
            <a:r>
              <a:rPr sz="2000" spc="-5" dirty="0">
                <a:latin typeface="Times New Roman"/>
                <a:cs typeface="Times New Roman"/>
              </a:rPr>
              <a:t>the meaningful </a:t>
            </a:r>
            <a:r>
              <a:rPr sz="2000" dirty="0"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Remove endings to get </a:t>
            </a:r>
            <a:r>
              <a:rPr sz="2000" dirty="0">
                <a:solidFill>
                  <a:srgbClr val="6600CC"/>
                </a:solidFill>
                <a:latin typeface="Times New Roman"/>
                <a:cs typeface="Times New Roman"/>
              </a:rPr>
              <a:t>root of </a:t>
            </a:r>
            <a:r>
              <a:rPr sz="2000" spc="-5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6600CC"/>
                </a:solidFill>
                <a:latin typeface="Times New Roman"/>
                <a:cs typeface="Times New Roman"/>
              </a:rPr>
              <a:t> word</a:t>
            </a:r>
            <a:endParaRPr sz="2000">
              <a:latin typeface="Times New Roman"/>
              <a:cs typeface="Times New Roman"/>
            </a:endParaRPr>
          </a:p>
          <a:p>
            <a:pPr marL="1612900" marR="970915" indent="-228600">
              <a:lnSpc>
                <a:spcPts val="1970"/>
              </a:lnSpc>
              <a:spcBef>
                <a:spcPts val="395"/>
              </a:spcBef>
            </a:pPr>
            <a:r>
              <a:rPr sz="1800" dirty="0">
                <a:latin typeface="Times New Roman"/>
                <a:cs typeface="Times New Roman"/>
              </a:rPr>
              <a:t>– From </a:t>
            </a:r>
            <a:r>
              <a:rPr sz="1800" i="1" spc="-5" dirty="0">
                <a:latin typeface="Times New Roman"/>
                <a:cs typeface="Times New Roman"/>
              </a:rPr>
              <a:t>enchanted, enchants, enchantment, enchanting</a:t>
            </a:r>
            <a:r>
              <a:rPr sz="1800" spc="-5" dirty="0">
                <a:latin typeface="Times New Roman"/>
                <a:cs typeface="Times New Roman"/>
              </a:rPr>
              <a:t>,  get the </a:t>
            </a:r>
            <a:r>
              <a:rPr sz="1800" dirty="0">
                <a:latin typeface="Times New Roman"/>
                <a:cs typeface="Times New Roman"/>
              </a:rPr>
              <a:t>root word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enchant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Group </a:t>
            </a:r>
            <a:r>
              <a:rPr sz="2000" spc="-5" dirty="0">
                <a:latin typeface="Times New Roman"/>
                <a:cs typeface="Times New Roman"/>
              </a:rPr>
              <a:t>together </a:t>
            </a:r>
            <a:r>
              <a:rPr sz="2000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into phrases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(optional)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120"/>
              </a:lnSpc>
              <a:spcBef>
                <a:spcPts val="6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Proper names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other </a:t>
            </a:r>
            <a:r>
              <a:rPr sz="2000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that are likely to have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different  meaning 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phrase than the individual</a:t>
            </a:r>
            <a:r>
              <a:rPr sz="2000" dirty="0">
                <a:latin typeface="Times New Roman"/>
                <a:cs typeface="Times New Roman"/>
              </a:rPr>
              <a:t> words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After grouping, may also want to lowercase 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998" y="3561079"/>
            <a:ext cx="5504403" cy="553998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7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65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Classification:</a:t>
            </a:r>
            <a:r>
              <a:rPr spc="-4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967" y="6986579"/>
            <a:ext cx="1651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3652" y="2100453"/>
            <a:ext cx="7390130" cy="37998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examples (</a:t>
            </a:r>
            <a:r>
              <a:rPr sz="24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training set</a:t>
            </a:r>
            <a:r>
              <a:rPr sz="24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49300" marR="676275" lvl="1" indent="-279400">
              <a:lnSpc>
                <a:spcPts val="262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example is represented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features</a:t>
            </a:r>
            <a:r>
              <a:rPr sz="2400" spc="-5" dirty="0">
                <a:latin typeface="Times New Roman"/>
                <a:cs typeface="Times New Roman"/>
              </a:rPr>
              <a:t>,  sometimes 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example is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label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class</a:t>
            </a:r>
            <a:endParaRPr sz="2400">
              <a:latin typeface="Times New Roman"/>
              <a:cs typeface="Times New Roman"/>
            </a:endParaRPr>
          </a:p>
          <a:p>
            <a:pPr marL="355600" marR="212725" indent="-342900">
              <a:lnSpc>
                <a:spcPts val="252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  <a:tab pos="209931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model	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label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values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355600" marR="246379" indent="-342900">
              <a:lnSpc>
                <a:spcPts val="262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Goal: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previously unseen</a:t>
            </a:r>
            <a:r>
              <a:rPr sz="2400" spc="-5" dirty="0">
                <a:latin typeface="Times New Roman"/>
                <a:cs typeface="Times New Roman"/>
              </a:rPr>
              <a:t> examples should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assigned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label as accurately 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possible.</a:t>
            </a:r>
            <a:endParaRPr sz="240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895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test set </a:t>
            </a:r>
            <a:r>
              <a:rPr sz="1800" spc="-5" dirty="0">
                <a:latin typeface="Times New Roman"/>
                <a:cs typeface="Times New Roman"/>
              </a:rPr>
              <a:t>is used to determine the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model. Usually, the  given data set is divided into training and test sets, with training set used  to build the model and test set used to validate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62" y="1053782"/>
            <a:ext cx="630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Supervised </a:t>
            </a:r>
            <a:r>
              <a:rPr sz="3200" dirty="0"/>
              <a:t>vs. </a:t>
            </a:r>
            <a:r>
              <a:rPr sz="3200" spc="-5" dirty="0"/>
              <a:t>Unsupervised</a:t>
            </a:r>
            <a:r>
              <a:rPr sz="3200" spc="5" dirty="0"/>
              <a:t> </a:t>
            </a:r>
            <a:r>
              <a:rPr sz="3200" spc="-5" dirty="0"/>
              <a:t>Learning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702967" y="6986579"/>
            <a:ext cx="1651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898" y="1953577"/>
            <a:ext cx="7454900" cy="3299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F83F24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C572E"/>
                </a:solidFill>
                <a:latin typeface="Times New Roman"/>
                <a:cs typeface="Times New Roman"/>
              </a:rPr>
              <a:t>Supervised learning</a:t>
            </a:r>
            <a:r>
              <a:rPr sz="2000" spc="5" dirty="0">
                <a:solidFill>
                  <a:srgbClr val="FC572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C572E"/>
                </a:solidFill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FC572E"/>
                </a:solidFill>
                <a:latin typeface="Times New Roman"/>
                <a:cs typeface="Times New Roman"/>
              </a:rPr>
              <a:t>classification)</a:t>
            </a:r>
            <a:endParaRPr sz="2000">
              <a:latin typeface="Times New Roman"/>
              <a:cs typeface="Times New Roman"/>
            </a:endParaRPr>
          </a:p>
          <a:p>
            <a:pPr marL="749300" marR="5080" lvl="1" indent="-279400">
              <a:lnSpc>
                <a:spcPct val="121700"/>
              </a:lnSpc>
              <a:spcBef>
                <a:spcPts val="3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Supervision: The training data (observations, measurements, etc.)  are accompanied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labels indicating the class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observations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9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New data is classified based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training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83F24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C572E"/>
                </a:solidFill>
                <a:latin typeface="Times New Roman"/>
                <a:cs typeface="Times New Roman"/>
              </a:rPr>
              <a:t>Unsupervised learning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(includes</a:t>
            </a:r>
            <a:r>
              <a:rPr sz="2000" spc="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4C00"/>
                </a:solidFill>
                <a:latin typeface="Times New Roman"/>
                <a:cs typeface="Times New Roman"/>
              </a:rPr>
              <a:t>clustering)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class labels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training data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unknown</a:t>
            </a:r>
            <a:endParaRPr sz="2000">
              <a:latin typeface="Times New Roman"/>
              <a:cs typeface="Times New Roman"/>
            </a:endParaRPr>
          </a:p>
          <a:p>
            <a:pPr marL="749300" marR="251460" lvl="1" indent="-279400">
              <a:lnSpc>
                <a:spcPct val="11750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measurements, observations, etc. with the aim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establishing the existence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classes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clusters in 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13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Classification</a:t>
            </a:r>
            <a:r>
              <a:rPr spc="-35" dirty="0"/>
              <a:t> </a:t>
            </a:r>
            <a:r>
              <a:rPr spc="-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12" y="2012950"/>
            <a:ext cx="5869940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Predicting tumor cells as benign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malignant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04800" marR="1266190" indent="-292100">
              <a:lnSpc>
                <a:spcPct val="101499"/>
              </a:lnSpc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Classifying credit card transactions  as legitimate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fraudulent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04800" marR="326390" indent="-292100">
              <a:lnSpc>
                <a:spcPts val="2820"/>
              </a:lnSpc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Classifying secondary structures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protein  as alpha-helix, beta-sheet,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endParaRPr sz="2400">
              <a:latin typeface="Times New Roman"/>
              <a:cs typeface="Times New Roman"/>
            </a:endParaRPr>
          </a:p>
          <a:p>
            <a:pPr marL="304800">
              <a:lnSpc>
                <a:spcPts val="2820"/>
              </a:lnSpc>
            </a:pPr>
            <a:r>
              <a:rPr sz="2400" spc="-5" dirty="0">
                <a:latin typeface="Times New Roman"/>
                <a:cs typeface="Times New Roman"/>
              </a:rPr>
              <a:t>coil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304800" marR="1029335" indent="-292100">
              <a:lnSpc>
                <a:spcPts val="2820"/>
              </a:lnSpc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Categorizing news stories as finance,  weather, entertainment, sports,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7135" y="2286000"/>
            <a:ext cx="2038350" cy="1417955"/>
            <a:chOff x="7107135" y="2286000"/>
            <a:chExt cx="2038350" cy="1417955"/>
          </a:xfrm>
        </p:grpSpPr>
        <p:sp>
          <p:nvSpPr>
            <p:cNvPr id="5" name="object 5"/>
            <p:cNvSpPr/>
            <p:nvPr/>
          </p:nvSpPr>
          <p:spPr>
            <a:xfrm>
              <a:off x="7179602" y="2286000"/>
              <a:ext cx="1965325" cy="1417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9475" y="2927706"/>
              <a:ext cx="651015" cy="633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07135" y="2559584"/>
              <a:ext cx="621573" cy="5185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533614" y="4343400"/>
            <a:ext cx="1535112" cy="231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02967" y="6986579"/>
            <a:ext cx="1651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566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Illustrating Classification</a:t>
            </a:r>
            <a:r>
              <a:rPr spc="-25" dirty="0"/>
              <a:t> </a:t>
            </a:r>
            <a:r>
              <a:rPr spc="-5" dirty="0"/>
              <a:t>Task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18584" y="4092222"/>
            <a:ext cx="977265" cy="688340"/>
            <a:chOff x="7418584" y="4092222"/>
            <a:chExt cx="977265" cy="688340"/>
          </a:xfrm>
        </p:grpSpPr>
        <p:sp>
          <p:nvSpPr>
            <p:cNvPr id="4" name="object 4"/>
            <p:cNvSpPr/>
            <p:nvPr/>
          </p:nvSpPr>
          <p:spPr>
            <a:xfrm>
              <a:off x="7597006" y="4093394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55"/>
                  </a:lnTo>
                  <a:lnTo>
                    <a:pt x="771669" y="488998"/>
                  </a:lnTo>
                  <a:lnTo>
                    <a:pt x="790661" y="461755"/>
                  </a:lnTo>
                  <a:lnTo>
                    <a:pt x="797626" y="428370"/>
                  </a:lnTo>
                  <a:lnTo>
                    <a:pt x="797626" y="85713"/>
                  </a:lnTo>
                  <a:lnTo>
                    <a:pt x="790661" y="52328"/>
                  </a:lnTo>
                  <a:lnTo>
                    <a:pt x="771669" y="25085"/>
                  </a:lnTo>
                  <a:lnTo>
                    <a:pt x="743498" y="6728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28"/>
                  </a:lnTo>
                  <a:lnTo>
                    <a:pt x="25956" y="25085"/>
                  </a:lnTo>
                  <a:lnTo>
                    <a:pt x="6964" y="52328"/>
                  </a:lnTo>
                  <a:lnTo>
                    <a:pt x="0" y="85713"/>
                  </a:lnTo>
                  <a:lnTo>
                    <a:pt x="0" y="428370"/>
                  </a:lnTo>
                  <a:lnTo>
                    <a:pt x="6964" y="461755"/>
                  </a:lnTo>
                  <a:lnTo>
                    <a:pt x="25956" y="488998"/>
                  </a:lnTo>
                  <a:lnTo>
                    <a:pt x="54127" y="507355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8379" y="4179112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2" y="0"/>
                  </a:moveTo>
                  <a:lnTo>
                    <a:pt x="88620" y="0"/>
                  </a:lnTo>
                  <a:lnTo>
                    <a:pt x="54124" y="6727"/>
                  </a:lnTo>
                  <a:lnTo>
                    <a:pt x="25955" y="25074"/>
                  </a:lnTo>
                  <a:lnTo>
                    <a:pt x="6963" y="52286"/>
                  </a:lnTo>
                  <a:lnTo>
                    <a:pt x="0" y="85610"/>
                  </a:lnTo>
                  <a:lnTo>
                    <a:pt x="0" y="428370"/>
                  </a:lnTo>
                  <a:lnTo>
                    <a:pt x="6963" y="461710"/>
                  </a:lnTo>
                  <a:lnTo>
                    <a:pt x="25955" y="488957"/>
                  </a:lnTo>
                  <a:lnTo>
                    <a:pt x="54124" y="507339"/>
                  </a:lnTo>
                  <a:lnTo>
                    <a:pt x="88620" y="514083"/>
                  </a:lnTo>
                  <a:lnTo>
                    <a:pt x="709002" y="514083"/>
                  </a:lnTo>
                  <a:lnTo>
                    <a:pt x="743498" y="507339"/>
                  </a:lnTo>
                  <a:lnTo>
                    <a:pt x="771667" y="488957"/>
                  </a:lnTo>
                  <a:lnTo>
                    <a:pt x="790659" y="461710"/>
                  </a:lnTo>
                  <a:lnTo>
                    <a:pt x="797623" y="428370"/>
                  </a:lnTo>
                  <a:lnTo>
                    <a:pt x="797623" y="85610"/>
                  </a:lnTo>
                  <a:lnTo>
                    <a:pt x="790659" y="52286"/>
                  </a:lnTo>
                  <a:lnTo>
                    <a:pt x="771667" y="25074"/>
                  </a:lnTo>
                  <a:lnTo>
                    <a:pt x="743498" y="6727"/>
                  </a:lnTo>
                  <a:lnTo>
                    <a:pt x="709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08381" y="4179108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41"/>
                  </a:lnTo>
                  <a:lnTo>
                    <a:pt x="771669" y="488961"/>
                  </a:lnTo>
                  <a:lnTo>
                    <a:pt x="790661" y="461713"/>
                  </a:lnTo>
                  <a:lnTo>
                    <a:pt x="797626" y="428370"/>
                  </a:lnTo>
                  <a:lnTo>
                    <a:pt x="797626" y="85614"/>
                  </a:lnTo>
                  <a:lnTo>
                    <a:pt x="790661" y="52287"/>
                  </a:lnTo>
                  <a:lnTo>
                    <a:pt x="771669" y="25073"/>
                  </a:lnTo>
                  <a:lnTo>
                    <a:pt x="743498" y="6727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27"/>
                  </a:lnTo>
                  <a:lnTo>
                    <a:pt x="25956" y="25073"/>
                  </a:lnTo>
                  <a:lnTo>
                    <a:pt x="6964" y="52287"/>
                  </a:lnTo>
                  <a:lnTo>
                    <a:pt x="0" y="85614"/>
                  </a:lnTo>
                  <a:lnTo>
                    <a:pt x="0" y="428370"/>
                  </a:lnTo>
                  <a:lnTo>
                    <a:pt x="6964" y="461713"/>
                  </a:lnTo>
                  <a:lnTo>
                    <a:pt x="25956" y="488961"/>
                  </a:lnTo>
                  <a:lnTo>
                    <a:pt x="54127" y="507341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9746" y="4264723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2" y="0"/>
                  </a:moveTo>
                  <a:lnTo>
                    <a:pt x="88633" y="0"/>
                  </a:lnTo>
                  <a:lnTo>
                    <a:pt x="54135" y="6741"/>
                  </a:lnTo>
                  <a:lnTo>
                    <a:pt x="25961" y="25120"/>
                  </a:lnTo>
                  <a:lnTo>
                    <a:pt x="6965" y="52367"/>
                  </a:lnTo>
                  <a:lnTo>
                    <a:pt x="0" y="85712"/>
                  </a:lnTo>
                  <a:lnTo>
                    <a:pt x="0" y="428472"/>
                  </a:lnTo>
                  <a:lnTo>
                    <a:pt x="6965" y="461796"/>
                  </a:lnTo>
                  <a:lnTo>
                    <a:pt x="25961" y="489008"/>
                  </a:lnTo>
                  <a:lnTo>
                    <a:pt x="54135" y="507355"/>
                  </a:lnTo>
                  <a:lnTo>
                    <a:pt x="88633" y="514083"/>
                  </a:lnTo>
                  <a:lnTo>
                    <a:pt x="709002" y="514083"/>
                  </a:lnTo>
                  <a:lnTo>
                    <a:pt x="743506" y="507355"/>
                  </a:lnTo>
                  <a:lnTo>
                    <a:pt x="771678" y="489008"/>
                  </a:lnTo>
                  <a:lnTo>
                    <a:pt x="790672" y="461796"/>
                  </a:lnTo>
                  <a:lnTo>
                    <a:pt x="797636" y="428472"/>
                  </a:lnTo>
                  <a:lnTo>
                    <a:pt x="797636" y="85712"/>
                  </a:lnTo>
                  <a:lnTo>
                    <a:pt x="790672" y="52367"/>
                  </a:lnTo>
                  <a:lnTo>
                    <a:pt x="771678" y="25120"/>
                  </a:lnTo>
                  <a:lnTo>
                    <a:pt x="743506" y="6741"/>
                  </a:lnTo>
                  <a:lnTo>
                    <a:pt x="709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9756" y="4264723"/>
              <a:ext cx="798195" cy="514350"/>
            </a:xfrm>
            <a:custGeom>
              <a:avLst/>
              <a:gdLst/>
              <a:ahLst/>
              <a:cxnLst/>
              <a:rect l="l" t="t" r="r" b="b"/>
              <a:pathLst>
                <a:path w="798195" h="514350">
                  <a:moveTo>
                    <a:pt x="709001" y="514083"/>
                  </a:moveTo>
                  <a:lnTo>
                    <a:pt x="743498" y="507356"/>
                  </a:lnTo>
                  <a:lnTo>
                    <a:pt x="771669" y="489010"/>
                  </a:lnTo>
                  <a:lnTo>
                    <a:pt x="790661" y="461796"/>
                  </a:lnTo>
                  <a:lnTo>
                    <a:pt x="797626" y="428469"/>
                  </a:lnTo>
                  <a:lnTo>
                    <a:pt x="797626" y="85713"/>
                  </a:lnTo>
                  <a:lnTo>
                    <a:pt x="790661" y="52370"/>
                  </a:lnTo>
                  <a:lnTo>
                    <a:pt x="771669" y="25122"/>
                  </a:lnTo>
                  <a:lnTo>
                    <a:pt x="743498" y="6742"/>
                  </a:lnTo>
                  <a:lnTo>
                    <a:pt x="709001" y="0"/>
                  </a:lnTo>
                  <a:lnTo>
                    <a:pt x="88625" y="0"/>
                  </a:lnTo>
                  <a:lnTo>
                    <a:pt x="54127" y="6742"/>
                  </a:lnTo>
                  <a:lnTo>
                    <a:pt x="25956" y="25122"/>
                  </a:lnTo>
                  <a:lnTo>
                    <a:pt x="6964" y="52370"/>
                  </a:lnTo>
                  <a:lnTo>
                    <a:pt x="0" y="85713"/>
                  </a:lnTo>
                  <a:lnTo>
                    <a:pt x="0" y="428469"/>
                  </a:lnTo>
                  <a:lnTo>
                    <a:pt x="6964" y="461796"/>
                  </a:lnTo>
                  <a:lnTo>
                    <a:pt x="25956" y="489010"/>
                  </a:lnTo>
                  <a:lnTo>
                    <a:pt x="54127" y="507356"/>
                  </a:lnTo>
                  <a:lnTo>
                    <a:pt x="88625" y="514083"/>
                  </a:lnTo>
                  <a:lnTo>
                    <a:pt x="709001" y="5140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47245" y="4706746"/>
            <a:ext cx="1064260" cy="657225"/>
            <a:chOff x="5647245" y="4706746"/>
            <a:chExt cx="1064260" cy="657225"/>
          </a:xfrm>
        </p:grpSpPr>
        <p:sp>
          <p:nvSpPr>
            <p:cNvPr id="10" name="object 10"/>
            <p:cNvSpPr/>
            <p:nvPr/>
          </p:nvSpPr>
          <p:spPr>
            <a:xfrm>
              <a:off x="5647245" y="4706750"/>
              <a:ext cx="1064260" cy="657225"/>
            </a:xfrm>
            <a:custGeom>
              <a:avLst/>
              <a:gdLst/>
              <a:ahLst/>
              <a:cxnLst/>
              <a:rect l="l" t="t" r="r" b="b"/>
              <a:pathLst>
                <a:path w="1064259" h="657225">
                  <a:moveTo>
                    <a:pt x="1064133" y="0"/>
                  </a:moveTo>
                  <a:lnTo>
                    <a:pt x="0" y="0"/>
                  </a:lnTo>
                  <a:lnTo>
                    <a:pt x="0" y="656916"/>
                  </a:lnTo>
                  <a:lnTo>
                    <a:pt x="1064133" y="656916"/>
                  </a:lnTo>
                  <a:lnTo>
                    <a:pt x="106413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7245" y="4706746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1064133" y="0"/>
                  </a:moveTo>
                  <a:lnTo>
                    <a:pt x="0" y="0"/>
                  </a:lnTo>
                  <a:lnTo>
                    <a:pt x="90906" y="82067"/>
                  </a:lnTo>
                  <a:lnTo>
                    <a:pt x="973251" y="82067"/>
                  </a:lnTo>
                  <a:lnTo>
                    <a:pt x="106413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7245" y="4706746"/>
              <a:ext cx="91440" cy="657225"/>
            </a:xfrm>
            <a:custGeom>
              <a:avLst/>
              <a:gdLst/>
              <a:ahLst/>
              <a:cxnLst/>
              <a:rect l="l" t="t" r="r" b="b"/>
              <a:pathLst>
                <a:path w="91439" h="657225">
                  <a:moveTo>
                    <a:pt x="0" y="0"/>
                  </a:moveTo>
                  <a:lnTo>
                    <a:pt x="0" y="656920"/>
                  </a:lnTo>
                  <a:lnTo>
                    <a:pt x="90906" y="574865"/>
                  </a:lnTo>
                  <a:lnTo>
                    <a:pt x="90906" y="82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245" y="5281612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973251" y="0"/>
                  </a:moveTo>
                  <a:lnTo>
                    <a:pt x="90906" y="0"/>
                  </a:lnTo>
                  <a:lnTo>
                    <a:pt x="0" y="82054"/>
                  </a:lnTo>
                  <a:lnTo>
                    <a:pt x="1064133" y="82054"/>
                  </a:lnTo>
                  <a:lnTo>
                    <a:pt x="97325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0497" y="4706746"/>
              <a:ext cx="91440" cy="657225"/>
            </a:xfrm>
            <a:custGeom>
              <a:avLst/>
              <a:gdLst/>
              <a:ahLst/>
              <a:cxnLst/>
              <a:rect l="l" t="t" r="r" b="b"/>
              <a:pathLst>
                <a:path w="91440" h="657225">
                  <a:moveTo>
                    <a:pt x="90881" y="0"/>
                  </a:moveTo>
                  <a:lnTo>
                    <a:pt x="0" y="82067"/>
                  </a:lnTo>
                  <a:lnTo>
                    <a:pt x="0" y="574865"/>
                  </a:lnTo>
                  <a:lnTo>
                    <a:pt x="90881" y="656920"/>
                  </a:lnTo>
                  <a:lnTo>
                    <a:pt x="908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47245" y="4706750"/>
            <a:ext cx="1064260" cy="6572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72415" marR="240665" indent="-13970">
              <a:lnSpc>
                <a:spcPct val="112400"/>
              </a:lnSpc>
              <a:spcBef>
                <a:spcPts val="330"/>
              </a:spcBef>
            </a:pPr>
            <a:r>
              <a:rPr sz="1400" b="1" spc="45" dirty="0">
                <a:latin typeface="Arial"/>
                <a:cs typeface="Arial"/>
              </a:rPr>
              <a:t>Apply  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80" dirty="0">
                <a:latin typeface="Arial"/>
                <a:cs typeface="Arial"/>
              </a:rPr>
              <a:t>od</a:t>
            </a:r>
            <a:r>
              <a:rPr sz="1400" b="1" spc="30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35637" y="3120114"/>
            <a:ext cx="1080135" cy="550545"/>
            <a:chOff x="4435637" y="3120114"/>
            <a:chExt cx="1080135" cy="550545"/>
          </a:xfrm>
        </p:grpSpPr>
        <p:sp>
          <p:nvSpPr>
            <p:cNvPr id="17" name="object 17"/>
            <p:cNvSpPr/>
            <p:nvPr/>
          </p:nvSpPr>
          <p:spPr>
            <a:xfrm>
              <a:off x="4436808" y="3121291"/>
              <a:ext cx="1077595" cy="548005"/>
            </a:xfrm>
            <a:custGeom>
              <a:avLst/>
              <a:gdLst/>
              <a:ahLst/>
              <a:cxnLst/>
              <a:rect l="l" t="t" r="r" b="b"/>
              <a:pathLst>
                <a:path w="1077595" h="548004">
                  <a:moveTo>
                    <a:pt x="28105" y="0"/>
                  </a:moveTo>
                  <a:lnTo>
                    <a:pt x="0" y="59207"/>
                  </a:lnTo>
                  <a:lnTo>
                    <a:pt x="973569" y="490537"/>
                  </a:lnTo>
                  <a:lnTo>
                    <a:pt x="946365" y="547966"/>
                  </a:lnTo>
                  <a:lnTo>
                    <a:pt x="1077556" y="500875"/>
                  </a:lnTo>
                  <a:lnTo>
                    <a:pt x="1028801" y="374078"/>
                  </a:lnTo>
                  <a:lnTo>
                    <a:pt x="1001585" y="431418"/>
                  </a:lnTo>
                  <a:lnTo>
                    <a:pt x="28105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36808" y="3121285"/>
              <a:ext cx="1077595" cy="548005"/>
            </a:xfrm>
            <a:custGeom>
              <a:avLst/>
              <a:gdLst/>
              <a:ahLst/>
              <a:cxnLst/>
              <a:rect l="l" t="t" r="r" b="b"/>
              <a:pathLst>
                <a:path w="1077595" h="548004">
                  <a:moveTo>
                    <a:pt x="1077557" y="500882"/>
                  </a:moveTo>
                  <a:lnTo>
                    <a:pt x="1028809" y="374085"/>
                  </a:lnTo>
                  <a:lnTo>
                    <a:pt x="1001593" y="431424"/>
                  </a:lnTo>
                  <a:lnTo>
                    <a:pt x="28112" y="0"/>
                  </a:lnTo>
                  <a:lnTo>
                    <a:pt x="0" y="59211"/>
                  </a:lnTo>
                  <a:lnTo>
                    <a:pt x="973580" y="490537"/>
                  </a:lnTo>
                  <a:lnTo>
                    <a:pt x="946364" y="547975"/>
                  </a:lnTo>
                  <a:lnTo>
                    <a:pt x="1077557" y="5008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80990" y="5618155"/>
            <a:ext cx="9124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Arial"/>
                <a:cs typeface="Arial"/>
              </a:rPr>
              <a:t>Dedu</a:t>
            </a:r>
            <a:r>
              <a:rPr sz="1500" spc="20" dirty="0">
                <a:latin typeface="Arial"/>
                <a:cs typeface="Arial"/>
              </a:rPr>
              <a:t>ction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7245" y="3493622"/>
            <a:ext cx="1064260" cy="656590"/>
            <a:chOff x="5647245" y="3493622"/>
            <a:chExt cx="1064260" cy="656590"/>
          </a:xfrm>
        </p:grpSpPr>
        <p:sp>
          <p:nvSpPr>
            <p:cNvPr id="21" name="object 21"/>
            <p:cNvSpPr/>
            <p:nvPr/>
          </p:nvSpPr>
          <p:spPr>
            <a:xfrm>
              <a:off x="5647245" y="3493622"/>
              <a:ext cx="1064260" cy="656590"/>
            </a:xfrm>
            <a:custGeom>
              <a:avLst/>
              <a:gdLst/>
              <a:ahLst/>
              <a:cxnLst/>
              <a:rect l="l" t="t" r="r" b="b"/>
              <a:pathLst>
                <a:path w="1064259" h="656589">
                  <a:moveTo>
                    <a:pt x="0" y="656445"/>
                  </a:moveTo>
                  <a:lnTo>
                    <a:pt x="1064133" y="656445"/>
                  </a:lnTo>
                  <a:lnTo>
                    <a:pt x="1064133" y="0"/>
                  </a:lnTo>
                  <a:lnTo>
                    <a:pt x="0" y="0"/>
                  </a:lnTo>
                  <a:lnTo>
                    <a:pt x="0" y="656445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3711" y="3493622"/>
              <a:ext cx="1051560" cy="82550"/>
            </a:xfrm>
            <a:custGeom>
              <a:avLst/>
              <a:gdLst/>
              <a:ahLst/>
              <a:cxnLst/>
              <a:rect l="l" t="t" r="r" b="b"/>
              <a:pathLst>
                <a:path w="1051559" h="82550">
                  <a:moveTo>
                    <a:pt x="1051203" y="0"/>
                  </a:moveTo>
                  <a:lnTo>
                    <a:pt x="0" y="0"/>
                  </a:lnTo>
                  <a:lnTo>
                    <a:pt x="84440" y="81998"/>
                  </a:lnTo>
                  <a:lnTo>
                    <a:pt x="966785" y="81998"/>
                  </a:lnTo>
                  <a:lnTo>
                    <a:pt x="105120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7245" y="3493622"/>
              <a:ext cx="91440" cy="656590"/>
            </a:xfrm>
            <a:custGeom>
              <a:avLst/>
              <a:gdLst/>
              <a:ahLst/>
              <a:cxnLst/>
              <a:rect l="l" t="t" r="r" b="b"/>
              <a:pathLst>
                <a:path w="91439" h="656589">
                  <a:moveTo>
                    <a:pt x="6465" y="0"/>
                  </a:moveTo>
                  <a:lnTo>
                    <a:pt x="0" y="0"/>
                  </a:lnTo>
                  <a:lnTo>
                    <a:pt x="0" y="656445"/>
                  </a:lnTo>
                  <a:lnTo>
                    <a:pt x="90906" y="574225"/>
                  </a:lnTo>
                  <a:lnTo>
                    <a:pt x="90906" y="81998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7245" y="4067848"/>
              <a:ext cx="1064260" cy="82550"/>
            </a:xfrm>
            <a:custGeom>
              <a:avLst/>
              <a:gdLst/>
              <a:ahLst/>
              <a:cxnLst/>
              <a:rect l="l" t="t" r="r" b="b"/>
              <a:pathLst>
                <a:path w="1064259" h="82550">
                  <a:moveTo>
                    <a:pt x="973251" y="0"/>
                  </a:moveTo>
                  <a:lnTo>
                    <a:pt x="90906" y="0"/>
                  </a:lnTo>
                  <a:lnTo>
                    <a:pt x="0" y="82219"/>
                  </a:lnTo>
                  <a:lnTo>
                    <a:pt x="1064133" y="82219"/>
                  </a:lnTo>
                  <a:lnTo>
                    <a:pt x="97325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0497" y="3493622"/>
              <a:ext cx="91440" cy="656590"/>
            </a:xfrm>
            <a:custGeom>
              <a:avLst/>
              <a:gdLst/>
              <a:ahLst/>
              <a:cxnLst/>
              <a:rect l="l" t="t" r="r" b="b"/>
              <a:pathLst>
                <a:path w="91440" h="656589">
                  <a:moveTo>
                    <a:pt x="90881" y="0"/>
                  </a:moveTo>
                  <a:lnTo>
                    <a:pt x="84417" y="0"/>
                  </a:lnTo>
                  <a:lnTo>
                    <a:pt x="0" y="81998"/>
                  </a:lnTo>
                  <a:lnTo>
                    <a:pt x="0" y="574225"/>
                  </a:lnTo>
                  <a:lnTo>
                    <a:pt x="90881" y="656445"/>
                  </a:lnTo>
                  <a:lnTo>
                    <a:pt x="9088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47245" y="3493622"/>
            <a:ext cx="1064260" cy="6565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72415" marR="240665" indent="-6985">
              <a:lnSpc>
                <a:spcPct val="115399"/>
              </a:lnSpc>
              <a:spcBef>
                <a:spcPts val="225"/>
              </a:spcBef>
            </a:pPr>
            <a:r>
              <a:rPr sz="1400" b="1" spc="45" dirty="0">
                <a:latin typeface="Arial"/>
                <a:cs typeface="Arial"/>
              </a:rPr>
              <a:t>Learn  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75" dirty="0">
                <a:latin typeface="Arial"/>
                <a:cs typeface="Arial"/>
              </a:rPr>
              <a:t>od</a:t>
            </a:r>
            <a:r>
              <a:rPr sz="1400" b="1" spc="30" dirty="0">
                <a:latin typeface="Arial"/>
                <a:cs typeface="Arial"/>
              </a:rPr>
              <a:t>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83254" y="3977445"/>
            <a:ext cx="549275" cy="331470"/>
            <a:chOff x="6783254" y="3977445"/>
            <a:chExt cx="549275" cy="331470"/>
          </a:xfrm>
        </p:grpSpPr>
        <p:sp>
          <p:nvSpPr>
            <p:cNvPr id="28" name="object 28"/>
            <p:cNvSpPr/>
            <p:nvPr/>
          </p:nvSpPr>
          <p:spPr>
            <a:xfrm>
              <a:off x="6784415" y="3978618"/>
              <a:ext cx="546735" cy="328930"/>
            </a:xfrm>
            <a:custGeom>
              <a:avLst/>
              <a:gdLst/>
              <a:ahLst/>
              <a:cxnLst/>
              <a:rect l="l" t="t" r="r" b="b"/>
              <a:pathLst>
                <a:path w="546734" h="328929">
                  <a:moveTo>
                    <a:pt x="30010" y="0"/>
                  </a:moveTo>
                  <a:lnTo>
                    <a:pt x="0" y="58127"/>
                  </a:lnTo>
                  <a:lnTo>
                    <a:pt x="443229" y="272414"/>
                  </a:lnTo>
                  <a:lnTo>
                    <a:pt x="414020" y="328866"/>
                  </a:lnTo>
                  <a:lnTo>
                    <a:pt x="546709" y="286105"/>
                  </a:lnTo>
                  <a:lnTo>
                    <a:pt x="502551" y="157835"/>
                  </a:lnTo>
                  <a:lnTo>
                    <a:pt x="473341" y="214287"/>
                  </a:lnTo>
                  <a:lnTo>
                    <a:pt x="3001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4426" y="3978617"/>
              <a:ext cx="546735" cy="328930"/>
            </a:xfrm>
            <a:custGeom>
              <a:avLst/>
              <a:gdLst/>
              <a:ahLst/>
              <a:cxnLst/>
              <a:rect l="l" t="t" r="r" b="b"/>
              <a:pathLst>
                <a:path w="546734" h="328929">
                  <a:moveTo>
                    <a:pt x="546704" y="286105"/>
                  </a:moveTo>
                  <a:lnTo>
                    <a:pt x="502541" y="157831"/>
                  </a:lnTo>
                  <a:lnTo>
                    <a:pt x="473331" y="214283"/>
                  </a:lnTo>
                  <a:lnTo>
                    <a:pt x="30006" y="0"/>
                  </a:lnTo>
                  <a:lnTo>
                    <a:pt x="0" y="58127"/>
                  </a:lnTo>
                  <a:lnTo>
                    <a:pt x="443225" y="272411"/>
                  </a:lnTo>
                  <a:lnTo>
                    <a:pt x="414015" y="328863"/>
                  </a:lnTo>
                  <a:lnTo>
                    <a:pt x="546704" y="2861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798209" y="4577243"/>
            <a:ext cx="549275" cy="331470"/>
            <a:chOff x="6798209" y="4577243"/>
            <a:chExt cx="549275" cy="331470"/>
          </a:xfrm>
        </p:grpSpPr>
        <p:sp>
          <p:nvSpPr>
            <p:cNvPr id="31" name="object 31"/>
            <p:cNvSpPr/>
            <p:nvPr/>
          </p:nvSpPr>
          <p:spPr>
            <a:xfrm>
              <a:off x="6799377" y="4578413"/>
              <a:ext cx="547370" cy="328930"/>
            </a:xfrm>
            <a:custGeom>
              <a:avLst/>
              <a:gdLst/>
              <a:ahLst/>
              <a:cxnLst/>
              <a:rect l="l" t="t" r="r" b="b"/>
              <a:pathLst>
                <a:path w="547370" h="328929">
                  <a:moveTo>
                    <a:pt x="516801" y="0"/>
                  </a:moveTo>
                  <a:lnTo>
                    <a:pt x="73469" y="214287"/>
                  </a:lnTo>
                  <a:lnTo>
                    <a:pt x="44259" y="157734"/>
                  </a:lnTo>
                  <a:lnTo>
                    <a:pt x="0" y="286105"/>
                  </a:lnTo>
                  <a:lnTo>
                    <a:pt x="132791" y="328866"/>
                  </a:lnTo>
                  <a:lnTo>
                    <a:pt x="103581" y="272415"/>
                  </a:lnTo>
                  <a:lnTo>
                    <a:pt x="546798" y="58127"/>
                  </a:lnTo>
                  <a:lnTo>
                    <a:pt x="51680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99380" y="4578415"/>
              <a:ext cx="547370" cy="328930"/>
            </a:xfrm>
            <a:custGeom>
              <a:avLst/>
              <a:gdLst/>
              <a:ahLst/>
              <a:cxnLst/>
              <a:rect l="l" t="t" r="r" b="b"/>
              <a:pathLst>
                <a:path w="547370" h="328929">
                  <a:moveTo>
                    <a:pt x="0" y="286105"/>
                  </a:moveTo>
                  <a:lnTo>
                    <a:pt x="132788" y="328863"/>
                  </a:lnTo>
                  <a:lnTo>
                    <a:pt x="103578" y="272411"/>
                  </a:lnTo>
                  <a:lnTo>
                    <a:pt x="546804" y="58127"/>
                  </a:lnTo>
                  <a:lnTo>
                    <a:pt x="516797" y="0"/>
                  </a:lnTo>
                  <a:lnTo>
                    <a:pt x="73472" y="214283"/>
                  </a:lnTo>
                  <a:lnTo>
                    <a:pt x="44262" y="157732"/>
                  </a:lnTo>
                  <a:lnTo>
                    <a:pt x="0" y="2861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449693" y="5218913"/>
            <a:ext cx="1078865" cy="512445"/>
            <a:chOff x="4449693" y="5218913"/>
            <a:chExt cx="1078865" cy="512445"/>
          </a:xfrm>
        </p:grpSpPr>
        <p:sp>
          <p:nvSpPr>
            <p:cNvPr id="34" name="object 34"/>
            <p:cNvSpPr/>
            <p:nvPr/>
          </p:nvSpPr>
          <p:spPr>
            <a:xfrm>
              <a:off x="4450854" y="5220081"/>
              <a:ext cx="1076960" cy="510540"/>
            </a:xfrm>
            <a:custGeom>
              <a:avLst/>
              <a:gdLst/>
              <a:ahLst/>
              <a:cxnLst/>
              <a:rect l="l" t="t" r="r" b="b"/>
              <a:pathLst>
                <a:path w="1076960" h="510539">
                  <a:moveTo>
                    <a:pt x="1050543" y="0"/>
                  </a:moveTo>
                  <a:lnTo>
                    <a:pt x="78358" y="391629"/>
                  </a:lnTo>
                  <a:lnTo>
                    <a:pt x="53238" y="333298"/>
                  </a:lnTo>
                  <a:lnTo>
                    <a:pt x="0" y="458419"/>
                  </a:lnTo>
                  <a:lnTo>
                    <a:pt x="129400" y="509955"/>
                  </a:lnTo>
                  <a:lnTo>
                    <a:pt x="104279" y="451624"/>
                  </a:lnTo>
                  <a:lnTo>
                    <a:pt x="1076464" y="60007"/>
                  </a:lnTo>
                  <a:lnTo>
                    <a:pt x="105054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50864" y="5220084"/>
              <a:ext cx="1076960" cy="510540"/>
            </a:xfrm>
            <a:custGeom>
              <a:avLst/>
              <a:gdLst/>
              <a:ahLst/>
              <a:cxnLst/>
              <a:rect l="l" t="t" r="r" b="b"/>
              <a:pathLst>
                <a:path w="1076960" h="510539">
                  <a:moveTo>
                    <a:pt x="0" y="458419"/>
                  </a:moveTo>
                  <a:lnTo>
                    <a:pt x="129398" y="509946"/>
                  </a:lnTo>
                  <a:lnTo>
                    <a:pt x="104276" y="451621"/>
                  </a:lnTo>
                  <a:lnTo>
                    <a:pt x="1076461" y="59999"/>
                  </a:lnTo>
                  <a:lnTo>
                    <a:pt x="1050541" y="0"/>
                  </a:lnTo>
                  <a:lnTo>
                    <a:pt x="78356" y="391622"/>
                  </a:lnTo>
                  <a:lnTo>
                    <a:pt x="53234" y="333297"/>
                  </a:lnTo>
                  <a:lnTo>
                    <a:pt x="0" y="458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85004" y="4380737"/>
            <a:ext cx="53721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2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883266" y="2181835"/>
          <a:ext cx="2376804" cy="2257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75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31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9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9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3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3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1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592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60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53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7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857037" y="4428199"/>
            <a:ext cx="3492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266" y="5097182"/>
          <a:ext cx="2376804" cy="1231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93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0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0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5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7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74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7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1857037" y="6317172"/>
            <a:ext cx="3492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5719" y="6389320"/>
            <a:ext cx="758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Arial"/>
                <a:cs typeface="Arial"/>
              </a:rPr>
              <a:t>Test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Set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79589" y="1992932"/>
            <a:ext cx="1110615" cy="859790"/>
            <a:chOff x="5579589" y="1992932"/>
            <a:chExt cx="1110615" cy="859790"/>
          </a:xfrm>
        </p:grpSpPr>
        <p:sp>
          <p:nvSpPr>
            <p:cNvPr id="43" name="object 43"/>
            <p:cNvSpPr/>
            <p:nvPr/>
          </p:nvSpPr>
          <p:spPr>
            <a:xfrm>
              <a:off x="5580856" y="1994239"/>
              <a:ext cx="1107757" cy="856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80859" y="1994202"/>
              <a:ext cx="1108075" cy="857250"/>
            </a:xfrm>
            <a:custGeom>
              <a:avLst/>
              <a:gdLst/>
              <a:ahLst/>
              <a:cxnLst/>
              <a:rect l="l" t="t" r="r" b="b"/>
              <a:pathLst>
                <a:path w="1108075" h="857250">
                  <a:moveTo>
                    <a:pt x="1019139" y="856839"/>
                  </a:moveTo>
                  <a:lnTo>
                    <a:pt x="1053636" y="850096"/>
                  </a:lnTo>
                  <a:lnTo>
                    <a:pt x="1081807" y="831716"/>
                  </a:lnTo>
                  <a:lnTo>
                    <a:pt x="1100799" y="804469"/>
                  </a:lnTo>
                  <a:lnTo>
                    <a:pt x="1107764" y="771125"/>
                  </a:lnTo>
                  <a:lnTo>
                    <a:pt x="1107764" y="85713"/>
                  </a:lnTo>
                  <a:lnTo>
                    <a:pt x="1100799" y="52328"/>
                  </a:lnTo>
                  <a:lnTo>
                    <a:pt x="1081807" y="25085"/>
                  </a:lnTo>
                  <a:lnTo>
                    <a:pt x="1053636" y="6728"/>
                  </a:lnTo>
                  <a:lnTo>
                    <a:pt x="1019139" y="0"/>
                  </a:lnTo>
                  <a:lnTo>
                    <a:pt x="88625" y="0"/>
                  </a:lnTo>
                  <a:lnTo>
                    <a:pt x="54127" y="6728"/>
                  </a:lnTo>
                  <a:lnTo>
                    <a:pt x="25956" y="25085"/>
                  </a:lnTo>
                  <a:lnTo>
                    <a:pt x="6964" y="52328"/>
                  </a:lnTo>
                  <a:lnTo>
                    <a:pt x="0" y="85713"/>
                  </a:lnTo>
                  <a:lnTo>
                    <a:pt x="0" y="771125"/>
                  </a:lnTo>
                  <a:lnTo>
                    <a:pt x="6964" y="804469"/>
                  </a:lnTo>
                  <a:lnTo>
                    <a:pt x="25956" y="831716"/>
                  </a:lnTo>
                  <a:lnTo>
                    <a:pt x="54127" y="850096"/>
                  </a:lnTo>
                  <a:lnTo>
                    <a:pt x="88625" y="856839"/>
                  </a:lnTo>
                  <a:lnTo>
                    <a:pt x="1019139" y="8568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24755" y="2162325"/>
            <a:ext cx="1628139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4545" marR="5080" indent="2159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Arial"/>
                <a:cs typeface="Arial"/>
              </a:rPr>
              <a:t>Learning  </a:t>
            </a:r>
            <a:r>
              <a:rPr sz="1500" spc="20" dirty="0">
                <a:latin typeface="Arial"/>
                <a:cs typeface="Arial"/>
              </a:rPr>
              <a:t>algorithm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00" spc="20" dirty="0">
                <a:latin typeface="Arial"/>
                <a:cs typeface="Arial"/>
              </a:rPr>
              <a:t>Induction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034668" y="2849860"/>
            <a:ext cx="200660" cy="645160"/>
            <a:chOff x="6034668" y="2849860"/>
            <a:chExt cx="200660" cy="645160"/>
          </a:xfrm>
        </p:grpSpPr>
        <p:sp>
          <p:nvSpPr>
            <p:cNvPr id="47" name="object 47"/>
            <p:cNvSpPr/>
            <p:nvPr/>
          </p:nvSpPr>
          <p:spPr>
            <a:xfrm>
              <a:off x="6035840" y="2851048"/>
              <a:ext cx="198120" cy="642620"/>
            </a:xfrm>
            <a:custGeom>
              <a:avLst/>
              <a:gdLst/>
              <a:ahLst/>
              <a:cxnLst/>
              <a:rect l="l" t="t" r="r" b="b"/>
              <a:pathLst>
                <a:path w="198120" h="642620">
                  <a:moveTo>
                    <a:pt x="132486" y="0"/>
                  </a:moveTo>
                  <a:lnTo>
                    <a:pt x="65303" y="0"/>
                  </a:lnTo>
                  <a:lnTo>
                    <a:pt x="65303" y="546887"/>
                  </a:lnTo>
                  <a:lnTo>
                    <a:pt x="0" y="546887"/>
                  </a:lnTo>
                  <a:lnTo>
                    <a:pt x="98894" y="642556"/>
                  </a:lnTo>
                  <a:lnTo>
                    <a:pt x="197789" y="546887"/>
                  </a:lnTo>
                  <a:lnTo>
                    <a:pt x="132486" y="546887"/>
                  </a:lnTo>
                  <a:lnTo>
                    <a:pt x="132486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35848" y="2851041"/>
              <a:ext cx="198120" cy="642620"/>
            </a:xfrm>
            <a:custGeom>
              <a:avLst/>
              <a:gdLst/>
              <a:ahLst/>
              <a:cxnLst/>
              <a:rect l="l" t="t" r="r" b="b"/>
              <a:pathLst>
                <a:path w="198120" h="642620">
                  <a:moveTo>
                    <a:pt x="98893" y="642555"/>
                  </a:moveTo>
                  <a:lnTo>
                    <a:pt x="197786" y="546891"/>
                  </a:lnTo>
                  <a:lnTo>
                    <a:pt x="132489" y="546891"/>
                  </a:lnTo>
                  <a:lnTo>
                    <a:pt x="132489" y="0"/>
                  </a:lnTo>
                  <a:lnTo>
                    <a:pt x="65297" y="0"/>
                  </a:lnTo>
                  <a:lnTo>
                    <a:pt x="65297" y="546891"/>
                  </a:lnTo>
                  <a:lnTo>
                    <a:pt x="0" y="546891"/>
                  </a:lnTo>
                  <a:lnTo>
                    <a:pt x="98893" y="6425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58693" y="4468313"/>
            <a:ext cx="1087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latin typeface="Arial"/>
                <a:cs typeface="Arial"/>
              </a:rPr>
              <a:t>Training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02967" y="6986579"/>
            <a:ext cx="1651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4761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40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967" y="6986579"/>
            <a:ext cx="1651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12" y="2012950"/>
            <a:ext cx="7722870" cy="4925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4800" marR="200025" indent="-292100">
              <a:lnSpc>
                <a:spcPts val="2800"/>
              </a:lnSpc>
              <a:spcBef>
                <a:spcPts val="26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are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different classification algorithms to  build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classification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Decision Tree based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Rule-based Methods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 based reasoning, instance-based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Neural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Naïve Bayes and Bayesian Belief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Support </a:t>
            </a:r>
            <a:r>
              <a:rPr sz="2000" spc="-5" dirty="0">
                <a:latin typeface="Times New Roman"/>
                <a:cs typeface="Times New Roman"/>
              </a:rPr>
              <a:t>Vector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endParaRPr sz="2000">
              <a:latin typeface="Times New Roman"/>
              <a:cs typeface="Times New Roman"/>
            </a:endParaRPr>
          </a:p>
          <a:p>
            <a:pPr marL="304800" marR="316230" indent="-292100">
              <a:lnSpc>
                <a:spcPts val="2820"/>
              </a:lnSpc>
              <a:spcBef>
                <a:spcPts val="74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this introduction,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illustrate classification tasks using  Decision Tree methods</a:t>
            </a:r>
            <a:endParaRPr sz="2400">
              <a:latin typeface="Times New Roman"/>
              <a:cs typeface="Times New Roman"/>
            </a:endParaRPr>
          </a:p>
          <a:p>
            <a:pPr marL="304800" marR="5080" indent="-292100">
              <a:lnSpc>
                <a:spcPct val="101499"/>
              </a:lnSpc>
              <a:spcBef>
                <a:spcPts val="470"/>
              </a:spcBef>
              <a:buChar char="•"/>
              <a:tabLst>
                <a:tab pos="304165" algn="l"/>
                <a:tab pos="304800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Features can have numeric values (continuous)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spc="-5" dirty="0">
                <a:latin typeface="Times New Roman"/>
                <a:cs typeface="Times New Roman"/>
              </a:rPr>
              <a:t>finite set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values (categorical/nominal), including boolean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true/false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12" y="1070609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Decision Tree Algorithm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026" name="Picture 2" descr="https://res.cloudinary.com/dyd911kmh/image/upload/f_auto,q_auto:best/v1545934190/1_r5ik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69" y="2133600"/>
            <a:ext cx="725874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2092</Words>
  <Application>Microsoft Office PowerPoint</Application>
  <PresentationFormat>Custom</PresentationFormat>
  <Paragraphs>702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AoyagiKouzanFontT</vt:lpstr>
      <vt:lpstr>Arial</vt:lpstr>
      <vt:lpstr>Calibri</vt:lpstr>
      <vt:lpstr>Calibri Light</vt:lpstr>
      <vt:lpstr>Symbol</vt:lpstr>
      <vt:lpstr>Times New Roman</vt:lpstr>
      <vt:lpstr>Office Theme</vt:lpstr>
      <vt:lpstr>1_Office Theme</vt:lpstr>
      <vt:lpstr>Introduction to ML</vt:lpstr>
      <vt:lpstr>Agenda for this week</vt:lpstr>
      <vt:lpstr>Introduction to Classification</vt:lpstr>
      <vt:lpstr>Classification: Definition</vt:lpstr>
      <vt:lpstr>Supervised vs. Unsupervised Learning</vt:lpstr>
      <vt:lpstr>Examples of Classification Tasks</vt:lpstr>
      <vt:lpstr>Illustrating Classification Task</vt:lpstr>
      <vt:lpstr>Classification Techniques</vt:lpstr>
      <vt:lpstr>Decision Tree Algorithm</vt:lpstr>
      <vt:lpstr>Decision Tree Algorithm</vt:lpstr>
      <vt:lpstr>Attribute Selection Measures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Evaluating Classification Methods</vt:lpstr>
      <vt:lpstr>Metrics for Performance Evaluation</vt:lpstr>
      <vt:lpstr>Classifier Accuracy Measures</vt:lpstr>
      <vt:lpstr>Other Classifier Measures</vt:lpstr>
      <vt:lpstr>Multi-Class Classification</vt:lpstr>
      <vt:lpstr>Issues with imbalanced classes</vt:lpstr>
      <vt:lpstr>Evaluating the Accuracy of a Classifier</vt:lpstr>
      <vt:lpstr>Evaluating the Model - Learning Curve</vt:lpstr>
      <vt:lpstr>Classifier Performance: Feature Selection</vt:lpstr>
      <vt:lpstr>Classifier Performance: Ensemble Methods</vt:lpstr>
      <vt:lpstr>General Idea</vt:lpstr>
      <vt:lpstr>Examples of Classification Problems</vt:lpstr>
      <vt:lpstr>Text Categorization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Rohan Yashraj Gupta</dc:creator>
  <cp:lastModifiedBy>Rohan Yashraj Gupta</cp:lastModifiedBy>
  <cp:revision>5</cp:revision>
  <dcterms:created xsi:type="dcterms:W3CDTF">2021-03-03T06:49:48Z</dcterms:created>
  <dcterms:modified xsi:type="dcterms:W3CDTF">2021-03-03T10:19:20Z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2021-03-03T00:00:00Z</vt:filetime>
  </property>
</Properties>
</file>