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89" r:id="rId8"/>
    <p:sldId id="264" r:id="rId9"/>
    <p:sldId id="265" r:id="rId10"/>
    <p:sldId id="270" r:id="rId11"/>
    <p:sldId id="273" r:id="rId12"/>
    <p:sldId id="274" r:id="rId13"/>
    <p:sldId id="275" r:id="rId14"/>
    <p:sldId id="272" r:id="rId15"/>
    <p:sldId id="276" r:id="rId16"/>
    <p:sldId id="277" r:id="rId17"/>
    <p:sldId id="278" r:id="rId18"/>
    <p:sldId id="281" r:id="rId19"/>
    <p:sldId id="283" r:id="rId20"/>
    <p:sldId id="284" r:id="rId21"/>
    <p:sldId id="285" r:id="rId22"/>
    <p:sldId id="282" r:id="rId23"/>
    <p:sldId id="286" r:id="rId24"/>
    <p:sldId id="287" r:id="rId25"/>
    <p:sldId id="288" r:id="rId26"/>
    <p:sldId id="266" r:id="rId27"/>
    <p:sldId id="267"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1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25CD6-EDBE-4FC7-8331-BD0E8496E4C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07BA8A4-15BA-4C07-8120-1769704A121C}">
      <dgm:prSet custT="1"/>
      <dgm:spPr/>
      <dgm:t>
        <a:bodyPr/>
        <a:lstStyle/>
        <a:p>
          <a:r>
            <a:rPr lang="en-US" sz="1800" b="1" dirty="0"/>
            <a:t>Breaking down the question into subcomponents</a:t>
          </a:r>
          <a:endParaRPr lang="en-US" sz="1800" dirty="0"/>
        </a:p>
      </dgm:t>
    </dgm:pt>
    <dgm:pt modelId="{1FCA9A5B-A285-4AC1-AB04-B74037C11D27}" type="parTrans" cxnId="{20469CA9-2E20-4935-926B-81867CB96D35}">
      <dgm:prSet/>
      <dgm:spPr/>
      <dgm:t>
        <a:bodyPr/>
        <a:lstStyle/>
        <a:p>
          <a:endParaRPr lang="en-US"/>
        </a:p>
      </dgm:t>
    </dgm:pt>
    <dgm:pt modelId="{C0B427BD-B7A7-460F-AD3C-002987A028E7}" type="sibTrans" cxnId="{20469CA9-2E20-4935-926B-81867CB96D35}">
      <dgm:prSet/>
      <dgm:spPr/>
      <dgm:t>
        <a:bodyPr/>
        <a:lstStyle/>
        <a:p>
          <a:endParaRPr lang="en-US"/>
        </a:p>
      </dgm:t>
    </dgm:pt>
    <dgm:pt modelId="{1D054605-C471-4B4A-9A60-E34047FA9111}">
      <dgm:prSet custT="1"/>
      <dgm:spPr/>
      <dgm:t>
        <a:bodyPr/>
        <a:lstStyle/>
        <a:p>
          <a:r>
            <a:rPr lang="en-US" sz="1800" b="1" kern="1200">
              <a:latin typeface="Aptos" panose="02110004020202020204"/>
              <a:ea typeface="+mn-ea"/>
              <a:cs typeface="+mn-cs"/>
            </a:rPr>
            <a:t>Accessing external data sources like cricket databases</a:t>
          </a:r>
        </a:p>
      </dgm:t>
    </dgm:pt>
    <dgm:pt modelId="{2A02DFAF-BD45-4A8A-92FF-1BCFE80354CB}" type="parTrans" cxnId="{C8228B99-447A-4295-8DC3-BB2047A04D9A}">
      <dgm:prSet/>
      <dgm:spPr/>
      <dgm:t>
        <a:bodyPr/>
        <a:lstStyle/>
        <a:p>
          <a:endParaRPr lang="en-US"/>
        </a:p>
      </dgm:t>
    </dgm:pt>
    <dgm:pt modelId="{22A64CF2-8251-4C7A-BC6B-F3A56D1D14A0}" type="sibTrans" cxnId="{C8228B99-447A-4295-8DC3-BB2047A04D9A}">
      <dgm:prSet/>
      <dgm:spPr/>
      <dgm:t>
        <a:bodyPr/>
        <a:lstStyle/>
        <a:p>
          <a:endParaRPr lang="en-US"/>
        </a:p>
      </dgm:t>
    </dgm:pt>
    <dgm:pt modelId="{ED8006EA-66A7-4D92-9388-857B854D2B81}">
      <dgm:prSet custT="1"/>
      <dgm:spPr/>
      <dgm:t>
        <a:bodyPr/>
        <a:lstStyle/>
        <a:p>
          <a:r>
            <a:rPr lang="en-US" sz="1800" b="1" dirty="0"/>
            <a:t>Analyzing the data on batting averages</a:t>
          </a:r>
          <a:endParaRPr lang="en-US" sz="1800" dirty="0"/>
        </a:p>
      </dgm:t>
    </dgm:pt>
    <dgm:pt modelId="{35EC3429-84B5-49AB-88C4-B2C2BE36E482}" type="parTrans" cxnId="{323070C0-3CAE-4523-9792-0B9A751451EB}">
      <dgm:prSet/>
      <dgm:spPr/>
      <dgm:t>
        <a:bodyPr/>
        <a:lstStyle/>
        <a:p>
          <a:endParaRPr lang="en-US"/>
        </a:p>
      </dgm:t>
    </dgm:pt>
    <dgm:pt modelId="{92A86517-53D9-4EEE-84B3-F27DDB928D05}" type="sibTrans" cxnId="{323070C0-3CAE-4523-9792-0B9A751451EB}">
      <dgm:prSet/>
      <dgm:spPr/>
      <dgm:t>
        <a:bodyPr/>
        <a:lstStyle/>
        <a:p>
          <a:endParaRPr lang="en-US"/>
        </a:p>
      </dgm:t>
    </dgm:pt>
    <dgm:pt modelId="{F2886B4D-6AAD-48F6-A313-12042A9E0AA7}">
      <dgm:prSet custT="1"/>
      <dgm:spPr/>
      <dgm:t>
        <a:bodyPr/>
        <a:lstStyle/>
        <a:p>
          <a:r>
            <a:rPr lang="en-US" sz="1800" b="1"/>
            <a:t>Using a code interpreter or tool to create a chart comparing the batting averages</a:t>
          </a:r>
        </a:p>
      </dgm:t>
    </dgm:pt>
    <dgm:pt modelId="{88654E2B-BE5B-4D09-973F-031704979FAA}" type="parTrans" cxnId="{0054C9BF-8FAC-49B5-B6A0-EB544B336DAA}">
      <dgm:prSet/>
      <dgm:spPr/>
      <dgm:t>
        <a:bodyPr/>
        <a:lstStyle/>
        <a:p>
          <a:endParaRPr lang="en-US"/>
        </a:p>
      </dgm:t>
    </dgm:pt>
    <dgm:pt modelId="{0E5B57B7-F4FF-4289-9162-4D28F211D1C1}" type="sibTrans" cxnId="{0054C9BF-8FAC-49B5-B6A0-EB544B336DAA}">
      <dgm:prSet/>
      <dgm:spPr/>
      <dgm:t>
        <a:bodyPr/>
        <a:lstStyle/>
        <a:p>
          <a:endParaRPr lang="en-US"/>
        </a:p>
      </dgm:t>
    </dgm:pt>
    <dgm:pt modelId="{27A8C251-8199-49E6-BE71-5B1A37005307}">
      <dgm:prSet custT="1"/>
      <dgm:spPr/>
      <dgm:t>
        <a:bodyPr/>
        <a:lstStyle/>
        <a:p>
          <a:r>
            <a:rPr lang="en-US" sz="1800" b="1"/>
            <a:t>Providing insights on how Kohli’s performance in ODIs correlates with India’s success in World Cups.</a:t>
          </a:r>
        </a:p>
      </dgm:t>
    </dgm:pt>
    <dgm:pt modelId="{21C93470-4D4A-4E4B-977B-05D81DEFD5B8}" type="parTrans" cxnId="{55FA9A6B-0D8E-4E05-901B-38A14750A281}">
      <dgm:prSet/>
      <dgm:spPr/>
      <dgm:t>
        <a:bodyPr/>
        <a:lstStyle/>
        <a:p>
          <a:endParaRPr lang="en-US"/>
        </a:p>
      </dgm:t>
    </dgm:pt>
    <dgm:pt modelId="{CC21DD75-1570-47A4-94A8-FD876C53138D}" type="sibTrans" cxnId="{55FA9A6B-0D8E-4E05-901B-38A14750A281}">
      <dgm:prSet/>
      <dgm:spPr/>
      <dgm:t>
        <a:bodyPr/>
        <a:lstStyle/>
        <a:p>
          <a:endParaRPr lang="en-US"/>
        </a:p>
      </dgm:t>
    </dgm:pt>
    <dgm:pt modelId="{DA74F0AD-AEBC-434D-9569-52725041C823}" type="pres">
      <dgm:prSet presAssocID="{27025CD6-EDBE-4FC7-8331-BD0E8496E4CE}" presName="root" presStyleCnt="0">
        <dgm:presLayoutVars>
          <dgm:dir/>
          <dgm:resizeHandles val="exact"/>
        </dgm:presLayoutVars>
      </dgm:prSet>
      <dgm:spPr/>
    </dgm:pt>
    <dgm:pt modelId="{C444C8C9-9E99-46B0-A342-038C0EDF940E}" type="pres">
      <dgm:prSet presAssocID="{27025CD6-EDBE-4FC7-8331-BD0E8496E4CE}" presName="container" presStyleCnt="0">
        <dgm:presLayoutVars>
          <dgm:dir/>
          <dgm:resizeHandles val="exact"/>
        </dgm:presLayoutVars>
      </dgm:prSet>
      <dgm:spPr/>
    </dgm:pt>
    <dgm:pt modelId="{2E872966-56B6-415A-904B-C692BE4170EA}" type="pres">
      <dgm:prSet presAssocID="{507BA8A4-15BA-4C07-8120-1769704A121C}" presName="compNode" presStyleCnt="0"/>
      <dgm:spPr/>
    </dgm:pt>
    <dgm:pt modelId="{9E5BE367-5AA6-4271-934B-792056ED63F3}" type="pres">
      <dgm:prSet presAssocID="{507BA8A4-15BA-4C07-8120-1769704A121C}" presName="iconBgRect" presStyleLbl="bgShp" presStyleIdx="0" presStyleCnt="5"/>
      <dgm:spPr/>
    </dgm:pt>
    <dgm:pt modelId="{F896D1D8-7281-49E3-8CF9-6CAB0D2CB50C}" type="pres">
      <dgm:prSet presAssocID="{507BA8A4-15BA-4C07-8120-1769704A121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sion chart with solid fill"/>
        </a:ext>
      </dgm:extLst>
    </dgm:pt>
    <dgm:pt modelId="{E4EB480D-7337-40DB-B1ED-0D77F3489673}" type="pres">
      <dgm:prSet presAssocID="{507BA8A4-15BA-4C07-8120-1769704A121C}" presName="spaceRect" presStyleCnt="0"/>
      <dgm:spPr/>
    </dgm:pt>
    <dgm:pt modelId="{784FFFAA-57FE-4758-A1CE-B02BC7110614}" type="pres">
      <dgm:prSet presAssocID="{507BA8A4-15BA-4C07-8120-1769704A121C}" presName="textRect" presStyleLbl="revTx" presStyleIdx="0" presStyleCnt="5">
        <dgm:presLayoutVars>
          <dgm:chMax val="1"/>
          <dgm:chPref val="1"/>
        </dgm:presLayoutVars>
      </dgm:prSet>
      <dgm:spPr/>
    </dgm:pt>
    <dgm:pt modelId="{1D744ACD-FF9E-45D2-AA27-3C57F0FD7AC5}" type="pres">
      <dgm:prSet presAssocID="{C0B427BD-B7A7-460F-AD3C-002987A028E7}" presName="sibTrans" presStyleLbl="sibTrans2D1" presStyleIdx="0" presStyleCnt="0"/>
      <dgm:spPr/>
    </dgm:pt>
    <dgm:pt modelId="{40EE8155-1DA6-4EE0-A3E6-DDE215714931}" type="pres">
      <dgm:prSet presAssocID="{1D054605-C471-4B4A-9A60-E34047FA9111}" presName="compNode" presStyleCnt="0"/>
      <dgm:spPr/>
    </dgm:pt>
    <dgm:pt modelId="{A05832C0-48D3-4108-B886-C19EF5FC8BF2}" type="pres">
      <dgm:prSet presAssocID="{1D054605-C471-4B4A-9A60-E34047FA9111}" presName="iconBgRect" presStyleLbl="bgShp" presStyleIdx="1" presStyleCnt="5"/>
      <dgm:spPr/>
    </dgm:pt>
    <dgm:pt modelId="{7CB60991-563B-4C74-B54F-75FC29A9F96A}" type="pres">
      <dgm:prSet presAssocID="{1D054605-C471-4B4A-9A60-E34047FA91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ED01FFB-9C2F-4B9E-8296-44C2A5A9020F}" type="pres">
      <dgm:prSet presAssocID="{1D054605-C471-4B4A-9A60-E34047FA9111}" presName="spaceRect" presStyleCnt="0"/>
      <dgm:spPr/>
    </dgm:pt>
    <dgm:pt modelId="{BFCDB69F-8C7E-4F3D-A7C1-C56A05A3452A}" type="pres">
      <dgm:prSet presAssocID="{1D054605-C471-4B4A-9A60-E34047FA9111}" presName="textRect" presStyleLbl="revTx" presStyleIdx="1" presStyleCnt="5">
        <dgm:presLayoutVars>
          <dgm:chMax val="1"/>
          <dgm:chPref val="1"/>
        </dgm:presLayoutVars>
      </dgm:prSet>
      <dgm:spPr/>
    </dgm:pt>
    <dgm:pt modelId="{10E3A006-12BA-4F1C-822D-31306B7AAF91}" type="pres">
      <dgm:prSet presAssocID="{22A64CF2-8251-4C7A-BC6B-F3A56D1D14A0}" presName="sibTrans" presStyleLbl="sibTrans2D1" presStyleIdx="0" presStyleCnt="0"/>
      <dgm:spPr/>
    </dgm:pt>
    <dgm:pt modelId="{B82C97C5-01A4-4641-83CC-07BAC22FFF83}" type="pres">
      <dgm:prSet presAssocID="{ED8006EA-66A7-4D92-9388-857B854D2B81}" presName="compNode" presStyleCnt="0"/>
      <dgm:spPr/>
    </dgm:pt>
    <dgm:pt modelId="{64D6E60D-6611-4686-8889-2068B986A491}" type="pres">
      <dgm:prSet presAssocID="{ED8006EA-66A7-4D92-9388-857B854D2B81}" presName="iconBgRect" presStyleLbl="bgShp" presStyleIdx="2" presStyleCnt="5"/>
      <dgm:spPr/>
    </dgm:pt>
    <dgm:pt modelId="{7015543B-1E88-4750-8931-357BC88AD8B7}" type="pres">
      <dgm:prSet presAssocID="{ED8006EA-66A7-4D92-9388-857B854D2B81}"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ophy"/>
        </a:ext>
      </dgm:extLst>
    </dgm:pt>
    <dgm:pt modelId="{108FA0D8-77E3-48DB-AEF4-203370CBB23B}" type="pres">
      <dgm:prSet presAssocID="{ED8006EA-66A7-4D92-9388-857B854D2B81}" presName="spaceRect" presStyleCnt="0"/>
      <dgm:spPr/>
    </dgm:pt>
    <dgm:pt modelId="{A914474B-8886-4E2B-9E11-B943F3641137}" type="pres">
      <dgm:prSet presAssocID="{ED8006EA-66A7-4D92-9388-857B854D2B81}" presName="textRect" presStyleLbl="revTx" presStyleIdx="2" presStyleCnt="5">
        <dgm:presLayoutVars>
          <dgm:chMax val="1"/>
          <dgm:chPref val="1"/>
        </dgm:presLayoutVars>
      </dgm:prSet>
      <dgm:spPr/>
    </dgm:pt>
    <dgm:pt modelId="{CCD3E051-5B94-4A51-9892-6485906C3EA4}" type="pres">
      <dgm:prSet presAssocID="{92A86517-53D9-4EEE-84B3-F27DDB928D05}" presName="sibTrans" presStyleLbl="sibTrans2D1" presStyleIdx="0" presStyleCnt="0"/>
      <dgm:spPr/>
    </dgm:pt>
    <dgm:pt modelId="{52182073-F776-463C-A4BF-D6A1C29C6551}" type="pres">
      <dgm:prSet presAssocID="{F2886B4D-6AAD-48F6-A313-12042A9E0AA7}" presName="compNode" presStyleCnt="0"/>
      <dgm:spPr/>
    </dgm:pt>
    <dgm:pt modelId="{A479F707-F0C4-4CCA-A827-3E203CDFE051}" type="pres">
      <dgm:prSet presAssocID="{F2886B4D-6AAD-48F6-A313-12042A9E0AA7}" presName="iconBgRect" presStyleLbl="bgShp" presStyleIdx="3" presStyleCnt="5"/>
      <dgm:spPr/>
    </dgm:pt>
    <dgm:pt modelId="{3031387B-6308-4CC2-946F-A95B24B24175}" type="pres">
      <dgm:prSet presAssocID="{F2886B4D-6AAD-48F6-A313-12042A9E0AA7}"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DB01705C-6FFD-4EC4-822F-BB4E458004EE}" type="pres">
      <dgm:prSet presAssocID="{F2886B4D-6AAD-48F6-A313-12042A9E0AA7}" presName="spaceRect" presStyleCnt="0"/>
      <dgm:spPr/>
    </dgm:pt>
    <dgm:pt modelId="{5073E280-FE20-426A-9971-42E1E5CF8C70}" type="pres">
      <dgm:prSet presAssocID="{F2886B4D-6AAD-48F6-A313-12042A9E0AA7}" presName="textRect" presStyleLbl="revTx" presStyleIdx="3" presStyleCnt="5">
        <dgm:presLayoutVars>
          <dgm:chMax val="1"/>
          <dgm:chPref val="1"/>
        </dgm:presLayoutVars>
      </dgm:prSet>
      <dgm:spPr/>
    </dgm:pt>
    <dgm:pt modelId="{F335DC6D-02D5-4376-8FEF-66B0A0221F60}" type="pres">
      <dgm:prSet presAssocID="{0E5B57B7-F4FF-4289-9162-4D28F211D1C1}" presName="sibTrans" presStyleLbl="sibTrans2D1" presStyleIdx="0" presStyleCnt="0"/>
      <dgm:spPr/>
    </dgm:pt>
    <dgm:pt modelId="{BC6E6A1B-3A2E-4CD9-AF80-A74E63399AC0}" type="pres">
      <dgm:prSet presAssocID="{27A8C251-8199-49E6-BE71-5B1A37005307}" presName="compNode" presStyleCnt="0"/>
      <dgm:spPr/>
    </dgm:pt>
    <dgm:pt modelId="{4908938C-2A99-477A-A062-771A4397EAE3}" type="pres">
      <dgm:prSet presAssocID="{27A8C251-8199-49E6-BE71-5B1A37005307}" presName="iconBgRect" presStyleLbl="bgShp" presStyleIdx="4" presStyleCnt="5"/>
      <dgm:spPr/>
    </dgm:pt>
    <dgm:pt modelId="{8F030434-B165-496F-AEFD-605F666B69BC}" type="pres">
      <dgm:prSet presAssocID="{27A8C251-8199-49E6-BE71-5B1A370053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44FAC429-E4D2-4789-8EE8-25759392B0CF}" type="pres">
      <dgm:prSet presAssocID="{27A8C251-8199-49E6-BE71-5B1A37005307}" presName="spaceRect" presStyleCnt="0"/>
      <dgm:spPr/>
    </dgm:pt>
    <dgm:pt modelId="{4F081E83-7115-4333-BCB7-B345C995E929}" type="pres">
      <dgm:prSet presAssocID="{27A8C251-8199-49E6-BE71-5B1A37005307}" presName="textRect" presStyleLbl="revTx" presStyleIdx="4" presStyleCnt="5">
        <dgm:presLayoutVars>
          <dgm:chMax val="1"/>
          <dgm:chPref val="1"/>
        </dgm:presLayoutVars>
      </dgm:prSet>
      <dgm:spPr/>
    </dgm:pt>
  </dgm:ptLst>
  <dgm:cxnLst>
    <dgm:cxn modelId="{3AA9AA19-06CF-4F6E-A5BB-9A7821CF1E20}" type="presOf" srcId="{27025CD6-EDBE-4FC7-8331-BD0E8496E4CE}" destId="{DA74F0AD-AEBC-434D-9569-52725041C823}" srcOrd="0" destOrd="0" presId="urn:microsoft.com/office/officeart/2018/2/layout/IconCircleList"/>
    <dgm:cxn modelId="{A298014A-CAC4-49AF-911F-845A2C477717}" type="presOf" srcId="{C0B427BD-B7A7-460F-AD3C-002987A028E7}" destId="{1D744ACD-FF9E-45D2-AA27-3C57F0FD7AC5}" srcOrd="0" destOrd="0" presId="urn:microsoft.com/office/officeart/2018/2/layout/IconCircleList"/>
    <dgm:cxn modelId="{55FA9A6B-0D8E-4E05-901B-38A14750A281}" srcId="{27025CD6-EDBE-4FC7-8331-BD0E8496E4CE}" destId="{27A8C251-8199-49E6-BE71-5B1A37005307}" srcOrd="4" destOrd="0" parTransId="{21C93470-4D4A-4E4B-977B-05D81DEFD5B8}" sibTransId="{CC21DD75-1570-47A4-94A8-FD876C53138D}"/>
    <dgm:cxn modelId="{7C80654D-77CF-46D1-8589-C256FBE929E2}" type="presOf" srcId="{22A64CF2-8251-4C7A-BC6B-F3A56D1D14A0}" destId="{10E3A006-12BA-4F1C-822D-31306B7AAF91}" srcOrd="0" destOrd="0" presId="urn:microsoft.com/office/officeart/2018/2/layout/IconCircleList"/>
    <dgm:cxn modelId="{E9F09853-4DAE-44A9-A64D-42A56ADB02C2}" type="presOf" srcId="{0E5B57B7-F4FF-4289-9162-4D28F211D1C1}" destId="{F335DC6D-02D5-4376-8FEF-66B0A0221F60}" srcOrd="0" destOrd="0" presId="urn:microsoft.com/office/officeart/2018/2/layout/IconCircleList"/>
    <dgm:cxn modelId="{0003C774-69D1-497D-B209-89193604234A}" type="presOf" srcId="{92A86517-53D9-4EEE-84B3-F27DDB928D05}" destId="{CCD3E051-5B94-4A51-9892-6485906C3EA4}" srcOrd="0" destOrd="0" presId="urn:microsoft.com/office/officeart/2018/2/layout/IconCircleList"/>
    <dgm:cxn modelId="{96CBD08C-E8D8-4491-896C-B8633A9DF97B}" type="presOf" srcId="{F2886B4D-6AAD-48F6-A313-12042A9E0AA7}" destId="{5073E280-FE20-426A-9971-42E1E5CF8C70}" srcOrd="0" destOrd="0" presId="urn:microsoft.com/office/officeart/2018/2/layout/IconCircleList"/>
    <dgm:cxn modelId="{D400328F-DBB3-408D-92CB-26B9884A95BF}" type="presOf" srcId="{1D054605-C471-4B4A-9A60-E34047FA9111}" destId="{BFCDB69F-8C7E-4F3D-A7C1-C56A05A3452A}" srcOrd="0" destOrd="0" presId="urn:microsoft.com/office/officeart/2018/2/layout/IconCircleList"/>
    <dgm:cxn modelId="{C8228B99-447A-4295-8DC3-BB2047A04D9A}" srcId="{27025CD6-EDBE-4FC7-8331-BD0E8496E4CE}" destId="{1D054605-C471-4B4A-9A60-E34047FA9111}" srcOrd="1" destOrd="0" parTransId="{2A02DFAF-BD45-4A8A-92FF-1BCFE80354CB}" sibTransId="{22A64CF2-8251-4C7A-BC6B-F3A56D1D14A0}"/>
    <dgm:cxn modelId="{20469CA9-2E20-4935-926B-81867CB96D35}" srcId="{27025CD6-EDBE-4FC7-8331-BD0E8496E4CE}" destId="{507BA8A4-15BA-4C07-8120-1769704A121C}" srcOrd="0" destOrd="0" parTransId="{1FCA9A5B-A285-4AC1-AB04-B74037C11D27}" sibTransId="{C0B427BD-B7A7-460F-AD3C-002987A028E7}"/>
    <dgm:cxn modelId="{AF897CB1-7967-4177-9E7F-D8F3A251FAE0}" type="presOf" srcId="{27A8C251-8199-49E6-BE71-5B1A37005307}" destId="{4F081E83-7115-4333-BCB7-B345C995E929}" srcOrd="0" destOrd="0" presId="urn:microsoft.com/office/officeart/2018/2/layout/IconCircleList"/>
    <dgm:cxn modelId="{0054C9BF-8FAC-49B5-B6A0-EB544B336DAA}" srcId="{27025CD6-EDBE-4FC7-8331-BD0E8496E4CE}" destId="{F2886B4D-6AAD-48F6-A313-12042A9E0AA7}" srcOrd="3" destOrd="0" parTransId="{88654E2B-BE5B-4D09-973F-031704979FAA}" sibTransId="{0E5B57B7-F4FF-4289-9162-4D28F211D1C1}"/>
    <dgm:cxn modelId="{323070C0-3CAE-4523-9792-0B9A751451EB}" srcId="{27025CD6-EDBE-4FC7-8331-BD0E8496E4CE}" destId="{ED8006EA-66A7-4D92-9388-857B854D2B81}" srcOrd="2" destOrd="0" parTransId="{35EC3429-84B5-49AB-88C4-B2C2BE36E482}" sibTransId="{92A86517-53D9-4EEE-84B3-F27DDB928D05}"/>
    <dgm:cxn modelId="{2D2193CA-C621-4797-8C07-EC060E290BD2}" type="presOf" srcId="{507BA8A4-15BA-4C07-8120-1769704A121C}" destId="{784FFFAA-57FE-4758-A1CE-B02BC7110614}" srcOrd="0" destOrd="0" presId="urn:microsoft.com/office/officeart/2018/2/layout/IconCircleList"/>
    <dgm:cxn modelId="{37DA10F7-29CE-4D5F-8C97-165B7D7084BC}" type="presOf" srcId="{ED8006EA-66A7-4D92-9388-857B854D2B81}" destId="{A914474B-8886-4E2B-9E11-B943F3641137}" srcOrd="0" destOrd="0" presId="urn:microsoft.com/office/officeart/2018/2/layout/IconCircleList"/>
    <dgm:cxn modelId="{37FEDE6C-4D61-4807-8F81-9E5C275277E3}" type="presParOf" srcId="{DA74F0AD-AEBC-434D-9569-52725041C823}" destId="{C444C8C9-9E99-46B0-A342-038C0EDF940E}" srcOrd="0" destOrd="0" presId="urn:microsoft.com/office/officeart/2018/2/layout/IconCircleList"/>
    <dgm:cxn modelId="{BBE64908-7772-4164-884B-A07AA5FBA728}" type="presParOf" srcId="{C444C8C9-9E99-46B0-A342-038C0EDF940E}" destId="{2E872966-56B6-415A-904B-C692BE4170EA}" srcOrd="0" destOrd="0" presId="urn:microsoft.com/office/officeart/2018/2/layout/IconCircleList"/>
    <dgm:cxn modelId="{58E4A912-21AB-48BC-965C-15CF246D6344}" type="presParOf" srcId="{2E872966-56B6-415A-904B-C692BE4170EA}" destId="{9E5BE367-5AA6-4271-934B-792056ED63F3}" srcOrd="0" destOrd="0" presId="urn:microsoft.com/office/officeart/2018/2/layout/IconCircleList"/>
    <dgm:cxn modelId="{4ED346DB-8FC4-4797-8D20-BB79F39F304C}" type="presParOf" srcId="{2E872966-56B6-415A-904B-C692BE4170EA}" destId="{F896D1D8-7281-49E3-8CF9-6CAB0D2CB50C}" srcOrd="1" destOrd="0" presId="urn:microsoft.com/office/officeart/2018/2/layout/IconCircleList"/>
    <dgm:cxn modelId="{E02503A6-B795-468C-8F06-3C2050898A9B}" type="presParOf" srcId="{2E872966-56B6-415A-904B-C692BE4170EA}" destId="{E4EB480D-7337-40DB-B1ED-0D77F3489673}" srcOrd="2" destOrd="0" presId="urn:microsoft.com/office/officeart/2018/2/layout/IconCircleList"/>
    <dgm:cxn modelId="{D37FF719-B86F-445B-9B55-85070787971D}" type="presParOf" srcId="{2E872966-56B6-415A-904B-C692BE4170EA}" destId="{784FFFAA-57FE-4758-A1CE-B02BC7110614}" srcOrd="3" destOrd="0" presId="urn:microsoft.com/office/officeart/2018/2/layout/IconCircleList"/>
    <dgm:cxn modelId="{F9B6451B-5D24-4A01-9E06-CA5AB0DEB024}" type="presParOf" srcId="{C444C8C9-9E99-46B0-A342-038C0EDF940E}" destId="{1D744ACD-FF9E-45D2-AA27-3C57F0FD7AC5}" srcOrd="1" destOrd="0" presId="urn:microsoft.com/office/officeart/2018/2/layout/IconCircleList"/>
    <dgm:cxn modelId="{66FF7442-6450-4ED6-A4D4-46B55F18988F}" type="presParOf" srcId="{C444C8C9-9E99-46B0-A342-038C0EDF940E}" destId="{40EE8155-1DA6-4EE0-A3E6-DDE215714931}" srcOrd="2" destOrd="0" presId="urn:microsoft.com/office/officeart/2018/2/layout/IconCircleList"/>
    <dgm:cxn modelId="{1376AF24-3DFA-46FB-8707-0963CF464FFC}" type="presParOf" srcId="{40EE8155-1DA6-4EE0-A3E6-DDE215714931}" destId="{A05832C0-48D3-4108-B886-C19EF5FC8BF2}" srcOrd="0" destOrd="0" presId="urn:microsoft.com/office/officeart/2018/2/layout/IconCircleList"/>
    <dgm:cxn modelId="{F83CAE6B-2D9E-4539-AD36-D795535D79A7}" type="presParOf" srcId="{40EE8155-1DA6-4EE0-A3E6-DDE215714931}" destId="{7CB60991-563B-4C74-B54F-75FC29A9F96A}" srcOrd="1" destOrd="0" presId="urn:microsoft.com/office/officeart/2018/2/layout/IconCircleList"/>
    <dgm:cxn modelId="{627724AF-FF26-4D55-8F8E-7CA8E399A433}" type="presParOf" srcId="{40EE8155-1DA6-4EE0-A3E6-DDE215714931}" destId="{BED01FFB-9C2F-4B9E-8296-44C2A5A9020F}" srcOrd="2" destOrd="0" presId="urn:microsoft.com/office/officeart/2018/2/layout/IconCircleList"/>
    <dgm:cxn modelId="{924EBD2C-B640-4865-AEED-BA9D093FE69B}" type="presParOf" srcId="{40EE8155-1DA6-4EE0-A3E6-DDE215714931}" destId="{BFCDB69F-8C7E-4F3D-A7C1-C56A05A3452A}" srcOrd="3" destOrd="0" presId="urn:microsoft.com/office/officeart/2018/2/layout/IconCircleList"/>
    <dgm:cxn modelId="{4C82243E-9435-4AF5-B291-F52F8255A6DE}" type="presParOf" srcId="{C444C8C9-9E99-46B0-A342-038C0EDF940E}" destId="{10E3A006-12BA-4F1C-822D-31306B7AAF91}" srcOrd="3" destOrd="0" presId="urn:microsoft.com/office/officeart/2018/2/layout/IconCircleList"/>
    <dgm:cxn modelId="{AB837E5E-3F70-40D9-9502-5CEA59EDAB13}" type="presParOf" srcId="{C444C8C9-9E99-46B0-A342-038C0EDF940E}" destId="{B82C97C5-01A4-4641-83CC-07BAC22FFF83}" srcOrd="4" destOrd="0" presId="urn:microsoft.com/office/officeart/2018/2/layout/IconCircleList"/>
    <dgm:cxn modelId="{BBCA1CC0-897A-4C88-ABA8-C3FD698E6BC4}" type="presParOf" srcId="{B82C97C5-01A4-4641-83CC-07BAC22FFF83}" destId="{64D6E60D-6611-4686-8889-2068B986A491}" srcOrd="0" destOrd="0" presId="urn:microsoft.com/office/officeart/2018/2/layout/IconCircleList"/>
    <dgm:cxn modelId="{E4C9CC96-115A-48F6-889F-CC98CC892FF2}" type="presParOf" srcId="{B82C97C5-01A4-4641-83CC-07BAC22FFF83}" destId="{7015543B-1E88-4750-8931-357BC88AD8B7}" srcOrd="1" destOrd="0" presId="urn:microsoft.com/office/officeart/2018/2/layout/IconCircleList"/>
    <dgm:cxn modelId="{E6A0D1CA-7E13-4E08-9C57-6A495A66318B}" type="presParOf" srcId="{B82C97C5-01A4-4641-83CC-07BAC22FFF83}" destId="{108FA0D8-77E3-48DB-AEF4-203370CBB23B}" srcOrd="2" destOrd="0" presId="urn:microsoft.com/office/officeart/2018/2/layout/IconCircleList"/>
    <dgm:cxn modelId="{9AEDF2CA-CC12-415E-8F11-1D051AC0D0AB}" type="presParOf" srcId="{B82C97C5-01A4-4641-83CC-07BAC22FFF83}" destId="{A914474B-8886-4E2B-9E11-B943F3641137}" srcOrd="3" destOrd="0" presId="urn:microsoft.com/office/officeart/2018/2/layout/IconCircleList"/>
    <dgm:cxn modelId="{9E7B9947-323F-499C-B486-CE8664FCC286}" type="presParOf" srcId="{C444C8C9-9E99-46B0-A342-038C0EDF940E}" destId="{CCD3E051-5B94-4A51-9892-6485906C3EA4}" srcOrd="5" destOrd="0" presId="urn:microsoft.com/office/officeart/2018/2/layout/IconCircleList"/>
    <dgm:cxn modelId="{55C8B3DA-B198-4952-A990-DC2ACF52AE2B}" type="presParOf" srcId="{C444C8C9-9E99-46B0-A342-038C0EDF940E}" destId="{52182073-F776-463C-A4BF-D6A1C29C6551}" srcOrd="6" destOrd="0" presId="urn:microsoft.com/office/officeart/2018/2/layout/IconCircleList"/>
    <dgm:cxn modelId="{DF4E9004-70FA-4234-8AEF-11CDE2F9FF8E}" type="presParOf" srcId="{52182073-F776-463C-A4BF-D6A1C29C6551}" destId="{A479F707-F0C4-4CCA-A827-3E203CDFE051}" srcOrd="0" destOrd="0" presId="urn:microsoft.com/office/officeart/2018/2/layout/IconCircleList"/>
    <dgm:cxn modelId="{94583DD0-D98E-454C-8E21-8947B2CE62B0}" type="presParOf" srcId="{52182073-F776-463C-A4BF-D6A1C29C6551}" destId="{3031387B-6308-4CC2-946F-A95B24B24175}" srcOrd="1" destOrd="0" presId="urn:microsoft.com/office/officeart/2018/2/layout/IconCircleList"/>
    <dgm:cxn modelId="{83C9110C-9B89-4CF3-9B63-26008DA0102A}" type="presParOf" srcId="{52182073-F776-463C-A4BF-D6A1C29C6551}" destId="{DB01705C-6FFD-4EC4-822F-BB4E458004EE}" srcOrd="2" destOrd="0" presId="urn:microsoft.com/office/officeart/2018/2/layout/IconCircleList"/>
    <dgm:cxn modelId="{E3BA07CD-7EC3-49C6-B591-B85265E0EA07}" type="presParOf" srcId="{52182073-F776-463C-A4BF-D6A1C29C6551}" destId="{5073E280-FE20-426A-9971-42E1E5CF8C70}" srcOrd="3" destOrd="0" presId="urn:microsoft.com/office/officeart/2018/2/layout/IconCircleList"/>
    <dgm:cxn modelId="{CF08746D-941B-461B-A62E-2F5C6FD14DA2}" type="presParOf" srcId="{C444C8C9-9E99-46B0-A342-038C0EDF940E}" destId="{F335DC6D-02D5-4376-8FEF-66B0A0221F60}" srcOrd="7" destOrd="0" presId="urn:microsoft.com/office/officeart/2018/2/layout/IconCircleList"/>
    <dgm:cxn modelId="{64392CA4-BB65-444A-AC01-2A291FF5DEC9}" type="presParOf" srcId="{C444C8C9-9E99-46B0-A342-038C0EDF940E}" destId="{BC6E6A1B-3A2E-4CD9-AF80-A74E63399AC0}" srcOrd="8" destOrd="0" presId="urn:microsoft.com/office/officeart/2018/2/layout/IconCircleList"/>
    <dgm:cxn modelId="{0D9B571B-C977-449A-A411-23A4EF9D27CB}" type="presParOf" srcId="{BC6E6A1B-3A2E-4CD9-AF80-A74E63399AC0}" destId="{4908938C-2A99-477A-A062-771A4397EAE3}" srcOrd="0" destOrd="0" presId="urn:microsoft.com/office/officeart/2018/2/layout/IconCircleList"/>
    <dgm:cxn modelId="{40033A44-0787-4091-AE46-108CA3B92C3C}" type="presParOf" srcId="{BC6E6A1B-3A2E-4CD9-AF80-A74E63399AC0}" destId="{8F030434-B165-496F-AEFD-605F666B69BC}" srcOrd="1" destOrd="0" presId="urn:microsoft.com/office/officeart/2018/2/layout/IconCircleList"/>
    <dgm:cxn modelId="{58776A9A-4810-43D0-AD6C-AE8201DBE400}" type="presParOf" srcId="{BC6E6A1B-3A2E-4CD9-AF80-A74E63399AC0}" destId="{44FAC429-E4D2-4789-8EE8-25759392B0CF}" srcOrd="2" destOrd="0" presId="urn:microsoft.com/office/officeart/2018/2/layout/IconCircleList"/>
    <dgm:cxn modelId="{2FD0F33C-B0E3-48F8-B0BE-A9B5F68A09D6}" type="presParOf" srcId="{BC6E6A1B-3A2E-4CD9-AF80-A74E63399AC0}" destId="{4F081E83-7115-4333-BCB7-B345C995E92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a:t>Second Reasoning Step: With the order ID, the agent thinks, "Now, I should check the shipping status to see if there’s any update on the order’s location."</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a:t>Second Action Step: The agent accesses the shipping database, finding that the order is delayed due to weather conditions.</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a:t>Third Reasoning Step: The agent then considers, "The customer would likely want an estimated arrival date. I should check if there’s an updated ETA from the shipping provider."</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a:t>Third Action Step: After finding the estimated delivery date, the agent shares this with the customer and offers additional options (e.g., refund, store credit) if they wish to cancel.</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a:ln w="38100">
          <a:solidFill>
            <a:schemeClr val="tx1"/>
          </a:solidFill>
        </a:ln>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A </a:t>
          </a:r>
          <a:r>
            <a:rPr lang="en-US" dirty="0" err="1"/>
            <a:t>ReAct</a:t>
          </a:r>
          <a:r>
            <a:rPr lang="en-US" dirty="0"/>
            <a:t> agent serves as a virtual guide for a visitor in Cincinnati, providing personalized information about the city’s highlights based on visitor preferences.</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a:t>Initial Query: A visitor asks, "Can you recommend some must-see attractions in Cincinnati?"</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a:t>First Reasoning Step: The agent reasons, "To provide relevant recommendations, I should identify popular Cincinnati landmarks, like museums, parks, and historical sites."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a:t>First Action Step: It searches for top attractions in Cincinnati and finds options like the Cincinnati Zoo, the Cincinnati Art Museum, Smale Riverfront Park, and the National Underground Railroad Freedom Center.</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a:ln w="38100">
          <a:solidFill>
            <a:schemeClr val="tx1"/>
          </a:solidFill>
        </a:ln>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A </a:t>
          </a:r>
          <a:r>
            <a:rPr lang="en-US" dirty="0" err="1"/>
            <a:t>ReAct</a:t>
          </a:r>
          <a:r>
            <a:rPr lang="en-US" dirty="0"/>
            <a:t> agent serves as a virtual guide for a visitor in Cincinnati, providing personalized information about the city’s highlights based on visitor preferences.</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a:t>Initial Query: A visitor asks, "Can you recommend some must-see attractions in Cincinnati?"</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a:t>First Reasoning Step: The agent reasons, "To provide relevant recommendations, I should identify popular Cincinnati landmarks, like museums, parks, and historical sites."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a:t>First Action Step: It searches for top attractions in Cincinnati and finds options like the Cincinnati Zoo, the Cincinnati Art Museum, Smale Riverfront Park, and the National Underground Railroad Freedom Center.</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a:ln w="38100">
          <a:solidFill>
            <a:schemeClr val="tx1"/>
          </a:solidFill>
        </a:ln>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A </a:t>
          </a:r>
          <a:r>
            <a:rPr lang="en-US" dirty="0" err="1"/>
            <a:t>ReAct</a:t>
          </a:r>
          <a:r>
            <a:rPr lang="en-US" dirty="0"/>
            <a:t> agent serves as a virtual guide for a visitor in Cincinnati, providing personalized information about the city’s highlights based on visitor preferences.</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a:t>Initial Query: A visitor asks, "Can you recommend some must-see attractions in Cincinnati?"</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dirty="0"/>
            <a:t>First Reasoning Step: The agent reasons, "To provide relevant recommendations, I should identify popular Cincinnati landmarks, like museums, parks, and historical sites."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a:t>First Action Step: It searches for top attractions in Cincinnati and finds options like the Cincinnati Zoo, the Cincinnati Art Museum, Smale Riverfront Park, and the National Underground Railroad Freedom Center.</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a:ln w="38100">
          <a:solidFill>
            <a:schemeClr val="tx1"/>
          </a:solidFill>
        </a:ln>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A </a:t>
          </a:r>
          <a:r>
            <a:rPr lang="en-US" dirty="0" err="1"/>
            <a:t>ReAct</a:t>
          </a:r>
          <a:r>
            <a:rPr lang="en-US" dirty="0"/>
            <a:t> agent serves as a virtual guide for a visitor in Cincinnati, providing personalized information about the city’s highlights based on visitor preferences.</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a:t>Initial Query: A visitor asks, "Can you recommend some must-see attractions in Cincinnati?"</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a:t>First Reasoning Step: The agent reasons, "To provide relevant recommendations, I should identify popular Cincinnati landmarks, like museums, parks, and historical sites."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a:t>First Action Step: It searches for top attractions in Cincinnati and finds options like the Cincinnati Zoo, the Cincinnati Art Museum, Smale Riverfront Park, and the National Underground Railroad Freedom Center.</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a:ln w="38100">
          <a:solidFill>
            <a:schemeClr val="tx1"/>
          </a:solidFill>
        </a:ln>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Second Reasoning Step: The agent considers, "The visitor might have specific interests. I should ask if they’re interested in history, outdoor activities, or arts and culture."</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dirty="0"/>
            <a:t>Second Action Step: It asks the visitor, "Are you interested in history, outdoor experiences, art, or a bit of everything?"</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dirty="0"/>
            <a:t>Third Reasoning Step: After the visitor responds with, "I love history and anything unique to Cincinnati," the agent reasons, "I should focus on historical sites and iconic Cincinnati experiences."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dirty="0"/>
            <a:t>Third Action Step: The agent recommends the National Underground Railroad Freedom Center, sharing insights on Cincinnati’s role in the Underground Railroad, and suggests Findlay Market, one of the oldest public markets in Ohio with a unique history.</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a:ln w="38100">
          <a:solidFill>
            <a:schemeClr val="tx1"/>
          </a:solidFill>
        </a:ln>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Second Reasoning Step: The agent considers, "The visitor might have specific interests. I should ask if they’re interested in history, outdoor activities, or arts and culture."</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dirty="0"/>
            <a:t>Second Action Step: It asks the visitor, "Are you interested in history, outdoor experiences, art, or a bit of everything?"</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dirty="0"/>
            <a:t>Third Reasoning Step: After the visitor responds with, "I love history and anything unique to Cincinnati," the agent reasons, "I should focus on historical sites and iconic Cincinnati experiences."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dirty="0"/>
            <a:t>Third Action Step: The agent recommends the National Underground Railroad Freedom Center, sharing insights on Cincinnati’s role in the Underground Railroad, and suggests Findlay Market, one of the oldest public markets in Ohio with a unique history.</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a:ln w="38100">
          <a:solidFill>
            <a:schemeClr val="tx1"/>
          </a:solidFill>
        </a:ln>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Second Reasoning Step: The agent considers, "The visitor might have specific interests. I should ask if they’re interested in history, outdoor activities, or arts and culture."</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dirty="0"/>
            <a:t>Second Action Step: It asks the visitor, "Are you interested in history, outdoor experiences, art, or a bit of everything?"</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dirty="0"/>
            <a:t>Third Reasoning Step: After the visitor responds with, "I love history and anything unique to Cincinnati," the agent reasons, "I should focus on historical sites and iconic Cincinnati experiences."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dirty="0"/>
            <a:t>Third Action Step: The agent recommends the National Underground Railroad Freedom Center, sharing insights on Cincinnati’s role in the Underground Railroad, and suggests Findlay Market, one of the oldest public markets in Ohio with a unique history.</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a:ln w="38100">
          <a:solidFill>
            <a:schemeClr val="tx1"/>
          </a:solidFill>
        </a:ln>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A4E4E0C-3D2B-4E2B-9F12-2526EE810CC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B74AEAD-CC97-4DA8-9F86-968B1B76447C}">
      <dgm:prSet/>
      <dgm:spPr/>
      <dgm:t>
        <a:bodyPr/>
        <a:lstStyle/>
        <a:p>
          <a:r>
            <a:rPr lang="en-US" dirty="0"/>
            <a:t>Second Reasoning Step: The agent considers, "The visitor might have specific interests. I should ask if they’re interested in history, outdoor activities, or arts and culture."</a:t>
          </a:r>
        </a:p>
      </dgm:t>
    </dgm:pt>
    <dgm:pt modelId="{9FEA6CE6-E001-402A-94F3-43E363EE8361}" type="parTrans" cxnId="{4E7F443C-F06E-4044-8141-4E16185D004B}">
      <dgm:prSet/>
      <dgm:spPr/>
      <dgm:t>
        <a:bodyPr/>
        <a:lstStyle/>
        <a:p>
          <a:endParaRPr lang="en-US"/>
        </a:p>
      </dgm:t>
    </dgm:pt>
    <dgm:pt modelId="{FBC29CAD-3A43-4335-9D83-69F3DCB27D58}" type="sibTrans" cxnId="{4E7F443C-F06E-4044-8141-4E16185D004B}">
      <dgm:prSet/>
      <dgm:spPr/>
      <dgm:t>
        <a:bodyPr/>
        <a:lstStyle/>
        <a:p>
          <a:endParaRPr lang="en-US"/>
        </a:p>
      </dgm:t>
    </dgm:pt>
    <dgm:pt modelId="{374F5DB0-3FEE-423B-AE6F-545E41873D4E}">
      <dgm:prSet/>
      <dgm:spPr/>
      <dgm:t>
        <a:bodyPr/>
        <a:lstStyle/>
        <a:p>
          <a:r>
            <a:rPr lang="en-US" dirty="0"/>
            <a:t>Second Action Step: It asks the visitor, "Are you interested in history, outdoor experiences, art, or a bit of everything?"</a:t>
          </a:r>
        </a:p>
      </dgm:t>
    </dgm:pt>
    <dgm:pt modelId="{C90592AC-9846-483F-932B-DD4D87B815D1}" type="parTrans" cxnId="{834D399B-0695-48B5-878A-F40F6438FE1D}">
      <dgm:prSet/>
      <dgm:spPr/>
      <dgm:t>
        <a:bodyPr/>
        <a:lstStyle/>
        <a:p>
          <a:endParaRPr lang="en-US"/>
        </a:p>
      </dgm:t>
    </dgm:pt>
    <dgm:pt modelId="{714DFEAA-AC2D-4143-BA23-0192BA084610}" type="sibTrans" cxnId="{834D399B-0695-48B5-878A-F40F6438FE1D}">
      <dgm:prSet/>
      <dgm:spPr/>
      <dgm:t>
        <a:bodyPr/>
        <a:lstStyle/>
        <a:p>
          <a:endParaRPr lang="en-US"/>
        </a:p>
      </dgm:t>
    </dgm:pt>
    <dgm:pt modelId="{7F5DA4E4-DC3B-4BD6-BAA4-60C4EA16F78A}">
      <dgm:prSet/>
      <dgm:spPr/>
      <dgm:t>
        <a:bodyPr/>
        <a:lstStyle/>
        <a:p>
          <a:r>
            <a:rPr lang="en-US" dirty="0"/>
            <a:t>Third Reasoning Step: After the visitor responds with, "I love history and anything unique to Cincinnati," the agent reasons, "I should focus on historical sites and iconic Cincinnati experiences."</a:t>
          </a:r>
        </a:p>
      </dgm:t>
    </dgm:pt>
    <dgm:pt modelId="{5B055698-6A56-40EE-AC8D-BFFAFB5DEB15}" type="parTrans" cxnId="{397B628C-3949-4D5D-BECF-90C57379A943}">
      <dgm:prSet/>
      <dgm:spPr/>
      <dgm:t>
        <a:bodyPr/>
        <a:lstStyle/>
        <a:p>
          <a:endParaRPr lang="en-US"/>
        </a:p>
      </dgm:t>
    </dgm:pt>
    <dgm:pt modelId="{CA42C287-EFA0-4F6F-B866-52B57C3EE1F2}" type="sibTrans" cxnId="{397B628C-3949-4D5D-BECF-90C57379A943}">
      <dgm:prSet/>
      <dgm:spPr/>
      <dgm:t>
        <a:bodyPr/>
        <a:lstStyle/>
        <a:p>
          <a:endParaRPr lang="en-US"/>
        </a:p>
      </dgm:t>
    </dgm:pt>
    <dgm:pt modelId="{B2DA506F-759D-4A29-AF1C-583530A865A0}">
      <dgm:prSet/>
      <dgm:spPr/>
      <dgm:t>
        <a:bodyPr/>
        <a:lstStyle/>
        <a:p>
          <a:r>
            <a:rPr lang="en-US" dirty="0"/>
            <a:t>Third Action Step: The agent recommends the National Underground Railroad Freedom Center, sharing insights on Cincinnati’s role in the Underground Railroad, and suggests Findlay Market, one of the oldest public markets in Ohio with a unique history.</a:t>
          </a:r>
        </a:p>
      </dgm:t>
    </dgm:pt>
    <dgm:pt modelId="{82D362AD-ED5D-41C4-9AD6-12C0ECCB03E5}" type="parTrans" cxnId="{309166BE-14F7-4D38-ACB6-56308D7ED899}">
      <dgm:prSet/>
      <dgm:spPr/>
      <dgm:t>
        <a:bodyPr/>
        <a:lstStyle/>
        <a:p>
          <a:endParaRPr lang="en-US"/>
        </a:p>
      </dgm:t>
    </dgm:pt>
    <dgm:pt modelId="{3B44AB1F-FE3F-478F-92B3-F22509FF92DA}" type="sibTrans" cxnId="{309166BE-14F7-4D38-ACB6-56308D7ED899}">
      <dgm:prSet/>
      <dgm:spPr/>
      <dgm:t>
        <a:bodyPr/>
        <a:lstStyle/>
        <a:p>
          <a:endParaRPr lang="en-US"/>
        </a:p>
      </dgm:t>
    </dgm:pt>
    <dgm:pt modelId="{96069489-9AB5-4929-91B1-5CCCC2774D45}" type="pres">
      <dgm:prSet presAssocID="{CA4E4E0C-3D2B-4E2B-9F12-2526EE810CC5}" presName="root" presStyleCnt="0">
        <dgm:presLayoutVars>
          <dgm:dir/>
          <dgm:resizeHandles val="exact"/>
        </dgm:presLayoutVars>
      </dgm:prSet>
      <dgm:spPr/>
    </dgm:pt>
    <dgm:pt modelId="{36BDC277-A444-446A-BA22-8D5DDD0827E9}" type="pres">
      <dgm:prSet presAssocID="{9B74AEAD-CC97-4DA8-9F86-968B1B76447C}" presName="compNode" presStyleCnt="0"/>
      <dgm:spPr/>
    </dgm:pt>
    <dgm:pt modelId="{E4FA14A2-8129-46D5-BF78-AF536CA4340D}" type="pres">
      <dgm:prSet presAssocID="{9B74AEAD-CC97-4DA8-9F86-968B1B76447C}" presName="bgRect" presStyleLbl="bgShp" presStyleIdx="0" presStyleCnt="4"/>
      <dgm:spPr/>
    </dgm:pt>
    <dgm:pt modelId="{D89F5FB8-F842-48A9-AE78-F5ED675915A5}" type="pres">
      <dgm:prSet presAssocID="{9B74AEAD-CC97-4DA8-9F86-968B1B76447C}"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gloo"/>
        </a:ext>
      </dgm:extLst>
    </dgm:pt>
    <dgm:pt modelId="{DA008632-48B0-4942-AE20-43D8A8EF4D9A}" type="pres">
      <dgm:prSet presAssocID="{9B74AEAD-CC97-4DA8-9F86-968B1B76447C}" presName="spaceRect" presStyleCnt="0"/>
      <dgm:spPr/>
    </dgm:pt>
    <dgm:pt modelId="{E0DEE19F-7DF8-40D0-95ED-2616283ECC9B}" type="pres">
      <dgm:prSet presAssocID="{9B74AEAD-CC97-4DA8-9F86-968B1B76447C}" presName="parTx" presStyleLbl="revTx" presStyleIdx="0" presStyleCnt="4">
        <dgm:presLayoutVars>
          <dgm:chMax val="0"/>
          <dgm:chPref val="0"/>
        </dgm:presLayoutVars>
      </dgm:prSet>
      <dgm:spPr/>
    </dgm:pt>
    <dgm:pt modelId="{5CCC53CE-3645-4212-94D1-83E40011092B}" type="pres">
      <dgm:prSet presAssocID="{FBC29CAD-3A43-4335-9D83-69F3DCB27D58}" presName="sibTrans" presStyleCnt="0"/>
      <dgm:spPr/>
    </dgm:pt>
    <dgm:pt modelId="{8FB49373-55B0-4EC2-A001-D6B88726467F}" type="pres">
      <dgm:prSet presAssocID="{374F5DB0-3FEE-423B-AE6F-545E41873D4E}" presName="compNode" presStyleCnt="0"/>
      <dgm:spPr/>
    </dgm:pt>
    <dgm:pt modelId="{8A123F30-FC64-49E6-AC67-C35008DC0302}" type="pres">
      <dgm:prSet presAssocID="{374F5DB0-3FEE-423B-AE6F-545E41873D4E}" presName="bgRect" presStyleLbl="bgShp" presStyleIdx="1" presStyleCnt="4"/>
      <dgm:spPr/>
    </dgm:pt>
    <dgm:pt modelId="{C4772C40-245F-4A4B-AB43-4F40DB3A7721}" type="pres">
      <dgm:prSet presAssocID="{374F5DB0-3FEE-423B-AE6F-545E41873D4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gloo"/>
        </a:ext>
      </dgm:extLst>
    </dgm:pt>
    <dgm:pt modelId="{00536E49-2DB0-4226-B157-2EDBF1DC870F}" type="pres">
      <dgm:prSet presAssocID="{374F5DB0-3FEE-423B-AE6F-545E41873D4E}" presName="spaceRect" presStyleCnt="0"/>
      <dgm:spPr/>
    </dgm:pt>
    <dgm:pt modelId="{6B5A68DD-A4E5-4F0B-A373-8D0A3CC6D7FD}" type="pres">
      <dgm:prSet presAssocID="{374F5DB0-3FEE-423B-AE6F-545E41873D4E}" presName="parTx" presStyleLbl="revTx" presStyleIdx="1" presStyleCnt="4">
        <dgm:presLayoutVars>
          <dgm:chMax val="0"/>
          <dgm:chPref val="0"/>
        </dgm:presLayoutVars>
      </dgm:prSet>
      <dgm:spPr/>
    </dgm:pt>
    <dgm:pt modelId="{FAFD7B15-CD53-46EC-9A14-CE45036168D4}" type="pres">
      <dgm:prSet presAssocID="{714DFEAA-AC2D-4143-BA23-0192BA084610}" presName="sibTrans" presStyleCnt="0"/>
      <dgm:spPr/>
    </dgm:pt>
    <dgm:pt modelId="{8AC636A0-0821-4344-828F-132A5EC32474}" type="pres">
      <dgm:prSet presAssocID="{7F5DA4E4-DC3B-4BD6-BAA4-60C4EA16F78A}" presName="compNode" presStyleCnt="0"/>
      <dgm:spPr/>
    </dgm:pt>
    <dgm:pt modelId="{D1200DE0-B422-4357-B716-52AE13B9AD14}" type="pres">
      <dgm:prSet presAssocID="{7F5DA4E4-DC3B-4BD6-BAA4-60C4EA16F78A}" presName="bgRect" presStyleLbl="bgShp" presStyleIdx="2" presStyleCnt="4"/>
      <dgm:spPr/>
    </dgm:pt>
    <dgm:pt modelId="{BFBB53B5-7DBF-4C33-8431-5F4AB39C7ADA}" type="pres">
      <dgm:prSet presAssocID="{7F5DA4E4-DC3B-4BD6-BAA4-60C4EA16F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CB1C6CC-0968-454D-B322-AD8D80625A32}" type="pres">
      <dgm:prSet presAssocID="{7F5DA4E4-DC3B-4BD6-BAA4-60C4EA16F78A}" presName="spaceRect" presStyleCnt="0"/>
      <dgm:spPr/>
    </dgm:pt>
    <dgm:pt modelId="{77185CC2-26CC-4C58-AE64-B63AC92AEC58}" type="pres">
      <dgm:prSet presAssocID="{7F5DA4E4-DC3B-4BD6-BAA4-60C4EA16F78A}" presName="parTx" presStyleLbl="revTx" presStyleIdx="2" presStyleCnt="4">
        <dgm:presLayoutVars>
          <dgm:chMax val="0"/>
          <dgm:chPref val="0"/>
        </dgm:presLayoutVars>
      </dgm:prSet>
      <dgm:spPr/>
    </dgm:pt>
    <dgm:pt modelId="{21253CE9-B877-4091-9135-C19A464DA80F}" type="pres">
      <dgm:prSet presAssocID="{CA42C287-EFA0-4F6F-B866-52B57C3EE1F2}" presName="sibTrans" presStyleCnt="0"/>
      <dgm:spPr/>
    </dgm:pt>
    <dgm:pt modelId="{FFE32A85-25A6-4A7B-B7EE-146CB4325859}" type="pres">
      <dgm:prSet presAssocID="{B2DA506F-759D-4A29-AF1C-583530A865A0}" presName="compNode" presStyleCnt="0"/>
      <dgm:spPr/>
    </dgm:pt>
    <dgm:pt modelId="{347DC9C6-B467-4326-832B-569806254D03}" type="pres">
      <dgm:prSet presAssocID="{B2DA506F-759D-4A29-AF1C-583530A865A0}" presName="bgRect" presStyleLbl="bgShp" presStyleIdx="3" presStyleCnt="4"/>
      <dgm:spPr>
        <a:ln w="38100">
          <a:solidFill>
            <a:schemeClr val="tx1"/>
          </a:solidFill>
        </a:ln>
      </dgm:spPr>
    </dgm:pt>
    <dgm:pt modelId="{A952D677-D4C2-47EF-94F6-FDBE8ABD21AF}" type="pres">
      <dgm:prSet presAssocID="{B2DA506F-759D-4A29-AF1C-583530A865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prints"/>
        </a:ext>
      </dgm:extLst>
    </dgm:pt>
    <dgm:pt modelId="{17283E06-A8EC-4674-8756-2FE7BB2082C1}" type="pres">
      <dgm:prSet presAssocID="{B2DA506F-759D-4A29-AF1C-583530A865A0}" presName="spaceRect" presStyleCnt="0"/>
      <dgm:spPr/>
    </dgm:pt>
    <dgm:pt modelId="{697E1316-F3AC-409F-82AA-67177C1BAE76}" type="pres">
      <dgm:prSet presAssocID="{B2DA506F-759D-4A29-AF1C-583530A865A0}" presName="parTx" presStyleLbl="revTx" presStyleIdx="3" presStyleCnt="4">
        <dgm:presLayoutVars>
          <dgm:chMax val="0"/>
          <dgm:chPref val="0"/>
        </dgm:presLayoutVars>
      </dgm:prSet>
      <dgm:spPr/>
    </dgm:pt>
  </dgm:ptLst>
  <dgm:cxnLst>
    <dgm:cxn modelId="{33F9B123-4036-4336-AFF6-C0257BD638D1}" type="presOf" srcId="{9B74AEAD-CC97-4DA8-9F86-968B1B76447C}" destId="{E0DEE19F-7DF8-40D0-95ED-2616283ECC9B}" srcOrd="0" destOrd="0" presId="urn:microsoft.com/office/officeart/2018/2/layout/IconVerticalSolidList"/>
    <dgm:cxn modelId="{4E7F443C-F06E-4044-8141-4E16185D004B}" srcId="{CA4E4E0C-3D2B-4E2B-9F12-2526EE810CC5}" destId="{9B74AEAD-CC97-4DA8-9F86-968B1B76447C}" srcOrd="0" destOrd="0" parTransId="{9FEA6CE6-E001-402A-94F3-43E363EE8361}" sibTransId="{FBC29CAD-3A43-4335-9D83-69F3DCB27D58}"/>
    <dgm:cxn modelId="{EE13E752-7261-4CAE-9B04-C171486A16CB}" type="presOf" srcId="{CA4E4E0C-3D2B-4E2B-9F12-2526EE810CC5}" destId="{96069489-9AB5-4929-91B1-5CCCC2774D45}" srcOrd="0" destOrd="0" presId="urn:microsoft.com/office/officeart/2018/2/layout/IconVerticalSolidList"/>
    <dgm:cxn modelId="{397B628C-3949-4D5D-BECF-90C57379A943}" srcId="{CA4E4E0C-3D2B-4E2B-9F12-2526EE810CC5}" destId="{7F5DA4E4-DC3B-4BD6-BAA4-60C4EA16F78A}" srcOrd="2" destOrd="0" parTransId="{5B055698-6A56-40EE-AC8D-BFFAFB5DEB15}" sibTransId="{CA42C287-EFA0-4F6F-B866-52B57C3EE1F2}"/>
    <dgm:cxn modelId="{834D399B-0695-48B5-878A-F40F6438FE1D}" srcId="{CA4E4E0C-3D2B-4E2B-9F12-2526EE810CC5}" destId="{374F5DB0-3FEE-423B-AE6F-545E41873D4E}" srcOrd="1" destOrd="0" parTransId="{C90592AC-9846-483F-932B-DD4D87B815D1}" sibTransId="{714DFEAA-AC2D-4143-BA23-0192BA084610}"/>
    <dgm:cxn modelId="{FB59CBB9-6C52-41A4-95A2-6909D00E180C}" type="presOf" srcId="{B2DA506F-759D-4A29-AF1C-583530A865A0}" destId="{697E1316-F3AC-409F-82AA-67177C1BAE76}" srcOrd="0" destOrd="0" presId="urn:microsoft.com/office/officeart/2018/2/layout/IconVerticalSolidList"/>
    <dgm:cxn modelId="{A7B317BC-372D-48BF-A5CB-809A0E2652B5}" type="presOf" srcId="{7F5DA4E4-DC3B-4BD6-BAA4-60C4EA16F78A}" destId="{77185CC2-26CC-4C58-AE64-B63AC92AEC58}" srcOrd="0" destOrd="0" presId="urn:microsoft.com/office/officeart/2018/2/layout/IconVerticalSolidList"/>
    <dgm:cxn modelId="{309166BE-14F7-4D38-ACB6-56308D7ED899}" srcId="{CA4E4E0C-3D2B-4E2B-9F12-2526EE810CC5}" destId="{B2DA506F-759D-4A29-AF1C-583530A865A0}" srcOrd="3" destOrd="0" parTransId="{82D362AD-ED5D-41C4-9AD6-12C0ECCB03E5}" sibTransId="{3B44AB1F-FE3F-478F-92B3-F22509FF92DA}"/>
    <dgm:cxn modelId="{3DEBFDF5-69C1-4449-9AC1-9DD40FA5EDF4}" type="presOf" srcId="{374F5DB0-3FEE-423B-AE6F-545E41873D4E}" destId="{6B5A68DD-A4E5-4F0B-A373-8D0A3CC6D7FD}" srcOrd="0" destOrd="0" presId="urn:microsoft.com/office/officeart/2018/2/layout/IconVerticalSolidList"/>
    <dgm:cxn modelId="{0737DB2D-8621-40D8-8D25-04146EC891FB}" type="presParOf" srcId="{96069489-9AB5-4929-91B1-5CCCC2774D45}" destId="{36BDC277-A444-446A-BA22-8D5DDD0827E9}" srcOrd="0" destOrd="0" presId="urn:microsoft.com/office/officeart/2018/2/layout/IconVerticalSolidList"/>
    <dgm:cxn modelId="{D745E8FC-29AE-4D93-8128-6662A569ECB5}" type="presParOf" srcId="{36BDC277-A444-446A-BA22-8D5DDD0827E9}" destId="{E4FA14A2-8129-46D5-BF78-AF536CA4340D}" srcOrd="0" destOrd="0" presId="urn:microsoft.com/office/officeart/2018/2/layout/IconVerticalSolidList"/>
    <dgm:cxn modelId="{ED42A07C-426D-424A-937B-6B1EE87CE309}" type="presParOf" srcId="{36BDC277-A444-446A-BA22-8D5DDD0827E9}" destId="{D89F5FB8-F842-48A9-AE78-F5ED675915A5}" srcOrd="1" destOrd="0" presId="urn:microsoft.com/office/officeart/2018/2/layout/IconVerticalSolidList"/>
    <dgm:cxn modelId="{C483F910-6DFE-4835-AD4F-F29A776EF5A5}" type="presParOf" srcId="{36BDC277-A444-446A-BA22-8D5DDD0827E9}" destId="{DA008632-48B0-4942-AE20-43D8A8EF4D9A}" srcOrd="2" destOrd="0" presId="urn:microsoft.com/office/officeart/2018/2/layout/IconVerticalSolidList"/>
    <dgm:cxn modelId="{8CC0E8C9-8DFF-4F60-8A7B-5C3035A47A54}" type="presParOf" srcId="{36BDC277-A444-446A-BA22-8D5DDD0827E9}" destId="{E0DEE19F-7DF8-40D0-95ED-2616283ECC9B}" srcOrd="3" destOrd="0" presId="urn:microsoft.com/office/officeart/2018/2/layout/IconVerticalSolidList"/>
    <dgm:cxn modelId="{8BC78CC5-9658-470D-9E10-852BCF00160C}" type="presParOf" srcId="{96069489-9AB5-4929-91B1-5CCCC2774D45}" destId="{5CCC53CE-3645-4212-94D1-83E40011092B}" srcOrd="1" destOrd="0" presId="urn:microsoft.com/office/officeart/2018/2/layout/IconVerticalSolidList"/>
    <dgm:cxn modelId="{D4A2F49F-D28D-4580-A2DB-C74BE8CD512D}" type="presParOf" srcId="{96069489-9AB5-4929-91B1-5CCCC2774D45}" destId="{8FB49373-55B0-4EC2-A001-D6B88726467F}" srcOrd="2" destOrd="0" presId="urn:microsoft.com/office/officeart/2018/2/layout/IconVerticalSolidList"/>
    <dgm:cxn modelId="{1F08C60B-D3E2-43F6-920F-619B90BC0695}" type="presParOf" srcId="{8FB49373-55B0-4EC2-A001-D6B88726467F}" destId="{8A123F30-FC64-49E6-AC67-C35008DC0302}" srcOrd="0" destOrd="0" presId="urn:microsoft.com/office/officeart/2018/2/layout/IconVerticalSolidList"/>
    <dgm:cxn modelId="{055DD8B4-E427-437B-A5B4-506DC17A211C}" type="presParOf" srcId="{8FB49373-55B0-4EC2-A001-D6B88726467F}" destId="{C4772C40-245F-4A4B-AB43-4F40DB3A7721}" srcOrd="1" destOrd="0" presId="urn:microsoft.com/office/officeart/2018/2/layout/IconVerticalSolidList"/>
    <dgm:cxn modelId="{56F4D453-3CDB-4C30-A933-C49F0AA63570}" type="presParOf" srcId="{8FB49373-55B0-4EC2-A001-D6B88726467F}" destId="{00536E49-2DB0-4226-B157-2EDBF1DC870F}" srcOrd="2" destOrd="0" presId="urn:microsoft.com/office/officeart/2018/2/layout/IconVerticalSolidList"/>
    <dgm:cxn modelId="{7924674B-D5C4-42DB-9453-05EFACA18B4A}" type="presParOf" srcId="{8FB49373-55B0-4EC2-A001-D6B88726467F}" destId="{6B5A68DD-A4E5-4F0B-A373-8D0A3CC6D7FD}" srcOrd="3" destOrd="0" presId="urn:microsoft.com/office/officeart/2018/2/layout/IconVerticalSolidList"/>
    <dgm:cxn modelId="{6E234AC5-9648-46C6-B89A-AD9BA3E21A3A}" type="presParOf" srcId="{96069489-9AB5-4929-91B1-5CCCC2774D45}" destId="{FAFD7B15-CD53-46EC-9A14-CE45036168D4}" srcOrd="3" destOrd="0" presId="urn:microsoft.com/office/officeart/2018/2/layout/IconVerticalSolidList"/>
    <dgm:cxn modelId="{05299C0F-62E4-4F69-994F-075973EB4DBA}" type="presParOf" srcId="{96069489-9AB5-4929-91B1-5CCCC2774D45}" destId="{8AC636A0-0821-4344-828F-132A5EC32474}" srcOrd="4" destOrd="0" presId="urn:microsoft.com/office/officeart/2018/2/layout/IconVerticalSolidList"/>
    <dgm:cxn modelId="{4562E853-069C-45B4-9310-1C527C6BA320}" type="presParOf" srcId="{8AC636A0-0821-4344-828F-132A5EC32474}" destId="{D1200DE0-B422-4357-B716-52AE13B9AD14}" srcOrd="0" destOrd="0" presId="urn:microsoft.com/office/officeart/2018/2/layout/IconVerticalSolidList"/>
    <dgm:cxn modelId="{D7770E80-B15B-4E18-B561-D67E4C108E29}" type="presParOf" srcId="{8AC636A0-0821-4344-828F-132A5EC32474}" destId="{BFBB53B5-7DBF-4C33-8431-5F4AB39C7ADA}" srcOrd="1" destOrd="0" presId="urn:microsoft.com/office/officeart/2018/2/layout/IconVerticalSolidList"/>
    <dgm:cxn modelId="{EBDF8869-DA1C-4FD6-81F6-852C471B324B}" type="presParOf" srcId="{8AC636A0-0821-4344-828F-132A5EC32474}" destId="{FCB1C6CC-0968-454D-B322-AD8D80625A32}" srcOrd="2" destOrd="0" presId="urn:microsoft.com/office/officeart/2018/2/layout/IconVerticalSolidList"/>
    <dgm:cxn modelId="{98B8ABFD-9861-4C21-8478-590C32D52095}" type="presParOf" srcId="{8AC636A0-0821-4344-828F-132A5EC32474}" destId="{77185CC2-26CC-4C58-AE64-B63AC92AEC58}" srcOrd="3" destOrd="0" presId="urn:microsoft.com/office/officeart/2018/2/layout/IconVerticalSolidList"/>
    <dgm:cxn modelId="{F4B31969-0F97-44C9-9419-F3F975EA8BEF}" type="presParOf" srcId="{96069489-9AB5-4929-91B1-5CCCC2774D45}" destId="{21253CE9-B877-4091-9135-C19A464DA80F}" srcOrd="5" destOrd="0" presId="urn:microsoft.com/office/officeart/2018/2/layout/IconVerticalSolidList"/>
    <dgm:cxn modelId="{BE9EC75C-27AA-4A8B-82AC-955563EEF0F1}" type="presParOf" srcId="{96069489-9AB5-4929-91B1-5CCCC2774D45}" destId="{FFE32A85-25A6-4A7B-B7EE-146CB4325859}" srcOrd="6" destOrd="0" presId="urn:microsoft.com/office/officeart/2018/2/layout/IconVerticalSolidList"/>
    <dgm:cxn modelId="{3EB23C4D-D791-4DF6-AE67-7C9B9FE6BE54}" type="presParOf" srcId="{FFE32A85-25A6-4A7B-B7EE-146CB4325859}" destId="{347DC9C6-B467-4326-832B-569806254D03}" srcOrd="0" destOrd="0" presId="urn:microsoft.com/office/officeart/2018/2/layout/IconVerticalSolidList"/>
    <dgm:cxn modelId="{D6BA480A-9E8D-4F2F-A91A-44505A4A61B3}" type="presParOf" srcId="{FFE32A85-25A6-4A7B-B7EE-146CB4325859}" destId="{A952D677-D4C2-47EF-94F6-FDBE8ABD21AF}" srcOrd="1" destOrd="0" presId="urn:microsoft.com/office/officeart/2018/2/layout/IconVerticalSolidList"/>
    <dgm:cxn modelId="{594B328E-3E24-4594-B526-929E9B298D72}" type="presParOf" srcId="{FFE32A85-25A6-4A7B-B7EE-146CB4325859}" destId="{17283E06-A8EC-4674-8756-2FE7BB2082C1}" srcOrd="2" destOrd="0" presId="urn:microsoft.com/office/officeart/2018/2/layout/IconVerticalSolidList"/>
    <dgm:cxn modelId="{2406D09C-ECBD-43D2-8DC0-48F727DB18CD}" type="presParOf" srcId="{FFE32A85-25A6-4A7B-B7EE-146CB4325859}" destId="{697E1316-F3AC-409F-82AA-67177C1BA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11A687-08DA-43E6-846B-D2BB58BFE597}"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3F718D89-EE93-4AE5-B4A1-0EF41468224E}">
      <dgm:prSet/>
      <dgm:spPr/>
      <dgm:t>
        <a:bodyPr/>
        <a:lstStyle/>
        <a:p>
          <a:pPr>
            <a:lnSpc>
              <a:spcPct val="100000"/>
            </a:lnSpc>
            <a:defRPr b="1"/>
          </a:pPr>
          <a:r>
            <a:rPr lang="en-US"/>
            <a:t>Planning Without Feedback:</a:t>
          </a:r>
        </a:p>
      </dgm:t>
    </dgm:pt>
    <dgm:pt modelId="{29DFF488-DF9D-4E5D-9F08-543F71D81A8A}" type="parTrans" cxnId="{C4A5D374-3C00-4E69-B9E8-D22E8CDB9C37}">
      <dgm:prSet/>
      <dgm:spPr/>
      <dgm:t>
        <a:bodyPr/>
        <a:lstStyle/>
        <a:p>
          <a:endParaRPr lang="en-US"/>
        </a:p>
      </dgm:t>
    </dgm:pt>
    <dgm:pt modelId="{95F5D6A9-E554-4DB4-8BB8-169F4DAE2506}" type="sibTrans" cxnId="{C4A5D374-3C00-4E69-B9E8-D22E8CDB9C37}">
      <dgm:prSet/>
      <dgm:spPr/>
      <dgm:t>
        <a:bodyPr/>
        <a:lstStyle/>
        <a:p>
          <a:endParaRPr lang="en-US"/>
        </a:p>
      </dgm:t>
    </dgm:pt>
    <dgm:pt modelId="{A9AA9136-CE9E-4176-99D5-374BC3018243}">
      <dgm:prSet/>
      <dgm:spPr/>
      <dgm:t>
        <a:bodyPr/>
        <a:lstStyle/>
        <a:p>
          <a:pPr>
            <a:lnSpc>
              <a:spcPct val="100000"/>
            </a:lnSpc>
          </a:pPr>
          <a:r>
            <a:rPr lang="en-US"/>
            <a:t>Chain of Thought</a:t>
          </a:r>
        </a:p>
        <a:p>
          <a:pPr>
            <a:lnSpc>
              <a:spcPct val="100000"/>
            </a:lnSpc>
          </a:pPr>
          <a:r>
            <a:rPr lang="en-US"/>
            <a:t>Tree of Thoughts</a:t>
          </a:r>
        </a:p>
      </dgm:t>
    </dgm:pt>
    <dgm:pt modelId="{CF2C74CB-BE30-459A-B73E-022BD22CC896}" type="parTrans" cxnId="{20F5A917-F767-47D8-B632-E8FCD1F63DD3}">
      <dgm:prSet/>
      <dgm:spPr/>
      <dgm:t>
        <a:bodyPr/>
        <a:lstStyle/>
        <a:p>
          <a:endParaRPr lang="en-US"/>
        </a:p>
      </dgm:t>
    </dgm:pt>
    <dgm:pt modelId="{4A3B858A-DA66-4F83-8DFD-F7A8AA474819}" type="sibTrans" cxnId="{20F5A917-F767-47D8-B632-E8FCD1F63DD3}">
      <dgm:prSet/>
      <dgm:spPr/>
      <dgm:t>
        <a:bodyPr/>
        <a:lstStyle/>
        <a:p>
          <a:endParaRPr lang="en-US"/>
        </a:p>
      </dgm:t>
    </dgm:pt>
    <dgm:pt modelId="{B3E73DCC-0D8C-400E-9BCE-1E80A575082D}">
      <dgm:prSet/>
      <dgm:spPr/>
      <dgm:t>
        <a:bodyPr/>
        <a:lstStyle/>
        <a:p>
          <a:pPr>
            <a:lnSpc>
              <a:spcPct val="100000"/>
            </a:lnSpc>
            <a:defRPr b="1"/>
          </a:pPr>
          <a:r>
            <a:rPr lang="en-US"/>
            <a:t>Planning With Feedback:</a:t>
          </a:r>
        </a:p>
      </dgm:t>
    </dgm:pt>
    <dgm:pt modelId="{EE8512A7-8170-4EDE-A0D8-BE7AAD466B31}" type="parTrans" cxnId="{DC5172C3-8A3D-4630-989A-9CFC35C54FBD}">
      <dgm:prSet/>
      <dgm:spPr/>
      <dgm:t>
        <a:bodyPr/>
        <a:lstStyle/>
        <a:p>
          <a:endParaRPr lang="en-US"/>
        </a:p>
      </dgm:t>
    </dgm:pt>
    <dgm:pt modelId="{02A04AD4-3FA9-43E6-A93E-6DC9E2081769}" type="sibTrans" cxnId="{DC5172C3-8A3D-4630-989A-9CFC35C54FBD}">
      <dgm:prSet/>
      <dgm:spPr/>
      <dgm:t>
        <a:bodyPr/>
        <a:lstStyle/>
        <a:p>
          <a:endParaRPr lang="en-US"/>
        </a:p>
      </dgm:t>
    </dgm:pt>
    <dgm:pt modelId="{4B0E87A7-D521-4046-9B38-4BF616E998FA}">
      <dgm:prSet/>
      <dgm:spPr/>
      <dgm:t>
        <a:bodyPr/>
        <a:lstStyle/>
        <a:p>
          <a:pPr>
            <a:lnSpc>
              <a:spcPct val="100000"/>
            </a:lnSpc>
          </a:pPr>
          <a:r>
            <a:rPr lang="en-US" dirty="0"/>
            <a:t>Refine its plan based on past actions and outcomes.</a:t>
          </a:r>
        </a:p>
      </dgm:t>
    </dgm:pt>
    <dgm:pt modelId="{07BB5410-217A-44C8-99FE-3CACA1242A1C}" type="parTrans" cxnId="{68E87692-70E3-44C9-B70B-00733811BCD8}">
      <dgm:prSet/>
      <dgm:spPr/>
      <dgm:t>
        <a:bodyPr/>
        <a:lstStyle/>
        <a:p>
          <a:endParaRPr lang="en-US"/>
        </a:p>
      </dgm:t>
    </dgm:pt>
    <dgm:pt modelId="{79D256D0-A166-4C1D-AC77-ED0143F9E2B8}" type="sibTrans" cxnId="{68E87692-70E3-44C9-B70B-00733811BCD8}">
      <dgm:prSet/>
      <dgm:spPr/>
      <dgm:t>
        <a:bodyPr/>
        <a:lstStyle/>
        <a:p>
          <a:endParaRPr lang="en-US"/>
        </a:p>
      </dgm:t>
    </dgm:pt>
    <dgm:pt modelId="{05FC2F6B-6D6C-4082-B5D0-8A9C49AFD0AA}">
      <dgm:prSet/>
      <dgm:spPr/>
      <dgm:t>
        <a:bodyPr/>
        <a:lstStyle/>
        <a:p>
          <a:pPr>
            <a:lnSpc>
              <a:spcPct val="100000"/>
            </a:lnSpc>
          </a:pPr>
          <a:r>
            <a:rPr lang="en-US"/>
            <a:t>ReAct &amp; Reflexion</a:t>
          </a:r>
          <a:endParaRPr lang="en-US" dirty="0"/>
        </a:p>
      </dgm:t>
    </dgm:pt>
    <dgm:pt modelId="{C76302AC-5C09-4BEB-AE9F-482BEE672938}" type="parTrans" cxnId="{CCFAC76D-3FA0-493F-AB71-58DC5BB752BB}">
      <dgm:prSet/>
      <dgm:spPr/>
      <dgm:t>
        <a:bodyPr/>
        <a:lstStyle/>
        <a:p>
          <a:endParaRPr lang="en-US"/>
        </a:p>
      </dgm:t>
    </dgm:pt>
    <dgm:pt modelId="{B03DB231-FA34-4D1C-B92E-9C3B47FDB8EF}" type="sibTrans" cxnId="{CCFAC76D-3FA0-493F-AB71-58DC5BB752BB}">
      <dgm:prSet/>
      <dgm:spPr/>
      <dgm:t>
        <a:bodyPr/>
        <a:lstStyle/>
        <a:p>
          <a:endParaRPr lang="en-US"/>
        </a:p>
      </dgm:t>
    </dgm:pt>
    <dgm:pt modelId="{EA0737E3-8960-4A42-9E5F-7D9C8F2A8E04}" type="pres">
      <dgm:prSet presAssocID="{0711A687-08DA-43E6-846B-D2BB58BFE597}" presName="root" presStyleCnt="0">
        <dgm:presLayoutVars>
          <dgm:dir/>
          <dgm:resizeHandles val="exact"/>
        </dgm:presLayoutVars>
      </dgm:prSet>
      <dgm:spPr/>
    </dgm:pt>
    <dgm:pt modelId="{EE849561-F8AF-4F23-A309-F8DCF4556E0A}" type="pres">
      <dgm:prSet presAssocID="{3F718D89-EE93-4AE5-B4A1-0EF41468224E}" presName="compNode" presStyleCnt="0"/>
      <dgm:spPr/>
    </dgm:pt>
    <dgm:pt modelId="{CE6BB978-D96C-4258-B96A-641D534070E7}" type="pres">
      <dgm:prSet presAssocID="{3F718D89-EE93-4AE5-B4A1-0EF4146822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1B08F0A9-FA2D-41FC-BED4-28A5C59E7840}" type="pres">
      <dgm:prSet presAssocID="{3F718D89-EE93-4AE5-B4A1-0EF41468224E}" presName="iconSpace" presStyleCnt="0"/>
      <dgm:spPr/>
    </dgm:pt>
    <dgm:pt modelId="{C82CA14C-51F2-42FE-802F-C6E1045A6E21}" type="pres">
      <dgm:prSet presAssocID="{3F718D89-EE93-4AE5-B4A1-0EF41468224E}" presName="parTx" presStyleLbl="revTx" presStyleIdx="0" presStyleCnt="4">
        <dgm:presLayoutVars>
          <dgm:chMax val="0"/>
          <dgm:chPref val="0"/>
        </dgm:presLayoutVars>
      </dgm:prSet>
      <dgm:spPr/>
    </dgm:pt>
    <dgm:pt modelId="{54C240E0-C455-4481-8C26-D406E6F65EE1}" type="pres">
      <dgm:prSet presAssocID="{3F718D89-EE93-4AE5-B4A1-0EF41468224E}" presName="txSpace" presStyleCnt="0"/>
      <dgm:spPr/>
    </dgm:pt>
    <dgm:pt modelId="{8818D123-2410-4ED6-8342-A31E66F29E36}" type="pres">
      <dgm:prSet presAssocID="{3F718D89-EE93-4AE5-B4A1-0EF41468224E}" presName="desTx" presStyleLbl="revTx" presStyleIdx="1" presStyleCnt="4">
        <dgm:presLayoutVars/>
      </dgm:prSet>
      <dgm:spPr/>
    </dgm:pt>
    <dgm:pt modelId="{662E0048-61E9-4521-9941-25CC48187463}" type="pres">
      <dgm:prSet presAssocID="{95F5D6A9-E554-4DB4-8BB8-169F4DAE2506}" presName="sibTrans" presStyleCnt="0"/>
      <dgm:spPr/>
    </dgm:pt>
    <dgm:pt modelId="{B458DFDC-6652-4912-BF93-1EC4B5EABDAF}" type="pres">
      <dgm:prSet presAssocID="{B3E73DCC-0D8C-400E-9BCE-1E80A575082D}" presName="compNode" presStyleCnt="0"/>
      <dgm:spPr/>
    </dgm:pt>
    <dgm:pt modelId="{5992C7D4-08A5-4AF9-BA66-36BC0760E125}" type="pres">
      <dgm:prSet presAssocID="{B3E73DCC-0D8C-400E-9BCE-1E80A57508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6A831839-F0C0-4850-818C-F90A8A4FA76C}" type="pres">
      <dgm:prSet presAssocID="{B3E73DCC-0D8C-400E-9BCE-1E80A575082D}" presName="iconSpace" presStyleCnt="0"/>
      <dgm:spPr/>
    </dgm:pt>
    <dgm:pt modelId="{BACD9BB4-D0BE-41EB-9121-7F18704E906A}" type="pres">
      <dgm:prSet presAssocID="{B3E73DCC-0D8C-400E-9BCE-1E80A575082D}" presName="parTx" presStyleLbl="revTx" presStyleIdx="2" presStyleCnt="4">
        <dgm:presLayoutVars>
          <dgm:chMax val="0"/>
          <dgm:chPref val="0"/>
        </dgm:presLayoutVars>
      </dgm:prSet>
      <dgm:spPr/>
    </dgm:pt>
    <dgm:pt modelId="{7BDBC39C-048B-459B-8BA3-0F81B07FFFF6}" type="pres">
      <dgm:prSet presAssocID="{B3E73DCC-0D8C-400E-9BCE-1E80A575082D}" presName="txSpace" presStyleCnt="0"/>
      <dgm:spPr/>
    </dgm:pt>
    <dgm:pt modelId="{9EF1E3D8-75F6-46D7-AAFB-FB66FD02DE51}" type="pres">
      <dgm:prSet presAssocID="{B3E73DCC-0D8C-400E-9BCE-1E80A575082D}" presName="desTx" presStyleLbl="revTx" presStyleIdx="3" presStyleCnt="4">
        <dgm:presLayoutVars/>
      </dgm:prSet>
      <dgm:spPr/>
    </dgm:pt>
  </dgm:ptLst>
  <dgm:cxnLst>
    <dgm:cxn modelId="{20F5A917-F767-47D8-B632-E8FCD1F63DD3}" srcId="{3F718D89-EE93-4AE5-B4A1-0EF41468224E}" destId="{A9AA9136-CE9E-4176-99D5-374BC3018243}" srcOrd="0" destOrd="0" parTransId="{CF2C74CB-BE30-459A-B73E-022BD22CC896}" sibTransId="{4A3B858A-DA66-4F83-8DFD-F7A8AA474819}"/>
    <dgm:cxn modelId="{8EE97424-F146-45AF-BCCF-4ADA646AC866}" type="presOf" srcId="{05FC2F6B-6D6C-4082-B5D0-8A9C49AFD0AA}" destId="{9EF1E3D8-75F6-46D7-AAFB-FB66FD02DE51}" srcOrd="0" destOrd="1" presId="urn:microsoft.com/office/officeart/2018/2/layout/IconLabelDescriptionList"/>
    <dgm:cxn modelId="{23C2C73A-CB7B-4781-B707-75B26F502192}" type="presOf" srcId="{4B0E87A7-D521-4046-9B38-4BF616E998FA}" destId="{9EF1E3D8-75F6-46D7-AAFB-FB66FD02DE51}" srcOrd="0" destOrd="0" presId="urn:microsoft.com/office/officeart/2018/2/layout/IconLabelDescriptionList"/>
    <dgm:cxn modelId="{CCFAC76D-3FA0-493F-AB71-58DC5BB752BB}" srcId="{B3E73DCC-0D8C-400E-9BCE-1E80A575082D}" destId="{05FC2F6B-6D6C-4082-B5D0-8A9C49AFD0AA}" srcOrd="1" destOrd="0" parTransId="{C76302AC-5C09-4BEB-AE9F-482BEE672938}" sibTransId="{B03DB231-FA34-4D1C-B92E-9C3B47FDB8EF}"/>
    <dgm:cxn modelId="{C4A5D374-3C00-4E69-B9E8-D22E8CDB9C37}" srcId="{0711A687-08DA-43E6-846B-D2BB58BFE597}" destId="{3F718D89-EE93-4AE5-B4A1-0EF41468224E}" srcOrd="0" destOrd="0" parTransId="{29DFF488-DF9D-4E5D-9F08-543F71D81A8A}" sibTransId="{95F5D6A9-E554-4DB4-8BB8-169F4DAE2506}"/>
    <dgm:cxn modelId="{68E87692-70E3-44C9-B70B-00733811BCD8}" srcId="{B3E73DCC-0D8C-400E-9BCE-1E80A575082D}" destId="{4B0E87A7-D521-4046-9B38-4BF616E998FA}" srcOrd="0" destOrd="0" parTransId="{07BB5410-217A-44C8-99FE-3CACA1242A1C}" sibTransId="{79D256D0-A166-4C1D-AC77-ED0143F9E2B8}"/>
    <dgm:cxn modelId="{D085E29C-24D1-475D-8334-7F7A68A8E609}" type="presOf" srcId="{0711A687-08DA-43E6-846B-D2BB58BFE597}" destId="{EA0737E3-8960-4A42-9E5F-7D9C8F2A8E04}" srcOrd="0" destOrd="0" presId="urn:microsoft.com/office/officeart/2018/2/layout/IconLabelDescriptionList"/>
    <dgm:cxn modelId="{C0A521A0-FFB7-423D-8FBB-2C356A3CCD22}" type="presOf" srcId="{B3E73DCC-0D8C-400E-9BCE-1E80A575082D}" destId="{BACD9BB4-D0BE-41EB-9121-7F18704E906A}" srcOrd="0" destOrd="0" presId="urn:microsoft.com/office/officeart/2018/2/layout/IconLabelDescriptionList"/>
    <dgm:cxn modelId="{11A154A6-3B2A-49B5-9999-92A2ED5EF417}" type="presOf" srcId="{3F718D89-EE93-4AE5-B4A1-0EF41468224E}" destId="{C82CA14C-51F2-42FE-802F-C6E1045A6E21}" srcOrd="0" destOrd="0" presId="urn:microsoft.com/office/officeart/2018/2/layout/IconLabelDescriptionList"/>
    <dgm:cxn modelId="{DC5172C3-8A3D-4630-989A-9CFC35C54FBD}" srcId="{0711A687-08DA-43E6-846B-D2BB58BFE597}" destId="{B3E73DCC-0D8C-400E-9BCE-1E80A575082D}" srcOrd="1" destOrd="0" parTransId="{EE8512A7-8170-4EDE-A0D8-BE7AAD466B31}" sibTransId="{02A04AD4-3FA9-43E6-A93E-6DC9E2081769}"/>
    <dgm:cxn modelId="{BF828BEE-C813-4EE3-8462-73DED1332758}" type="presOf" srcId="{A9AA9136-CE9E-4176-99D5-374BC3018243}" destId="{8818D123-2410-4ED6-8342-A31E66F29E36}" srcOrd="0" destOrd="0" presId="urn:microsoft.com/office/officeart/2018/2/layout/IconLabelDescriptionList"/>
    <dgm:cxn modelId="{164FE759-749D-4ED8-B811-212A6C7091B6}" type="presParOf" srcId="{EA0737E3-8960-4A42-9E5F-7D9C8F2A8E04}" destId="{EE849561-F8AF-4F23-A309-F8DCF4556E0A}" srcOrd="0" destOrd="0" presId="urn:microsoft.com/office/officeart/2018/2/layout/IconLabelDescriptionList"/>
    <dgm:cxn modelId="{786A94C8-C339-4B18-AEF0-8D9BAC51AE3C}" type="presParOf" srcId="{EE849561-F8AF-4F23-A309-F8DCF4556E0A}" destId="{CE6BB978-D96C-4258-B96A-641D534070E7}" srcOrd="0" destOrd="0" presId="urn:microsoft.com/office/officeart/2018/2/layout/IconLabelDescriptionList"/>
    <dgm:cxn modelId="{BA23F328-2B0D-4E19-B432-B766BEC74C7B}" type="presParOf" srcId="{EE849561-F8AF-4F23-A309-F8DCF4556E0A}" destId="{1B08F0A9-FA2D-41FC-BED4-28A5C59E7840}" srcOrd="1" destOrd="0" presId="urn:microsoft.com/office/officeart/2018/2/layout/IconLabelDescriptionList"/>
    <dgm:cxn modelId="{8695E434-2B32-4194-91AA-F1BC1D610C56}" type="presParOf" srcId="{EE849561-F8AF-4F23-A309-F8DCF4556E0A}" destId="{C82CA14C-51F2-42FE-802F-C6E1045A6E21}" srcOrd="2" destOrd="0" presId="urn:microsoft.com/office/officeart/2018/2/layout/IconLabelDescriptionList"/>
    <dgm:cxn modelId="{7944B743-5631-4EF3-959A-8A02A33594ED}" type="presParOf" srcId="{EE849561-F8AF-4F23-A309-F8DCF4556E0A}" destId="{54C240E0-C455-4481-8C26-D406E6F65EE1}" srcOrd="3" destOrd="0" presId="urn:microsoft.com/office/officeart/2018/2/layout/IconLabelDescriptionList"/>
    <dgm:cxn modelId="{F7E0759B-8C8A-4CD2-AAD9-10E7D2308E9D}" type="presParOf" srcId="{EE849561-F8AF-4F23-A309-F8DCF4556E0A}" destId="{8818D123-2410-4ED6-8342-A31E66F29E36}" srcOrd="4" destOrd="0" presId="urn:microsoft.com/office/officeart/2018/2/layout/IconLabelDescriptionList"/>
    <dgm:cxn modelId="{E746DCB2-58CD-49E2-9B20-DAA68C18580C}" type="presParOf" srcId="{EA0737E3-8960-4A42-9E5F-7D9C8F2A8E04}" destId="{662E0048-61E9-4521-9941-25CC48187463}" srcOrd="1" destOrd="0" presId="urn:microsoft.com/office/officeart/2018/2/layout/IconLabelDescriptionList"/>
    <dgm:cxn modelId="{381650F1-B49F-4D7D-AD97-148E847B0B51}" type="presParOf" srcId="{EA0737E3-8960-4A42-9E5F-7D9C8F2A8E04}" destId="{B458DFDC-6652-4912-BF93-1EC4B5EABDAF}" srcOrd="2" destOrd="0" presId="urn:microsoft.com/office/officeart/2018/2/layout/IconLabelDescriptionList"/>
    <dgm:cxn modelId="{DA17F4E7-C413-4A11-891C-C965A9E48A75}" type="presParOf" srcId="{B458DFDC-6652-4912-BF93-1EC4B5EABDAF}" destId="{5992C7D4-08A5-4AF9-BA66-36BC0760E125}" srcOrd="0" destOrd="0" presId="urn:microsoft.com/office/officeart/2018/2/layout/IconLabelDescriptionList"/>
    <dgm:cxn modelId="{0E284C42-4299-4D35-8585-D89A0F64AB1A}" type="presParOf" srcId="{B458DFDC-6652-4912-BF93-1EC4B5EABDAF}" destId="{6A831839-F0C0-4850-818C-F90A8A4FA76C}" srcOrd="1" destOrd="0" presId="urn:microsoft.com/office/officeart/2018/2/layout/IconLabelDescriptionList"/>
    <dgm:cxn modelId="{AB486580-A1E2-427A-B558-2F6A3198C4F1}" type="presParOf" srcId="{B458DFDC-6652-4912-BF93-1EC4B5EABDAF}" destId="{BACD9BB4-D0BE-41EB-9121-7F18704E906A}" srcOrd="2" destOrd="0" presId="urn:microsoft.com/office/officeart/2018/2/layout/IconLabelDescriptionList"/>
    <dgm:cxn modelId="{9493B6BE-3B75-4C61-AEA5-56DE0C31F549}" type="presParOf" srcId="{B458DFDC-6652-4912-BF93-1EC4B5EABDAF}" destId="{7BDBC39C-048B-459B-8BA3-0F81B07FFFF6}" srcOrd="3" destOrd="0" presId="urn:microsoft.com/office/officeart/2018/2/layout/IconLabelDescriptionList"/>
    <dgm:cxn modelId="{1B1FACB4-219F-4D0D-9210-90C6F0BC577B}" type="presParOf" srcId="{B458DFDC-6652-4912-BF93-1EC4B5EABDAF}" destId="{9EF1E3D8-75F6-46D7-AAFB-FB66FD02DE5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dirty="0"/>
            <a:t>Consider a </a:t>
          </a:r>
          <a:r>
            <a:rPr lang="en-US" dirty="0" err="1"/>
            <a:t>ReAct</a:t>
          </a:r>
          <a:r>
            <a:rPr lang="en-US" dirty="0"/>
            <a:t> agent assisting a customer who is trying to track a delayed order.</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dirty="0"/>
            <a:t>Initial Query: The customer asks, "Where is my order? It was supposed to arrive yesterday."</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dirty="0"/>
            <a:t>First Reasoning Step: The agent reasons, "I need the order ID to locate the specific order details."</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dirty="0"/>
            <a:t>First Action Step: It asks the customer for their order ID.</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a:ln w="38100">
          <a:solidFill>
            <a:schemeClr val="tx1"/>
          </a:solidFill>
        </a:ln>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dirty="0"/>
            <a:t>Consider a </a:t>
          </a:r>
          <a:r>
            <a:rPr lang="en-US" dirty="0" err="1"/>
            <a:t>ReAct</a:t>
          </a:r>
          <a:r>
            <a:rPr lang="en-US" dirty="0"/>
            <a:t> agent assisting a customer who is trying to track a delayed order.</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dirty="0"/>
            <a:t>Initial Query: The customer asks, "Where is my order? It was supposed to arrive yesterday."</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dirty="0"/>
            <a:t>First Reasoning Step: The agent reasons, "I need the order ID to locate the specific order details."</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dirty="0"/>
            <a:t>First Action Step: It asks the customer for their order ID.</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a:ln w="38100">
          <a:solidFill>
            <a:schemeClr val="tx1"/>
          </a:solidFill>
        </a:ln>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dirty="0"/>
            <a:t>Consider a </a:t>
          </a:r>
          <a:r>
            <a:rPr lang="en-US" dirty="0" err="1"/>
            <a:t>ReAct</a:t>
          </a:r>
          <a:r>
            <a:rPr lang="en-US" dirty="0"/>
            <a:t> agent assisting a customer who is trying to track a delayed order.</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dirty="0"/>
            <a:t>Initial Query: The customer asks, "Where is my order? It was supposed to arrive yesterday."</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dirty="0"/>
            <a:t>First Reasoning Step: The agent reasons, "I need the order ID to locate the specific order details."</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dirty="0"/>
            <a:t>First Action Step: It asks the customer for their order ID.</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a:ln w="38100">
          <a:solidFill>
            <a:schemeClr val="tx1"/>
          </a:solidFill>
        </a:ln>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dirty="0"/>
            <a:t>Consider a </a:t>
          </a:r>
          <a:r>
            <a:rPr lang="en-US" dirty="0" err="1"/>
            <a:t>ReAct</a:t>
          </a:r>
          <a:r>
            <a:rPr lang="en-US" dirty="0"/>
            <a:t> agent assisting a customer who is trying to track a delayed order.</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dirty="0"/>
            <a:t>Initial Query: The customer asks, "Where is my order? It was supposed to arrive yesterday."</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dirty="0"/>
            <a:t>First Reasoning Step: The agent reasons, "I need the order ID to locate the specific order details."</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dirty="0"/>
            <a:t>First Action Step: It asks the customer for their order ID.</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a:ln w="38100">
          <a:solidFill>
            <a:schemeClr val="tx1"/>
          </a:solidFill>
        </a:ln>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a:t>Second Reasoning Step: With the order ID, the agent thinks, "Now, I should check the shipping status to see if there’s any update on the order’s location."</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a:t>Second Action Step: The agent accesses the shipping database, finding that the order is delayed due to weather conditions.</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a:t>Third Reasoning Step: The agent then considers, "The customer would likely want an estimated arrival date. I should check if there’s an updated ETA from the shipping provider."</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a:t>Third Action Step: After finding the estimated delivery date, the agent shares this with the customer and offers additional options (e.g., refund, store credit) if they wish to cancel.</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a:ln w="38100">
          <a:solidFill>
            <a:schemeClr val="tx1"/>
          </a:solidFill>
        </a:ln>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a:t>Second Reasoning Step: With the order ID, the agent thinks, "Now, I should check the shipping status to see if there’s any update on the order’s location."</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dirty="0"/>
            <a:t>Second Action Step: The agent accesses the shipping database, finding that the order is delayed due to weather conditions.</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a:t>Third Reasoning Step: The agent then considers, "The customer would likely want an estimated arrival date. I should check if there’s an updated ETA from the shipping provider."</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a:t>Third Action Step: After finding the estimated delivery date, the agent shares this with the customer and offers additional options (e.g., refund, store credit) if they wish to cancel.</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a:ln w="38100">
          <a:solidFill>
            <a:schemeClr val="tx1"/>
          </a:solidFill>
        </a:ln>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539F0D-39BA-49DC-9E5B-D7CE867825D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B65BED2-AE45-403A-AE21-2F5B91AB9DEC}">
      <dgm:prSet/>
      <dgm:spPr/>
      <dgm:t>
        <a:bodyPr/>
        <a:lstStyle/>
        <a:p>
          <a:r>
            <a:rPr lang="en-US"/>
            <a:t>Second Reasoning Step: With the order ID, the agent thinks, "Now, I should check the shipping status to see if there’s any update on the order’s location."</a:t>
          </a:r>
        </a:p>
      </dgm:t>
    </dgm:pt>
    <dgm:pt modelId="{3DACD634-ACA7-4001-A913-387E7C121A9F}" type="parTrans" cxnId="{EB6CFFB8-AB47-4899-A31A-7432DD226385}">
      <dgm:prSet/>
      <dgm:spPr/>
      <dgm:t>
        <a:bodyPr/>
        <a:lstStyle/>
        <a:p>
          <a:endParaRPr lang="en-US"/>
        </a:p>
      </dgm:t>
    </dgm:pt>
    <dgm:pt modelId="{4B971454-2FAD-420A-99C7-4FD807B96521}" type="sibTrans" cxnId="{EB6CFFB8-AB47-4899-A31A-7432DD226385}">
      <dgm:prSet/>
      <dgm:spPr/>
      <dgm:t>
        <a:bodyPr/>
        <a:lstStyle/>
        <a:p>
          <a:endParaRPr lang="en-US"/>
        </a:p>
      </dgm:t>
    </dgm:pt>
    <dgm:pt modelId="{3F7BCE47-1FFF-4A3E-9040-241E56D08996}">
      <dgm:prSet/>
      <dgm:spPr/>
      <dgm:t>
        <a:bodyPr/>
        <a:lstStyle/>
        <a:p>
          <a:r>
            <a:rPr lang="en-US"/>
            <a:t>Second Action Step: The agent accesses the shipping database, finding that the order is delayed due to weather conditions.</a:t>
          </a:r>
        </a:p>
      </dgm:t>
    </dgm:pt>
    <dgm:pt modelId="{EE1F6E5F-2608-4420-9D77-B6BA55D32ECF}" type="parTrans" cxnId="{FF7AB375-34E4-49C5-AB99-BBEEA56258CE}">
      <dgm:prSet/>
      <dgm:spPr/>
      <dgm:t>
        <a:bodyPr/>
        <a:lstStyle/>
        <a:p>
          <a:endParaRPr lang="en-US"/>
        </a:p>
      </dgm:t>
    </dgm:pt>
    <dgm:pt modelId="{13CEE084-5341-40BC-89B2-44241D9E5C51}" type="sibTrans" cxnId="{FF7AB375-34E4-49C5-AB99-BBEEA56258CE}">
      <dgm:prSet/>
      <dgm:spPr/>
      <dgm:t>
        <a:bodyPr/>
        <a:lstStyle/>
        <a:p>
          <a:endParaRPr lang="en-US"/>
        </a:p>
      </dgm:t>
    </dgm:pt>
    <dgm:pt modelId="{FC2C3E7C-BFD0-4A19-ABB3-A4273CF0DFB0}">
      <dgm:prSet/>
      <dgm:spPr/>
      <dgm:t>
        <a:bodyPr/>
        <a:lstStyle/>
        <a:p>
          <a:r>
            <a:rPr lang="en-US" dirty="0"/>
            <a:t>Third Reasoning Step: The agent then considers, "The customer would likely want an estimated arrival date. I should check if there’s an updated ETA from the shipping provider."</a:t>
          </a:r>
        </a:p>
      </dgm:t>
    </dgm:pt>
    <dgm:pt modelId="{78D04348-34D0-4AD8-8CB3-693E5B74C6E4}" type="parTrans" cxnId="{F68ECA01-0069-4ED9-9044-592186B50829}">
      <dgm:prSet/>
      <dgm:spPr/>
      <dgm:t>
        <a:bodyPr/>
        <a:lstStyle/>
        <a:p>
          <a:endParaRPr lang="en-US"/>
        </a:p>
      </dgm:t>
    </dgm:pt>
    <dgm:pt modelId="{CDC9EEA6-30C6-444A-9A87-318B89C48220}" type="sibTrans" cxnId="{F68ECA01-0069-4ED9-9044-592186B50829}">
      <dgm:prSet/>
      <dgm:spPr/>
      <dgm:t>
        <a:bodyPr/>
        <a:lstStyle/>
        <a:p>
          <a:endParaRPr lang="en-US"/>
        </a:p>
      </dgm:t>
    </dgm:pt>
    <dgm:pt modelId="{A7F32840-C65B-4930-A1F7-D7D6E50FD04B}">
      <dgm:prSet/>
      <dgm:spPr/>
      <dgm:t>
        <a:bodyPr/>
        <a:lstStyle/>
        <a:p>
          <a:r>
            <a:rPr lang="en-US"/>
            <a:t>Third Action Step: After finding the estimated delivery date, the agent shares this with the customer and offers additional options (e.g., refund, store credit) if they wish to cancel.</a:t>
          </a:r>
        </a:p>
      </dgm:t>
    </dgm:pt>
    <dgm:pt modelId="{F3D1C6D5-3BA3-443E-A453-57FE9F47355E}" type="parTrans" cxnId="{5685AE01-C0E5-438F-BE35-A1D4F2DF74B1}">
      <dgm:prSet/>
      <dgm:spPr/>
      <dgm:t>
        <a:bodyPr/>
        <a:lstStyle/>
        <a:p>
          <a:endParaRPr lang="en-US"/>
        </a:p>
      </dgm:t>
    </dgm:pt>
    <dgm:pt modelId="{0FED2E61-6A60-4BCF-82BF-C1DCAB46D915}" type="sibTrans" cxnId="{5685AE01-C0E5-438F-BE35-A1D4F2DF74B1}">
      <dgm:prSet/>
      <dgm:spPr/>
      <dgm:t>
        <a:bodyPr/>
        <a:lstStyle/>
        <a:p>
          <a:endParaRPr lang="en-US"/>
        </a:p>
      </dgm:t>
    </dgm:pt>
    <dgm:pt modelId="{787265D2-9C49-454D-A15C-EBFABA1B52E3}" type="pres">
      <dgm:prSet presAssocID="{0C539F0D-39BA-49DC-9E5B-D7CE867825DB}" presName="root" presStyleCnt="0">
        <dgm:presLayoutVars>
          <dgm:dir/>
          <dgm:resizeHandles val="exact"/>
        </dgm:presLayoutVars>
      </dgm:prSet>
      <dgm:spPr/>
    </dgm:pt>
    <dgm:pt modelId="{772D02EC-9914-40D2-9350-DBFAA485C9C8}" type="pres">
      <dgm:prSet presAssocID="{5B65BED2-AE45-403A-AE21-2F5B91AB9DEC}" presName="compNode" presStyleCnt="0"/>
      <dgm:spPr/>
    </dgm:pt>
    <dgm:pt modelId="{864E16F2-3959-4FD8-953F-165947E24A6D}" type="pres">
      <dgm:prSet presAssocID="{5B65BED2-AE45-403A-AE21-2F5B91AB9DEC}" presName="bgRect" presStyleLbl="bgShp" presStyleIdx="0" presStyleCnt="4"/>
      <dgm:spPr/>
    </dgm:pt>
    <dgm:pt modelId="{8645FAA5-042B-4F54-A53B-0F7E9A0FA2BC}" type="pres">
      <dgm:prSet presAssocID="{5B65BED2-AE45-403A-AE21-2F5B91AB9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5132E0A-0A51-427B-B1F3-6899C8A3678B}" type="pres">
      <dgm:prSet presAssocID="{5B65BED2-AE45-403A-AE21-2F5B91AB9DEC}" presName="spaceRect" presStyleCnt="0"/>
      <dgm:spPr/>
    </dgm:pt>
    <dgm:pt modelId="{81ECA28C-C35A-42A9-90B9-9864EB073BB5}" type="pres">
      <dgm:prSet presAssocID="{5B65BED2-AE45-403A-AE21-2F5B91AB9DEC}" presName="parTx" presStyleLbl="revTx" presStyleIdx="0" presStyleCnt="4">
        <dgm:presLayoutVars>
          <dgm:chMax val="0"/>
          <dgm:chPref val="0"/>
        </dgm:presLayoutVars>
      </dgm:prSet>
      <dgm:spPr/>
    </dgm:pt>
    <dgm:pt modelId="{276BC12E-CC3B-4FC6-A72D-E68025424F40}" type="pres">
      <dgm:prSet presAssocID="{4B971454-2FAD-420A-99C7-4FD807B96521}" presName="sibTrans" presStyleCnt="0"/>
      <dgm:spPr/>
    </dgm:pt>
    <dgm:pt modelId="{8AD66E94-90E6-4FA6-A0E9-68C29FA7308F}" type="pres">
      <dgm:prSet presAssocID="{3F7BCE47-1FFF-4A3E-9040-241E56D08996}" presName="compNode" presStyleCnt="0"/>
      <dgm:spPr/>
    </dgm:pt>
    <dgm:pt modelId="{16DE23D2-BE2A-462D-806D-B73C5298677E}" type="pres">
      <dgm:prSet presAssocID="{3F7BCE47-1FFF-4A3E-9040-241E56D08996}" presName="bgRect" presStyleLbl="bgShp" presStyleIdx="1" presStyleCnt="4"/>
      <dgm:spPr/>
    </dgm:pt>
    <dgm:pt modelId="{64CBB386-2467-491D-A074-9D102712F379}" type="pres">
      <dgm:prSet presAssocID="{3F7BCE47-1FFF-4A3E-9040-241E56D089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CE29EEF-A5C6-4916-998A-A5F7B8206A5F}" type="pres">
      <dgm:prSet presAssocID="{3F7BCE47-1FFF-4A3E-9040-241E56D08996}" presName="spaceRect" presStyleCnt="0"/>
      <dgm:spPr/>
    </dgm:pt>
    <dgm:pt modelId="{973B8AE3-3724-4328-A5E2-670689C2964D}" type="pres">
      <dgm:prSet presAssocID="{3F7BCE47-1FFF-4A3E-9040-241E56D08996}" presName="parTx" presStyleLbl="revTx" presStyleIdx="1" presStyleCnt="4">
        <dgm:presLayoutVars>
          <dgm:chMax val="0"/>
          <dgm:chPref val="0"/>
        </dgm:presLayoutVars>
      </dgm:prSet>
      <dgm:spPr/>
    </dgm:pt>
    <dgm:pt modelId="{9180F7F5-99A3-4AC7-A567-AE6130E25290}" type="pres">
      <dgm:prSet presAssocID="{13CEE084-5341-40BC-89B2-44241D9E5C51}" presName="sibTrans" presStyleCnt="0"/>
      <dgm:spPr/>
    </dgm:pt>
    <dgm:pt modelId="{BCEBE78D-05A2-4ADA-8F5E-12B11CAB01EA}" type="pres">
      <dgm:prSet presAssocID="{FC2C3E7C-BFD0-4A19-ABB3-A4273CF0DFB0}" presName="compNode" presStyleCnt="0"/>
      <dgm:spPr/>
    </dgm:pt>
    <dgm:pt modelId="{3CDC5A42-D1DD-45B4-9D03-75E6E98BEA55}" type="pres">
      <dgm:prSet presAssocID="{FC2C3E7C-BFD0-4A19-ABB3-A4273CF0DFB0}" presName="bgRect" presStyleLbl="bgShp" presStyleIdx="2" presStyleCnt="4"/>
      <dgm:spPr>
        <a:ln w="38100">
          <a:solidFill>
            <a:schemeClr val="tx1"/>
          </a:solidFill>
        </a:ln>
      </dgm:spPr>
    </dgm:pt>
    <dgm:pt modelId="{79037171-6EB3-4330-9F31-846CE1FDC30B}" type="pres">
      <dgm:prSet presAssocID="{FC2C3E7C-BFD0-4A19-ABB3-A4273CF0D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6B615C3-6D24-40CE-8266-688D7450397B}" type="pres">
      <dgm:prSet presAssocID="{FC2C3E7C-BFD0-4A19-ABB3-A4273CF0DFB0}" presName="spaceRect" presStyleCnt="0"/>
      <dgm:spPr/>
    </dgm:pt>
    <dgm:pt modelId="{790CB40A-B0EA-4D74-8718-D65AE736139B}" type="pres">
      <dgm:prSet presAssocID="{FC2C3E7C-BFD0-4A19-ABB3-A4273CF0DFB0}" presName="parTx" presStyleLbl="revTx" presStyleIdx="2" presStyleCnt="4">
        <dgm:presLayoutVars>
          <dgm:chMax val="0"/>
          <dgm:chPref val="0"/>
        </dgm:presLayoutVars>
      </dgm:prSet>
      <dgm:spPr/>
    </dgm:pt>
    <dgm:pt modelId="{4F160BB0-48B5-4475-83A7-5EF827142E0A}" type="pres">
      <dgm:prSet presAssocID="{CDC9EEA6-30C6-444A-9A87-318B89C48220}" presName="sibTrans" presStyleCnt="0"/>
      <dgm:spPr/>
    </dgm:pt>
    <dgm:pt modelId="{E297706A-C222-4762-92AA-96610414BBDB}" type="pres">
      <dgm:prSet presAssocID="{A7F32840-C65B-4930-A1F7-D7D6E50FD04B}" presName="compNode" presStyleCnt="0"/>
      <dgm:spPr/>
    </dgm:pt>
    <dgm:pt modelId="{A2EC9D66-8789-440A-8A71-72A2C3BD5B44}" type="pres">
      <dgm:prSet presAssocID="{A7F32840-C65B-4930-A1F7-D7D6E50FD04B}" presName="bgRect" presStyleLbl="bgShp" presStyleIdx="3" presStyleCnt="4"/>
      <dgm:spPr/>
    </dgm:pt>
    <dgm:pt modelId="{B49211A0-58C1-4E28-8FB6-08DDBE9A625D}" type="pres">
      <dgm:prSet presAssocID="{A7F32840-C65B-4930-A1F7-D7D6E50FD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79B47B-05EF-447B-8717-1D9F9CD46C34}" type="pres">
      <dgm:prSet presAssocID="{A7F32840-C65B-4930-A1F7-D7D6E50FD04B}" presName="spaceRect" presStyleCnt="0"/>
      <dgm:spPr/>
    </dgm:pt>
    <dgm:pt modelId="{65806A27-FA7A-475D-85D9-4EBE3D46049D}" type="pres">
      <dgm:prSet presAssocID="{A7F32840-C65B-4930-A1F7-D7D6E50FD04B}" presName="parTx" presStyleLbl="revTx" presStyleIdx="3" presStyleCnt="4">
        <dgm:presLayoutVars>
          <dgm:chMax val="0"/>
          <dgm:chPref val="0"/>
        </dgm:presLayoutVars>
      </dgm:prSet>
      <dgm:spPr/>
    </dgm:pt>
  </dgm:ptLst>
  <dgm:cxnLst>
    <dgm:cxn modelId="{5685AE01-C0E5-438F-BE35-A1D4F2DF74B1}" srcId="{0C539F0D-39BA-49DC-9E5B-D7CE867825DB}" destId="{A7F32840-C65B-4930-A1F7-D7D6E50FD04B}" srcOrd="3" destOrd="0" parTransId="{F3D1C6D5-3BA3-443E-A453-57FE9F47355E}" sibTransId="{0FED2E61-6A60-4BCF-82BF-C1DCAB46D915}"/>
    <dgm:cxn modelId="{F68ECA01-0069-4ED9-9044-592186B50829}" srcId="{0C539F0D-39BA-49DC-9E5B-D7CE867825DB}" destId="{FC2C3E7C-BFD0-4A19-ABB3-A4273CF0DFB0}" srcOrd="2" destOrd="0" parTransId="{78D04348-34D0-4AD8-8CB3-693E5B74C6E4}" sibTransId="{CDC9EEA6-30C6-444A-9A87-318B89C48220}"/>
    <dgm:cxn modelId="{58B48F27-75A7-416B-B732-FA89DD6C09D6}" type="presOf" srcId="{0C539F0D-39BA-49DC-9E5B-D7CE867825DB}" destId="{787265D2-9C49-454D-A15C-EBFABA1B52E3}" srcOrd="0" destOrd="0" presId="urn:microsoft.com/office/officeart/2018/2/layout/IconVerticalSolidList"/>
    <dgm:cxn modelId="{308D7B3A-0B31-4459-AF58-A5A3A46761C3}" type="presOf" srcId="{A7F32840-C65B-4930-A1F7-D7D6E50FD04B}" destId="{65806A27-FA7A-475D-85D9-4EBE3D46049D}" srcOrd="0" destOrd="0" presId="urn:microsoft.com/office/officeart/2018/2/layout/IconVerticalSolidList"/>
    <dgm:cxn modelId="{88553C74-CCFE-43A4-9CE4-CD9E885DC8DB}" type="presOf" srcId="{5B65BED2-AE45-403A-AE21-2F5B91AB9DEC}" destId="{81ECA28C-C35A-42A9-90B9-9864EB073BB5}" srcOrd="0" destOrd="0" presId="urn:microsoft.com/office/officeart/2018/2/layout/IconVerticalSolidList"/>
    <dgm:cxn modelId="{FF7AB375-34E4-49C5-AB99-BBEEA56258CE}" srcId="{0C539F0D-39BA-49DC-9E5B-D7CE867825DB}" destId="{3F7BCE47-1FFF-4A3E-9040-241E56D08996}" srcOrd="1" destOrd="0" parTransId="{EE1F6E5F-2608-4420-9D77-B6BA55D32ECF}" sibTransId="{13CEE084-5341-40BC-89B2-44241D9E5C51}"/>
    <dgm:cxn modelId="{0B76FC93-5CAD-4B24-96BD-9B5F32D54F40}" type="presOf" srcId="{FC2C3E7C-BFD0-4A19-ABB3-A4273CF0DFB0}" destId="{790CB40A-B0EA-4D74-8718-D65AE736139B}" srcOrd="0" destOrd="0" presId="urn:microsoft.com/office/officeart/2018/2/layout/IconVerticalSolidList"/>
    <dgm:cxn modelId="{EB6CFFB8-AB47-4899-A31A-7432DD226385}" srcId="{0C539F0D-39BA-49DC-9E5B-D7CE867825DB}" destId="{5B65BED2-AE45-403A-AE21-2F5B91AB9DEC}" srcOrd="0" destOrd="0" parTransId="{3DACD634-ACA7-4001-A913-387E7C121A9F}" sibTransId="{4B971454-2FAD-420A-99C7-4FD807B96521}"/>
    <dgm:cxn modelId="{A004A7E0-9649-44CB-B197-6253A87B44A6}" type="presOf" srcId="{3F7BCE47-1FFF-4A3E-9040-241E56D08996}" destId="{973B8AE3-3724-4328-A5E2-670689C2964D}" srcOrd="0" destOrd="0" presId="urn:microsoft.com/office/officeart/2018/2/layout/IconVerticalSolidList"/>
    <dgm:cxn modelId="{DA8214DE-49B7-43CB-8D3F-773CDE6FE607}" type="presParOf" srcId="{787265D2-9C49-454D-A15C-EBFABA1B52E3}" destId="{772D02EC-9914-40D2-9350-DBFAA485C9C8}" srcOrd="0" destOrd="0" presId="urn:microsoft.com/office/officeart/2018/2/layout/IconVerticalSolidList"/>
    <dgm:cxn modelId="{3ED93320-8C0D-44D4-B0E5-6C542396068F}" type="presParOf" srcId="{772D02EC-9914-40D2-9350-DBFAA485C9C8}" destId="{864E16F2-3959-4FD8-953F-165947E24A6D}" srcOrd="0" destOrd="0" presId="urn:microsoft.com/office/officeart/2018/2/layout/IconVerticalSolidList"/>
    <dgm:cxn modelId="{44CF1B0C-03C4-46CC-9A45-33E1AB3E30AD}" type="presParOf" srcId="{772D02EC-9914-40D2-9350-DBFAA485C9C8}" destId="{8645FAA5-042B-4F54-A53B-0F7E9A0FA2BC}" srcOrd="1" destOrd="0" presId="urn:microsoft.com/office/officeart/2018/2/layout/IconVerticalSolidList"/>
    <dgm:cxn modelId="{EE4AA962-CC6C-4DF5-BCCC-1E1951ACC2E0}" type="presParOf" srcId="{772D02EC-9914-40D2-9350-DBFAA485C9C8}" destId="{25132E0A-0A51-427B-B1F3-6899C8A3678B}" srcOrd="2" destOrd="0" presId="urn:microsoft.com/office/officeart/2018/2/layout/IconVerticalSolidList"/>
    <dgm:cxn modelId="{6F0AC9F9-AB8E-4911-8E20-F71C2266A313}" type="presParOf" srcId="{772D02EC-9914-40D2-9350-DBFAA485C9C8}" destId="{81ECA28C-C35A-42A9-90B9-9864EB073BB5}" srcOrd="3" destOrd="0" presId="urn:microsoft.com/office/officeart/2018/2/layout/IconVerticalSolidList"/>
    <dgm:cxn modelId="{15F4F823-5036-41CF-BB66-E4FFAD4F0C60}" type="presParOf" srcId="{787265D2-9C49-454D-A15C-EBFABA1B52E3}" destId="{276BC12E-CC3B-4FC6-A72D-E68025424F40}" srcOrd="1" destOrd="0" presId="urn:microsoft.com/office/officeart/2018/2/layout/IconVerticalSolidList"/>
    <dgm:cxn modelId="{D239457B-A5B3-425C-94FF-FBC6C4EA865C}" type="presParOf" srcId="{787265D2-9C49-454D-A15C-EBFABA1B52E3}" destId="{8AD66E94-90E6-4FA6-A0E9-68C29FA7308F}" srcOrd="2" destOrd="0" presId="urn:microsoft.com/office/officeart/2018/2/layout/IconVerticalSolidList"/>
    <dgm:cxn modelId="{4E34E0F2-8A6A-4390-A611-5A198146E121}" type="presParOf" srcId="{8AD66E94-90E6-4FA6-A0E9-68C29FA7308F}" destId="{16DE23D2-BE2A-462D-806D-B73C5298677E}" srcOrd="0" destOrd="0" presId="urn:microsoft.com/office/officeart/2018/2/layout/IconVerticalSolidList"/>
    <dgm:cxn modelId="{B2AE530E-1850-4F42-B486-7B98CA758BE2}" type="presParOf" srcId="{8AD66E94-90E6-4FA6-A0E9-68C29FA7308F}" destId="{64CBB386-2467-491D-A074-9D102712F379}" srcOrd="1" destOrd="0" presId="urn:microsoft.com/office/officeart/2018/2/layout/IconVerticalSolidList"/>
    <dgm:cxn modelId="{406C98EC-5214-44A3-87B9-16B99CEE1F7E}" type="presParOf" srcId="{8AD66E94-90E6-4FA6-A0E9-68C29FA7308F}" destId="{2CE29EEF-A5C6-4916-998A-A5F7B8206A5F}" srcOrd="2" destOrd="0" presId="urn:microsoft.com/office/officeart/2018/2/layout/IconVerticalSolidList"/>
    <dgm:cxn modelId="{D24AC40D-5268-4149-9ACA-25E397B424CF}" type="presParOf" srcId="{8AD66E94-90E6-4FA6-A0E9-68C29FA7308F}" destId="{973B8AE3-3724-4328-A5E2-670689C2964D}" srcOrd="3" destOrd="0" presId="urn:microsoft.com/office/officeart/2018/2/layout/IconVerticalSolidList"/>
    <dgm:cxn modelId="{BDFD4379-BD99-4FEA-8D86-C6583009298B}" type="presParOf" srcId="{787265D2-9C49-454D-A15C-EBFABA1B52E3}" destId="{9180F7F5-99A3-4AC7-A567-AE6130E25290}" srcOrd="3" destOrd="0" presId="urn:microsoft.com/office/officeart/2018/2/layout/IconVerticalSolidList"/>
    <dgm:cxn modelId="{C8451A30-FB9F-4171-8F74-B717D97CC268}" type="presParOf" srcId="{787265D2-9C49-454D-A15C-EBFABA1B52E3}" destId="{BCEBE78D-05A2-4ADA-8F5E-12B11CAB01EA}" srcOrd="4" destOrd="0" presId="urn:microsoft.com/office/officeart/2018/2/layout/IconVerticalSolidList"/>
    <dgm:cxn modelId="{8AC8DA0A-F15B-4ECC-A603-9F21511558BC}" type="presParOf" srcId="{BCEBE78D-05A2-4ADA-8F5E-12B11CAB01EA}" destId="{3CDC5A42-D1DD-45B4-9D03-75E6E98BEA55}" srcOrd="0" destOrd="0" presId="urn:microsoft.com/office/officeart/2018/2/layout/IconVerticalSolidList"/>
    <dgm:cxn modelId="{34FD5412-44CA-4365-8C52-F5318836BE5C}" type="presParOf" srcId="{BCEBE78D-05A2-4ADA-8F5E-12B11CAB01EA}" destId="{79037171-6EB3-4330-9F31-846CE1FDC30B}" srcOrd="1" destOrd="0" presId="urn:microsoft.com/office/officeart/2018/2/layout/IconVerticalSolidList"/>
    <dgm:cxn modelId="{E5DE93B3-C93F-4085-9808-43E876E2970F}" type="presParOf" srcId="{BCEBE78D-05A2-4ADA-8F5E-12B11CAB01EA}" destId="{16B615C3-6D24-40CE-8266-688D7450397B}" srcOrd="2" destOrd="0" presId="urn:microsoft.com/office/officeart/2018/2/layout/IconVerticalSolidList"/>
    <dgm:cxn modelId="{22B27543-6DCD-4427-8410-373C7437CB25}" type="presParOf" srcId="{BCEBE78D-05A2-4ADA-8F5E-12B11CAB01EA}" destId="{790CB40A-B0EA-4D74-8718-D65AE736139B}" srcOrd="3" destOrd="0" presId="urn:microsoft.com/office/officeart/2018/2/layout/IconVerticalSolidList"/>
    <dgm:cxn modelId="{D953B189-9706-452B-991D-3E1EEA996062}" type="presParOf" srcId="{787265D2-9C49-454D-A15C-EBFABA1B52E3}" destId="{4F160BB0-48B5-4475-83A7-5EF827142E0A}" srcOrd="5" destOrd="0" presId="urn:microsoft.com/office/officeart/2018/2/layout/IconVerticalSolidList"/>
    <dgm:cxn modelId="{C7FFE617-CBC3-43D8-B15A-D2F6CAB100FE}" type="presParOf" srcId="{787265D2-9C49-454D-A15C-EBFABA1B52E3}" destId="{E297706A-C222-4762-92AA-96610414BBDB}" srcOrd="6" destOrd="0" presId="urn:microsoft.com/office/officeart/2018/2/layout/IconVerticalSolidList"/>
    <dgm:cxn modelId="{0A0191CF-07EE-4412-B29F-B8EA8CC36349}" type="presParOf" srcId="{E297706A-C222-4762-92AA-96610414BBDB}" destId="{A2EC9D66-8789-440A-8A71-72A2C3BD5B44}" srcOrd="0" destOrd="0" presId="urn:microsoft.com/office/officeart/2018/2/layout/IconVerticalSolidList"/>
    <dgm:cxn modelId="{DBF25F01-6CDB-49A3-B56D-1B5EC3BB09F1}" type="presParOf" srcId="{E297706A-C222-4762-92AA-96610414BBDB}" destId="{B49211A0-58C1-4E28-8FB6-08DDBE9A625D}" srcOrd="1" destOrd="0" presId="urn:microsoft.com/office/officeart/2018/2/layout/IconVerticalSolidList"/>
    <dgm:cxn modelId="{3E9B54F6-7EF6-4D10-8BB2-C5A6179EB4CA}" type="presParOf" srcId="{E297706A-C222-4762-92AA-96610414BBDB}" destId="{8279B47B-05EF-447B-8717-1D9F9CD46C34}" srcOrd="2" destOrd="0" presId="urn:microsoft.com/office/officeart/2018/2/layout/IconVerticalSolidList"/>
    <dgm:cxn modelId="{C54B44A0-0D2D-442A-8CF9-070AA8F1A960}" type="presParOf" srcId="{E297706A-C222-4762-92AA-96610414BBDB}" destId="{65806A27-FA7A-475D-85D9-4EBE3D460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BE367-5AA6-4271-934B-792056ED63F3}">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6D1D8-7281-49E3-8CF9-6CAB0D2CB50C}">
      <dsp:nvSpPr>
        <dsp:cNvPr id="0" name=""/>
        <dsp:cNvSpPr/>
      </dsp:nvSpPr>
      <dsp:spPr>
        <a:xfrm>
          <a:off x="271034" y="1097481"/>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FFFAA-57FE-4758-A1CE-B02BC7110614}">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Breaking down the question into subcomponents</a:t>
          </a:r>
          <a:endParaRPr lang="en-US" sz="1800" kern="1200" dirty="0"/>
        </a:p>
      </dsp:txBody>
      <dsp:txXfrm>
        <a:off x="1172126" y="909059"/>
        <a:ext cx="2114937" cy="897246"/>
      </dsp:txXfrm>
    </dsp:sp>
    <dsp:sp modelId="{A05832C0-48D3-4108-B886-C19EF5FC8BF2}">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60991-563B-4C74-B54F-75FC29A9F96A}">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DB69F-8C7E-4F3D-A7C1-C56A05A3452A}">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ptos" panose="02110004020202020204"/>
              <a:ea typeface="+mn-ea"/>
              <a:cs typeface="+mn-cs"/>
            </a:rPr>
            <a:t>Accessing external data sources like cricket databases</a:t>
          </a:r>
        </a:p>
      </dsp:txBody>
      <dsp:txXfrm>
        <a:off x="4745088" y="909059"/>
        <a:ext cx="2114937" cy="897246"/>
      </dsp:txXfrm>
    </dsp:sp>
    <dsp:sp modelId="{64D6E60D-6611-4686-8889-2068B986A491}">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5543B-1E88-4750-8931-357BC88AD8B7}">
      <dsp:nvSpPr>
        <dsp:cNvPr id="0" name=""/>
        <dsp:cNvSpPr/>
      </dsp:nvSpPr>
      <dsp:spPr>
        <a:xfrm>
          <a:off x="7416958" y="1097481"/>
          <a:ext cx="520402" cy="52040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4474B-8886-4E2B-9E11-B943F3641137}">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Analyzing the data on batting averages</a:t>
          </a:r>
          <a:endParaRPr lang="en-US" sz="1800" kern="1200" dirty="0"/>
        </a:p>
      </dsp:txBody>
      <dsp:txXfrm>
        <a:off x="8318049" y="909059"/>
        <a:ext cx="2114937" cy="897246"/>
      </dsp:txXfrm>
    </dsp:sp>
    <dsp:sp modelId="{A479F707-F0C4-4CCA-A827-3E203CDFE051}">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1387B-6308-4CC2-946F-A95B24B24175}">
      <dsp:nvSpPr>
        <dsp:cNvPr id="0" name=""/>
        <dsp:cNvSpPr/>
      </dsp:nvSpPr>
      <dsp:spPr>
        <a:xfrm>
          <a:off x="271034" y="2734659"/>
          <a:ext cx="520402" cy="520402"/>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3E280-FE20-426A-9971-42E1E5CF8C70}">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Using a code interpreter or tool to create a chart comparing the batting averages</a:t>
          </a:r>
        </a:p>
      </dsp:txBody>
      <dsp:txXfrm>
        <a:off x="1172126" y="2546238"/>
        <a:ext cx="2114937" cy="897246"/>
      </dsp:txXfrm>
    </dsp:sp>
    <dsp:sp modelId="{4908938C-2A99-477A-A062-771A4397EAE3}">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30434-B165-496F-AEFD-605F666B69BC}">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81E83-7115-4333-BCB7-B345C995E929}">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Providing insights on how Kohli’s performance in ODIs correlates with India’s success in World Cups.</a:t>
          </a:r>
        </a:p>
      </dsp:txBody>
      <dsp:txXfrm>
        <a:off x="4745088" y="2546238"/>
        <a:ext cx="2114937" cy="8972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Reasoning Step: With the order ID, the agent thinks, "Now, I should check the shipping status to see if there’s any update on the order’s location."</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Action Step: The agent accesses the shipping database, finding that the order is delayed due to weather conditions.</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Reasoning Step: The agent then considers, "The customer would likely want an estimated arrival date. I should check if there’s an updated ETA from the shipping provider."</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Action Step: After finding the estimated delivery date, the agent shares this with the customer and offers additional options (e.g., refund, store credit) if they wish to cancel.</a:t>
          </a:r>
        </a:p>
      </dsp:txBody>
      <dsp:txXfrm>
        <a:off x="1057476" y="3435173"/>
        <a:ext cx="9458123" cy="9155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kern="1200" dirty="0" err="1"/>
            <a:t>ReAct</a:t>
          </a:r>
          <a:r>
            <a:rPr lang="en-US" sz="1700" kern="1200" dirty="0"/>
            <a:t> agent serves as a virtual guide for a visitor in Cincinnati, providing personalized information about the city’s highlights based on visitor preferences.</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Initial Query: A visitor asks, "Can you recommend some must-see attractions in Cincinnati?"</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Reasoning Step: The agent reasons, "To provide relevant recommendations, I should identify popular Cincinnati landmarks, like museums, parks, and historical sites."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Action Step: It searches for top attractions in Cincinnati and finds options like the Cincinnati Zoo, the Cincinnati Art Museum, Smale Riverfront Park, and the National Underground Railroad Freedom Center.</a:t>
          </a:r>
        </a:p>
      </dsp:txBody>
      <dsp:txXfrm>
        <a:off x="1057476" y="3435173"/>
        <a:ext cx="9458123" cy="9155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kern="1200" dirty="0" err="1"/>
            <a:t>ReAct</a:t>
          </a:r>
          <a:r>
            <a:rPr lang="en-US" sz="1700" kern="1200" dirty="0"/>
            <a:t> agent serves as a virtual guide for a visitor in Cincinnati, providing personalized information about the city’s highlights based on visitor preferences.</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Initial Query: A visitor asks, "Can you recommend some must-see attractions in Cincinnati?"</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Reasoning Step: The agent reasons, "To provide relevant recommendations, I should identify popular Cincinnati landmarks, like museums, parks, and historical sites."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Action Step: It searches for top attractions in Cincinnati and finds options like the Cincinnati Zoo, the Cincinnati Art Museum, Smale Riverfront Park, and the National Underground Railroad Freedom Center.</a:t>
          </a:r>
        </a:p>
      </dsp:txBody>
      <dsp:txXfrm>
        <a:off x="1057476" y="3435173"/>
        <a:ext cx="9458123" cy="9155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kern="1200" dirty="0" err="1"/>
            <a:t>ReAct</a:t>
          </a:r>
          <a:r>
            <a:rPr lang="en-US" sz="1700" kern="1200" dirty="0"/>
            <a:t> agent serves as a virtual guide for a visitor in Cincinnati, providing personalized information about the city’s highlights based on visitor preferences.</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Initial Query: A visitor asks, "Can you recommend some must-see attractions in Cincinnati?"</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First Reasoning Step: The agent reasons, "To provide relevant recommendations, I should identify popular Cincinnati landmarks, like museums, parks, and historical sites."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Action Step: It searches for top attractions in Cincinnati and finds options like the Cincinnati Zoo, the Cincinnati Art Museum, Smale Riverfront Park, and the National Underground Railroad Freedom Center.</a:t>
          </a:r>
        </a:p>
      </dsp:txBody>
      <dsp:txXfrm>
        <a:off x="1057476" y="3435173"/>
        <a:ext cx="9458123" cy="9155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kern="1200" dirty="0" err="1"/>
            <a:t>ReAct</a:t>
          </a:r>
          <a:r>
            <a:rPr lang="en-US" sz="1700" kern="1200" dirty="0"/>
            <a:t> agent serves as a virtual guide for a visitor in Cincinnati, providing personalized information about the city’s highlights based on visitor preferences.</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Initial Query: A visitor asks, "Can you recommend some must-see attractions in Cincinnati?"</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Reasoning Step: The agent reasons, "To provide relevant recommendations, I should identify popular Cincinnati landmarks, like museums, parks, and historical sites."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First Action Step: It searches for top attractions in Cincinnati and finds options like the Cincinnati Zoo, the Cincinnati Art Museum, Smale Riverfront Park, and the National Underground Railroad Freedom Center.</a:t>
          </a:r>
        </a:p>
      </dsp:txBody>
      <dsp:txXfrm>
        <a:off x="1057476" y="3435173"/>
        <a:ext cx="9458123" cy="9155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Reasoning Step: The agent considers, "The visitor might have specific interests. I should ask if they’re interested in history, outdoor activities, or arts and culture."</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Action Step: It asks the visitor, "Are you interested in history, outdoor experiences, art, or a bit of everything?"</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Reasoning Step: After the visitor responds with, "I love history and anything unique to Cincinnati," the agent reasons, "I should focus on historical sites and iconic Cincinnati experiences."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Action Step: The agent recommends the National Underground Railroad Freedom Center, sharing insights on Cincinnati’s role in the Underground Railroad, and suggests Findlay Market, one of the oldest public markets in Ohio with a unique history.</a:t>
          </a:r>
        </a:p>
      </dsp:txBody>
      <dsp:txXfrm>
        <a:off x="1057476" y="3435173"/>
        <a:ext cx="9458123" cy="9155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Reasoning Step: The agent considers, "The visitor might have specific interests. I should ask if they’re interested in history, outdoor activities, or arts and culture."</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Action Step: It asks the visitor, "Are you interested in history, outdoor experiences, art, or a bit of everything?"</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Reasoning Step: After the visitor responds with, "I love history and anything unique to Cincinnati," the agent reasons, "I should focus on historical sites and iconic Cincinnati experiences."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Action Step: The agent recommends the National Underground Railroad Freedom Center, sharing insights on Cincinnati’s role in the Underground Railroad, and suggests Findlay Market, one of the oldest public markets in Ohio with a unique history.</a:t>
          </a:r>
        </a:p>
      </dsp:txBody>
      <dsp:txXfrm>
        <a:off x="1057476" y="3435173"/>
        <a:ext cx="9458123" cy="9155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Reasoning Step: The agent considers, "The visitor might have specific interests. I should ask if they’re interested in history, outdoor activities, or arts and culture."</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Action Step: It asks the visitor, "Are you interested in history, outdoor experiences, art, or a bit of everything?"</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Reasoning Step: After the visitor responds with, "I love history and anything unique to Cincinnati," the agent reasons, "I should focus on historical sites and iconic Cincinnati experiences."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Action Step: The agent recommends the National Underground Railroad Freedom Center, sharing insights on Cincinnati’s role in the Underground Railroad, and suggests Findlay Market, one of the oldest public markets in Ohio with a unique history.</a:t>
          </a:r>
        </a:p>
      </dsp:txBody>
      <dsp:txXfrm>
        <a:off x="1057476" y="3435173"/>
        <a:ext cx="9458123" cy="9155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A14A2-8129-46D5-BF78-AF536CA4340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5FB8-F842-48A9-AE78-F5ED675915A5}">
      <dsp:nvSpPr>
        <dsp:cNvPr id="0" name=""/>
        <dsp:cNvSpPr/>
      </dsp:nvSpPr>
      <dsp:spPr>
        <a:xfrm>
          <a:off x="276958" y="207808"/>
          <a:ext cx="503560" cy="5035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E19F-7DF8-40D0-95ED-2616283ECC9B}">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Reasoning Step: The agent considers, "The visitor might have specific interests. I should ask if they’re interested in history, outdoor activities, or arts and culture."</a:t>
          </a:r>
        </a:p>
      </dsp:txBody>
      <dsp:txXfrm>
        <a:off x="1057476" y="1806"/>
        <a:ext cx="9458123" cy="915564"/>
      </dsp:txXfrm>
    </dsp:sp>
    <dsp:sp modelId="{8A123F30-FC64-49E6-AC67-C35008DC0302}">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2C40-245F-4A4B-AB43-4F40DB3A7721}">
      <dsp:nvSpPr>
        <dsp:cNvPr id="0" name=""/>
        <dsp:cNvSpPr/>
      </dsp:nvSpPr>
      <dsp:spPr>
        <a:xfrm>
          <a:off x="276958" y="1352264"/>
          <a:ext cx="503560" cy="5035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A68DD-A4E5-4F0B-A373-8D0A3CC6D7F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Second Action Step: It asks the visitor, "Are you interested in history, outdoor experiences, art, or a bit of everything?"</a:t>
          </a:r>
        </a:p>
      </dsp:txBody>
      <dsp:txXfrm>
        <a:off x="1057476" y="1146262"/>
        <a:ext cx="9458123" cy="915564"/>
      </dsp:txXfrm>
    </dsp:sp>
    <dsp:sp modelId="{D1200DE0-B422-4357-B716-52AE13B9AD1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B53B5-7DBF-4C33-8431-5F4AB39C7AD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85CC2-26CC-4C58-AE64-B63AC92AEC5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Reasoning Step: After the visitor responds with, "I love history and anything unique to Cincinnati," the agent reasons, "I should focus on historical sites and iconic Cincinnati experiences."</a:t>
          </a:r>
        </a:p>
      </dsp:txBody>
      <dsp:txXfrm>
        <a:off x="1057476" y="2290717"/>
        <a:ext cx="9458123" cy="915564"/>
      </dsp:txXfrm>
    </dsp:sp>
    <dsp:sp modelId="{347DC9C6-B467-4326-832B-569806254D03}">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A952D677-D4C2-47EF-94F6-FDBE8ABD21A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E1316-F3AC-409F-82AA-67177C1BAE7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Third Action Step: The agent recommends the National Underground Railroad Freedom Center, sharing insights on Cincinnati’s role in the Underground Railroad, and suggests Findlay Market, one of the oldest public markets in Ohio with a unique history.</a:t>
          </a:r>
        </a:p>
      </dsp:txBody>
      <dsp:txXfrm>
        <a:off x="1057476" y="3435173"/>
        <a:ext cx="9458123" cy="915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BB978-D96C-4258-B96A-641D534070E7}">
      <dsp:nvSpPr>
        <dsp:cNvPr id="0" name=""/>
        <dsp:cNvSpPr/>
      </dsp:nvSpPr>
      <dsp:spPr>
        <a:xfrm>
          <a:off x="559800" y="55051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CA14C-51F2-42FE-802F-C6E1045A6E21}">
      <dsp:nvSpPr>
        <dsp:cNvPr id="0" name=""/>
        <dsp:cNvSpPr/>
      </dsp:nvSpPr>
      <dsp:spPr>
        <a:xfrm>
          <a:off x="559800" y="22023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Planning Without Feedback:</a:t>
          </a:r>
        </a:p>
      </dsp:txBody>
      <dsp:txXfrm>
        <a:off x="559800" y="2202328"/>
        <a:ext cx="4320000" cy="648000"/>
      </dsp:txXfrm>
    </dsp:sp>
    <dsp:sp modelId="{8818D123-2410-4ED6-8342-A31E66F29E36}">
      <dsp:nvSpPr>
        <dsp:cNvPr id="0" name=""/>
        <dsp:cNvSpPr/>
      </dsp:nvSpPr>
      <dsp:spPr>
        <a:xfrm>
          <a:off x="559800" y="2915358"/>
          <a:ext cx="4320000" cy="886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Chain of Thought</a:t>
          </a:r>
        </a:p>
        <a:p>
          <a:pPr marL="0" lvl="0" indent="0" algn="l" defTabSz="755650">
            <a:lnSpc>
              <a:spcPct val="100000"/>
            </a:lnSpc>
            <a:spcBef>
              <a:spcPct val="0"/>
            </a:spcBef>
            <a:spcAft>
              <a:spcPct val="35000"/>
            </a:spcAft>
            <a:buNone/>
          </a:pPr>
          <a:r>
            <a:rPr lang="en-US" sz="1700" kern="1200"/>
            <a:t>Tree of Thoughts</a:t>
          </a:r>
        </a:p>
      </dsp:txBody>
      <dsp:txXfrm>
        <a:off x="559800" y="2915358"/>
        <a:ext cx="4320000" cy="886672"/>
      </dsp:txXfrm>
    </dsp:sp>
    <dsp:sp modelId="{5992C7D4-08A5-4AF9-BA66-36BC0760E125}">
      <dsp:nvSpPr>
        <dsp:cNvPr id="0" name=""/>
        <dsp:cNvSpPr/>
      </dsp:nvSpPr>
      <dsp:spPr>
        <a:xfrm>
          <a:off x="5635800" y="55051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D9BB4-D0BE-41EB-9121-7F18704E906A}">
      <dsp:nvSpPr>
        <dsp:cNvPr id="0" name=""/>
        <dsp:cNvSpPr/>
      </dsp:nvSpPr>
      <dsp:spPr>
        <a:xfrm>
          <a:off x="5635800" y="22023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Planning With Feedback:</a:t>
          </a:r>
        </a:p>
      </dsp:txBody>
      <dsp:txXfrm>
        <a:off x="5635800" y="2202328"/>
        <a:ext cx="4320000" cy="648000"/>
      </dsp:txXfrm>
    </dsp:sp>
    <dsp:sp modelId="{9EF1E3D8-75F6-46D7-AAFB-FB66FD02DE51}">
      <dsp:nvSpPr>
        <dsp:cNvPr id="0" name=""/>
        <dsp:cNvSpPr/>
      </dsp:nvSpPr>
      <dsp:spPr>
        <a:xfrm>
          <a:off x="5635800" y="2915358"/>
          <a:ext cx="4320000" cy="886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Refine its plan based on past actions and outcomes.</a:t>
          </a:r>
        </a:p>
        <a:p>
          <a:pPr marL="0" lvl="0" indent="0" algn="l" defTabSz="755650">
            <a:lnSpc>
              <a:spcPct val="100000"/>
            </a:lnSpc>
            <a:spcBef>
              <a:spcPct val="0"/>
            </a:spcBef>
            <a:spcAft>
              <a:spcPct val="35000"/>
            </a:spcAft>
            <a:buNone/>
          </a:pPr>
          <a:r>
            <a:rPr lang="en-US" sz="1700" kern="1200"/>
            <a:t>ReAct &amp; Reflexion</a:t>
          </a:r>
          <a:endParaRPr lang="en-US" sz="1700" kern="1200" dirty="0"/>
        </a:p>
      </dsp:txBody>
      <dsp:txXfrm>
        <a:off x="5635800" y="2915358"/>
        <a:ext cx="4320000" cy="886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Consider a </a:t>
          </a:r>
          <a:r>
            <a:rPr lang="en-US" sz="2200" kern="1200" dirty="0" err="1"/>
            <a:t>ReAct</a:t>
          </a:r>
          <a:r>
            <a:rPr lang="en-US" sz="2200" kern="1200" dirty="0"/>
            <a:t> agent assisting a customer who is trying to track a delayed order.</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Initial Query: The customer asks, "Where is my order? It was supposed to arrive yesterday."</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Reasoning Step: The agent reasons, "I need the order ID to locate the specific order details."</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Action Step: It asks the customer for their order ID.</a:t>
          </a:r>
        </a:p>
      </dsp:txBody>
      <dsp:txXfrm>
        <a:off x="1057476" y="3435173"/>
        <a:ext cx="9458123" cy="915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Consider a </a:t>
          </a:r>
          <a:r>
            <a:rPr lang="en-US" sz="2200" kern="1200" dirty="0" err="1"/>
            <a:t>ReAct</a:t>
          </a:r>
          <a:r>
            <a:rPr lang="en-US" sz="2200" kern="1200" dirty="0"/>
            <a:t> agent assisting a customer who is trying to track a delayed order.</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Initial Query: The customer asks, "Where is my order? It was supposed to arrive yesterday."</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Reasoning Step: The agent reasons, "I need the order ID to locate the specific order details."</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Action Step: It asks the customer for their order ID.</a:t>
          </a:r>
        </a:p>
      </dsp:txBody>
      <dsp:txXfrm>
        <a:off x="1057476" y="3435173"/>
        <a:ext cx="9458123" cy="9155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Consider a </a:t>
          </a:r>
          <a:r>
            <a:rPr lang="en-US" sz="2200" kern="1200" dirty="0" err="1"/>
            <a:t>ReAct</a:t>
          </a:r>
          <a:r>
            <a:rPr lang="en-US" sz="2200" kern="1200" dirty="0"/>
            <a:t> agent assisting a customer who is trying to track a delayed order.</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Initial Query: The customer asks, "Where is my order? It was supposed to arrive yesterday."</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Reasoning Step: The agent reasons, "I need the order ID to locate the specific order details."</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Action Step: It asks the customer for their order ID.</a:t>
          </a:r>
        </a:p>
      </dsp:txBody>
      <dsp:txXfrm>
        <a:off x="1057476" y="3435173"/>
        <a:ext cx="9458123" cy="915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Consider a </a:t>
          </a:r>
          <a:r>
            <a:rPr lang="en-US" sz="2200" kern="1200" dirty="0" err="1"/>
            <a:t>ReAct</a:t>
          </a:r>
          <a:r>
            <a:rPr lang="en-US" sz="2200" kern="1200" dirty="0"/>
            <a:t> agent assisting a customer who is trying to track a delayed order.</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Initial Query: The customer asks, "Where is my order? It was supposed to arrive yesterday."</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Reasoning Step: The agent reasons, "I need the order ID to locate the specific order details."</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First Action Step: It asks the customer for their order ID.</a:t>
          </a:r>
        </a:p>
      </dsp:txBody>
      <dsp:txXfrm>
        <a:off x="1057476" y="3435173"/>
        <a:ext cx="9458123" cy="9155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Reasoning Step: With the order ID, the agent thinks, "Now, I should check the shipping status to see if there’s any update on the order’s location."</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Action Step: The agent accesses the shipping database, finding that the order is delayed due to weather conditions.</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Reasoning Step: The agent then considers, "The customer would likely want an estimated arrival date. I should check if there’s an updated ETA from the shipping provider."</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Action Step: After finding the estimated delivery date, the agent shares this with the customer and offers additional options (e.g., refund, store credit) if they wish to cancel.</a:t>
          </a:r>
        </a:p>
      </dsp:txBody>
      <dsp:txXfrm>
        <a:off x="1057476" y="3435173"/>
        <a:ext cx="9458123" cy="9155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Reasoning Step: With the order ID, the agent thinks, "Now, I should check the shipping status to see if there’s any update on the order’s location."</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dirty="0"/>
            <a:t>Second Action Step: The agent accesses the shipping database, finding that the order is delayed due to weather conditions.</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Reasoning Step: The agent then considers, "The customer would likely want an estimated arrival date. I should check if there’s an updated ETA from the shipping provider."</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Action Step: After finding the estimated delivery date, the agent shares this with the customer and offers additional options (e.g., refund, store credit) if they wish to cancel.</a:t>
          </a:r>
        </a:p>
      </dsp:txBody>
      <dsp:txXfrm>
        <a:off x="1057476" y="3435173"/>
        <a:ext cx="9458123" cy="9155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16F2-3959-4FD8-953F-165947E24A6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5FAA5-042B-4F54-A53B-0F7E9A0FA2B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CA28C-C35A-42A9-90B9-9864EB073BB5}">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Reasoning Step: With the order ID, the agent thinks, "Now, I should check the shipping status to see if there’s any update on the order’s location."</a:t>
          </a:r>
        </a:p>
      </dsp:txBody>
      <dsp:txXfrm>
        <a:off x="1057476" y="1806"/>
        <a:ext cx="9458123" cy="915564"/>
      </dsp:txXfrm>
    </dsp:sp>
    <dsp:sp modelId="{16DE23D2-BE2A-462D-806D-B73C5298677E}">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B386-2467-491D-A074-9D102712F37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B8AE3-3724-4328-A5E2-670689C2964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Second Action Step: The agent accesses the shipping database, finding that the order is delayed due to weather conditions.</a:t>
          </a:r>
        </a:p>
      </dsp:txBody>
      <dsp:txXfrm>
        <a:off x="1057476" y="1146262"/>
        <a:ext cx="9458123" cy="915564"/>
      </dsp:txXfrm>
    </dsp:sp>
    <dsp:sp modelId="{3CDC5A42-D1DD-45B4-9D03-75E6E98BEA55}">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dsp:style>
    </dsp:sp>
    <dsp:sp modelId="{79037171-6EB3-4330-9F31-846CE1FDC30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CB40A-B0EA-4D74-8718-D65AE736139B}">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dirty="0"/>
            <a:t>Third Reasoning Step: The agent then considers, "The customer would likely want an estimated arrival date. I should check if there’s an updated ETA from the shipping provider."</a:t>
          </a:r>
        </a:p>
      </dsp:txBody>
      <dsp:txXfrm>
        <a:off x="1057476" y="2290717"/>
        <a:ext cx="9458123" cy="915564"/>
      </dsp:txXfrm>
    </dsp:sp>
    <dsp:sp modelId="{A2EC9D66-8789-440A-8A71-72A2C3BD5B4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1A0-58C1-4E28-8FB6-08DDBE9A625D}">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6A27-FA7A-475D-85D9-4EBE3D46049D}">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Third Action Step: After finding the estimated delivery date, the agent shares this with the customer and offers additional options (e.g., refund, store credit) if they wish to cancel.</a:t>
          </a:r>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6F93-493D-8FF5-E19E-4CA5243A2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08FBE0-33A8-18B3-D373-74B029B5B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70772D-3700-859D-8E31-B03621E2771D}"/>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E75B4BE5-A87A-EB9B-743E-7D6A81274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26F73-08E1-22D8-56F7-3AE41649156D}"/>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171280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1ECD-CC41-E9FF-8703-59A33E6B26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8EBEB-8D8C-CA58-5712-A0B2DE30B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BE3A-9B1D-7987-E32A-C2AB5F5EA9FA}"/>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3DB6133A-444A-B970-341D-D5A0138C6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67D4A-E9F6-8E4E-4EAF-EC21170E54AB}"/>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21963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0E1B2-AA84-CE7F-7BEA-7FED4F616D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BB31B1-5B28-0F8F-BB75-6C4A15974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9734A-012C-973E-EBD7-16C9DE2CB04A}"/>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B9A84DEF-D77B-EA05-CD55-CFCBBEC47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DB8DB-3A36-F78A-AF3D-8CF5FC2C21A1}"/>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75979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48A3-41A4-4A96-722B-687B8E4F7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B3168-71E1-27C1-3C33-43ADDC80C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12104-D390-F816-22D7-BCF158D1EE7F}"/>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5069A5B6-FD94-D432-7EDC-291A77BB4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A619F-0690-25BF-80E8-B2B47AE06FDA}"/>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170246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05B3-4037-D0BE-3DD4-94D888DCB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E72A6-A685-130E-CE6E-664E9596C6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E6DA6-3AE9-05C4-6788-4290C686190B}"/>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B1D04B59-57F1-3339-019E-2841337D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4F972-C247-6E4E-8F3B-C6BC56BF9FB7}"/>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238362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7382-8F46-F82A-850A-2AF71C434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5D471-F6BB-D44B-7D57-65BA12DD0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432DB-0D81-612D-D673-C9BB38BB7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2A6FA6-8014-64B7-1C8C-267A58462D08}"/>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6" name="Footer Placeholder 5">
            <a:extLst>
              <a:ext uri="{FF2B5EF4-FFF2-40B4-BE49-F238E27FC236}">
                <a16:creationId xmlns:a16="http://schemas.microsoft.com/office/drawing/2014/main" id="{3F3C64D3-7517-4990-9585-B1C74476C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9A9F-F6F6-C038-200D-38F7BADAEF2C}"/>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193666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507C-2F65-5552-A581-248AC440B6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27F987-3171-164B-5E91-6EEE26E0A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371E3-D5CB-59C9-0084-37C927727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3E81B-124C-58C4-F279-D8B0C2B61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0593-F098-0E24-BE22-F02B409B5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EFEFAA-EE4C-0C0A-5E73-F45992597A07}"/>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8" name="Footer Placeholder 7">
            <a:extLst>
              <a:ext uri="{FF2B5EF4-FFF2-40B4-BE49-F238E27FC236}">
                <a16:creationId xmlns:a16="http://schemas.microsoft.com/office/drawing/2014/main" id="{52A4A1FC-F019-7B4F-A41D-9EE1A383D2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F7900-C954-7AB2-7139-30636B86AEDB}"/>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25430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79A2-75E4-E3F7-2F5F-D4E38C4BA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B98BA7-4645-755D-BD76-88DFD867807A}"/>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4" name="Footer Placeholder 3">
            <a:extLst>
              <a:ext uri="{FF2B5EF4-FFF2-40B4-BE49-F238E27FC236}">
                <a16:creationId xmlns:a16="http://schemas.microsoft.com/office/drawing/2014/main" id="{CE4EECE2-8A88-CF1A-6F67-DEB26B7748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FE2AC-F6A6-7E89-F493-D449CA191DD6}"/>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342328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66DF6-E450-4EDC-FFA1-DC7E7A81812F}"/>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3" name="Footer Placeholder 2">
            <a:extLst>
              <a:ext uri="{FF2B5EF4-FFF2-40B4-BE49-F238E27FC236}">
                <a16:creationId xmlns:a16="http://schemas.microsoft.com/office/drawing/2014/main" id="{6B952F0D-6E92-997F-2A6C-3D298709D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BE2C9E-2555-0EE0-3DB4-F3AA19722CA4}"/>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197332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E992-DDD2-CE44-D78E-F38842FB8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7B38B-8FC2-B2E3-1885-370F786AF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9A603-686F-468F-8FD0-F3B8778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BB3C1-BFD0-53C3-F48C-318F7FAA5D77}"/>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6" name="Footer Placeholder 5">
            <a:extLst>
              <a:ext uri="{FF2B5EF4-FFF2-40B4-BE49-F238E27FC236}">
                <a16:creationId xmlns:a16="http://schemas.microsoft.com/office/drawing/2014/main" id="{1D73C719-0E61-1A1C-24CB-7E70C6A06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B4746-94B5-02E3-3AA6-716C5EDB06F6}"/>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216404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D6CC-A451-79A0-B869-87D0A05EA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33B5E-1BA0-E088-0BB3-B95E88664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04425C-1580-42FC-B48E-A22FC3D63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F8DED-132F-060B-8E87-173A0913F7C2}"/>
              </a:ext>
            </a:extLst>
          </p:cNvPr>
          <p:cNvSpPr>
            <a:spLocks noGrp="1"/>
          </p:cNvSpPr>
          <p:nvPr>
            <p:ph type="dt" sz="half" idx="10"/>
          </p:nvPr>
        </p:nvSpPr>
        <p:spPr/>
        <p:txBody>
          <a:bodyPr/>
          <a:lstStyle/>
          <a:p>
            <a:fld id="{F3FB7043-6440-4C29-B2A3-DDD1097730B7}" type="datetimeFigureOut">
              <a:rPr lang="en-US" smtClean="0"/>
              <a:t>11/14/2024</a:t>
            </a:fld>
            <a:endParaRPr lang="en-US"/>
          </a:p>
        </p:txBody>
      </p:sp>
      <p:sp>
        <p:nvSpPr>
          <p:cNvPr id="6" name="Footer Placeholder 5">
            <a:extLst>
              <a:ext uri="{FF2B5EF4-FFF2-40B4-BE49-F238E27FC236}">
                <a16:creationId xmlns:a16="http://schemas.microsoft.com/office/drawing/2014/main" id="{5714EE49-78C4-2DF9-EB3D-9894E6D8E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EA737-21F9-893D-F948-64262490B9D3}"/>
              </a:ext>
            </a:extLst>
          </p:cNvPr>
          <p:cNvSpPr>
            <a:spLocks noGrp="1"/>
          </p:cNvSpPr>
          <p:nvPr>
            <p:ph type="sldNum" sz="quarter" idx="12"/>
          </p:nvPr>
        </p:nvSpPr>
        <p:spPr/>
        <p:txBody>
          <a:bodyPr/>
          <a:lstStyle/>
          <a:p>
            <a:fld id="{522783A4-955E-4C30-86AC-EA35EB127599}" type="slidenum">
              <a:rPr lang="en-US" smtClean="0"/>
              <a:t>‹#›</a:t>
            </a:fld>
            <a:endParaRPr lang="en-US"/>
          </a:p>
        </p:txBody>
      </p:sp>
    </p:spTree>
    <p:extLst>
      <p:ext uri="{BB962C8B-B14F-4D97-AF65-F5344CB8AC3E}">
        <p14:creationId xmlns:p14="http://schemas.microsoft.com/office/powerpoint/2010/main" val="152328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BB09B-587F-44D5-D223-FE2467568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11E44D-71F8-0DBC-A18A-DB023A0DD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C73AA-EF06-A05E-0DAF-81C2B1C73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B7043-6440-4C29-B2A3-DDD1097730B7}" type="datetimeFigureOut">
              <a:rPr lang="en-US" smtClean="0"/>
              <a:t>11/14/2024</a:t>
            </a:fld>
            <a:endParaRPr lang="en-US"/>
          </a:p>
        </p:txBody>
      </p:sp>
      <p:sp>
        <p:nvSpPr>
          <p:cNvPr id="5" name="Footer Placeholder 4">
            <a:extLst>
              <a:ext uri="{FF2B5EF4-FFF2-40B4-BE49-F238E27FC236}">
                <a16:creationId xmlns:a16="http://schemas.microsoft.com/office/drawing/2014/main" id="{ED78A010-51A4-44F0-467A-E8ABDBD26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F911A09-2C89-8E37-0B69-06E587123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2783A4-955E-4C30-86AC-EA35EB127599}" type="slidenum">
              <a:rPr lang="en-US" smtClean="0"/>
              <a:t>‹#›</a:t>
            </a:fld>
            <a:endParaRPr lang="en-US"/>
          </a:p>
        </p:txBody>
      </p:sp>
    </p:spTree>
    <p:extLst>
      <p:ext uri="{BB962C8B-B14F-4D97-AF65-F5344CB8AC3E}">
        <p14:creationId xmlns:p14="http://schemas.microsoft.com/office/powerpoint/2010/main" val="65778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itle 1">
            <a:extLst>
              <a:ext uri="{FF2B5EF4-FFF2-40B4-BE49-F238E27FC236}">
                <a16:creationId xmlns:a16="http://schemas.microsoft.com/office/drawing/2014/main" id="{C3623F9D-82F1-F7E0-B469-E09F98EF99C2}"/>
              </a:ext>
            </a:extLst>
          </p:cNvPr>
          <p:cNvSpPr>
            <a:spLocks noGrp="1"/>
          </p:cNvSpPr>
          <p:nvPr>
            <p:ph type="ctrTitle"/>
          </p:nvPr>
        </p:nvSpPr>
        <p:spPr>
          <a:xfrm>
            <a:off x="612266" y="2060154"/>
            <a:ext cx="5663276" cy="1843936"/>
          </a:xfrm>
          <a:noFill/>
        </p:spPr>
        <p:txBody>
          <a:bodyPr>
            <a:normAutofit/>
          </a:bodyPr>
          <a:lstStyle/>
          <a:p>
            <a:pPr algn="l"/>
            <a:r>
              <a:rPr lang="en-US" sz="5400" b="1" cap="all" dirty="0"/>
              <a:t>Understanding </a:t>
            </a:r>
            <a:br>
              <a:rPr lang="en-US" sz="5400" b="1" cap="all" dirty="0"/>
            </a:br>
            <a:r>
              <a:rPr lang="en-US" sz="5400" b="1" cap="all" dirty="0"/>
              <a:t>AI Agents</a:t>
            </a:r>
          </a:p>
        </p:txBody>
      </p:sp>
      <p:sp>
        <p:nvSpPr>
          <p:cNvPr id="3" name="Subtitle 2">
            <a:extLst>
              <a:ext uri="{FF2B5EF4-FFF2-40B4-BE49-F238E27FC236}">
                <a16:creationId xmlns:a16="http://schemas.microsoft.com/office/drawing/2014/main" id="{A1A4E6A2-09C8-22B1-C1D4-CEBDC2208030}"/>
              </a:ext>
            </a:extLst>
          </p:cNvPr>
          <p:cNvSpPr>
            <a:spLocks noGrp="1"/>
          </p:cNvSpPr>
          <p:nvPr>
            <p:ph type="subTitle" idx="1"/>
          </p:nvPr>
        </p:nvSpPr>
        <p:spPr>
          <a:xfrm>
            <a:off x="612266" y="4068287"/>
            <a:ext cx="5663276" cy="2060799"/>
          </a:xfrm>
          <a:noFill/>
        </p:spPr>
        <p:txBody>
          <a:bodyPr>
            <a:normAutofit/>
          </a:bodyPr>
          <a:lstStyle/>
          <a:p>
            <a:pPr algn="l"/>
            <a:r>
              <a:rPr lang="en-US" b="1" cap="all" dirty="0"/>
              <a:t>By</a:t>
            </a:r>
            <a:r>
              <a:rPr lang="en-US" cap="all" dirty="0"/>
              <a:t> – bala gopal reddy peddireddy</a:t>
            </a:r>
          </a:p>
        </p:txBody>
      </p:sp>
      <p:pic>
        <p:nvPicPr>
          <p:cNvPr id="7" name="Picture 6" descr="A robot using a laptop sitting on a blue chair">
            <a:extLst>
              <a:ext uri="{FF2B5EF4-FFF2-40B4-BE49-F238E27FC236}">
                <a16:creationId xmlns:a16="http://schemas.microsoft.com/office/drawing/2014/main" id="{27A52B94-72A4-7342-736D-0AFBB4E14512}"/>
              </a:ext>
            </a:extLst>
          </p:cNvPr>
          <p:cNvPicPr>
            <a:picLocks noChangeAspect="1"/>
          </p:cNvPicPr>
          <p:nvPr/>
        </p:nvPicPr>
        <p:blipFill>
          <a:blip r:embed="rId2"/>
          <a:srcRect l="50000"/>
          <a:stretch/>
        </p:blipFill>
        <p:spPr>
          <a:xfrm>
            <a:off x="6095999" y="-2"/>
            <a:ext cx="6096001" cy="6858002"/>
          </a:xfrm>
          <a:prstGeom prst="rect">
            <a:avLst/>
          </a:prstGeom>
        </p:spPr>
      </p:pic>
    </p:spTree>
    <p:extLst>
      <p:ext uri="{BB962C8B-B14F-4D97-AF65-F5344CB8AC3E}">
        <p14:creationId xmlns:p14="http://schemas.microsoft.com/office/powerpoint/2010/main" val="25241811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18603-398E-7B1F-F57E-BD9D4D92B72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798F-1BAC-0CB1-6DD9-271B90F7A4F9}"/>
              </a:ext>
            </a:extLst>
          </p:cNvPr>
          <p:cNvSpPr>
            <a:spLocks noGrp="1"/>
          </p:cNvSpPr>
          <p:nvPr>
            <p:ph type="title"/>
          </p:nvPr>
        </p:nvSpPr>
        <p:spPr>
          <a:xfrm>
            <a:off x="838200" y="557188"/>
            <a:ext cx="10515600" cy="1133499"/>
          </a:xfrm>
        </p:spPr>
        <p:txBody>
          <a:bodyPr>
            <a:normAutofit fontScale="90000"/>
          </a:bodyPr>
          <a:lstStyle/>
          <a:p>
            <a:pPr marL="0" marR="0" algn="ctr">
              <a:spcAft>
                <a:spcPts val="800"/>
              </a:spcAft>
            </a:pPr>
            <a:r>
              <a:rPr lang="en-US" cap="all" dirty="0"/>
              <a:t>Example: Customer Support for E-commerce Order Issues</a:t>
            </a:r>
          </a:p>
        </p:txBody>
      </p:sp>
      <p:graphicFrame>
        <p:nvGraphicFramePr>
          <p:cNvPr id="5" name="Content Placeholder 2">
            <a:extLst>
              <a:ext uri="{FF2B5EF4-FFF2-40B4-BE49-F238E27FC236}">
                <a16:creationId xmlns:a16="http://schemas.microsoft.com/office/drawing/2014/main" id="{56889DC8-482A-84E1-088F-05CE759475A4}"/>
              </a:ext>
            </a:extLst>
          </p:cNvPr>
          <p:cNvGraphicFramePr>
            <a:graphicFrameLocks noGrp="1"/>
          </p:cNvGraphicFramePr>
          <p:nvPr>
            <p:ph idx="1"/>
            <p:extLst>
              <p:ext uri="{D42A27DB-BD31-4B8C-83A1-F6EECF244321}">
                <p14:modId xmlns:p14="http://schemas.microsoft.com/office/powerpoint/2010/main" val="339974646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59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167D8-B4CA-573E-6865-1E012AA5C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1A705-6B41-EE8D-FC11-3EB2BBA74F27}"/>
              </a:ext>
            </a:extLst>
          </p:cNvPr>
          <p:cNvSpPr>
            <a:spLocks noGrp="1"/>
          </p:cNvSpPr>
          <p:nvPr>
            <p:ph type="title"/>
          </p:nvPr>
        </p:nvSpPr>
        <p:spPr>
          <a:xfrm>
            <a:off x="838200" y="557188"/>
            <a:ext cx="10515600" cy="1133499"/>
          </a:xfrm>
        </p:spPr>
        <p:txBody>
          <a:bodyPr>
            <a:normAutofit fontScale="90000"/>
          </a:bodyPr>
          <a:lstStyle/>
          <a:p>
            <a:pPr marL="0" marR="0" algn="ctr">
              <a:spcAft>
                <a:spcPts val="800"/>
              </a:spcAft>
            </a:pPr>
            <a:r>
              <a:rPr lang="en-US" sz="4000" cap="all" dirty="0"/>
              <a:t>Example: Customer Support for E-commerce Order Issues</a:t>
            </a:r>
          </a:p>
        </p:txBody>
      </p:sp>
      <p:graphicFrame>
        <p:nvGraphicFramePr>
          <p:cNvPr id="5" name="Content Placeholder 2">
            <a:extLst>
              <a:ext uri="{FF2B5EF4-FFF2-40B4-BE49-F238E27FC236}">
                <a16:creationId xmlns:a16="http://schemas.microsoft.com/office/drawing/2014/main" id="{BC5FD208-1AD2-E531-4D19-E46D58BA57E5}"/>
              </a:ext>
            </a:extLst>
          </p:cNvPr>
          <p:cNvGraphicFramePr>
            <a:graphicFrameLocks noGrp="1"/>
          </p:cNvGraphicFramePr>
          <p:nvPr>
            <p:ph idx="1"/>
            <p:extLst>
              <p:ext uri="{D42A27DB-BD31-4B8C-83A1-F6EECF244321}">
                <p14:modId xmlns:p14="http://schemas.microsoft.com/office/powerpoint/2010/main" val="59659971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7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C0A71-6FB3-F003-F702-FA2003512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20914-BD1E-5B5D-C0CB-057C73F2492E}"/>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34F84702-BF08-8525-77D5-70EB2B8F06B6}"/>
              </a:ext>
            </a:extLst>
          </p:cNvPr>
          <p:cNvGraphicFramePr>
            <a:graphicFrameLocks noGrp="1"/>
          </p:cNvGraphicFramePr>
          <p:nvPr>
            <p:ph idx="1"/>
            <p:extLst>
              <p:ext uri="{D42A27DB-BD31-4B8C-83A1-F6EECF244321}">
                <p14:modId xmlns:p14="http://schemas.microsoft.com/office/powerpoint/2010/main" val="38113018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21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C6692-75DE-DD1B-E8AF-299148ECD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3D854-8B45-93EC-B0C6-FC44E85D2E32}"/>
              </a:ext>
            </a:extLst>
          </p:cNvPr>
          <p:cNvSpPr>
            <a:spLocks noGrp="1"/>
          </p:cNvSpPr>
          <p:nvPr>
            <p:ph type="title"/>
          </p:nvPr>
        </p:nvSpPr>
        <p:spPr>
          <a:xfrm>
            <a:off x="838200" y="557188"/>
            <a:ext cx="10515600" cy="1133499"/>
          </a:xfrm>
        </p:spPr>
        <p:txBody>
          <a:bodyPr>
            <a:normAutofit/>
          </a:bodyPr>
          <a:lstStyle/>
          <a:p>
            <a:pPr marL="0" marR="0"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FF779F74-D02E-74BF-1575-63AE040779D2}"/>
              </a:ext>
            </a:extLst>
          </p:cNvPr>
          <p:cNvGraphicFramePr>
            <a:graphicFrameLocks noGrp="1"/>
          </p:cNvGraphicFramePr>
          <p:nvPr>
            <p:ph idx="1"/>
            <p:extLst>
              <p:ext uri="{D42A27DB-BD31-4B8C-83A1-F6EECF244321}">
                <p14:modId xmlns:p14="http://schemas.microsoft.com/office/powerpoint/2010/main" val="123519554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4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0EC-57DC-B61C-A6EE-D93C9EC1A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75875-53B5-8F32-0E2F-427E370089E1}"/>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0972DBD0-D92F-7F20-6E44-AC797751261D}"/>
              </a:ext>
            </a:extLst>
          </p:cNvPr>
          <p:cNvGraphicFramePr>
            <a:graphicFrameLocks noGrp="1"/>
          </p:cNvGraphicFramePr>
          <p:nvPr>
            <p:ph idx="1"/>
            <p:extLst>
              <p:ext uri="{D42A27DB-BD31-4B8C-83A1-F6EECF244321}">
                <p14:modId xmlns:p14="http://schemas.microsoft.com/office/powerpoint/2010/main" val="218468313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42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6D6E7-C043-00D6-5D11-F5CE10D75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49FC1-6B2C-0D4D-818A-406329C5DC84}"/>
              </a:ext>
            </a:extLst>
          </p:cNvPr>
          <p:cNvSpPr>
            <a:spLocks noGrp="1"/>
          </p:cNvSpPr>
          <p:nvPr>
            <p:ph type="title"/>
          </p:nvPr>
        </p:nvSpPr>
        <p:spPr>
          <a:xfrm>
            <a:off x="838200" y="557188"/>
            <a:ext cx="10515600" cy="1133499"/>
          </a:xfrm>
        </p:spPr>
        <p:txBody>
          <a:bodyPr>
            <a:normAutofit/>
          </a:bodyPr>
          <a:lstStyle/>
          <a:p>
            <a:pPr marL="0" marR="0"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007805F8-6A2A-850A-9EE4-289EE1043026}"/>
              </a:ext>
            </a:extLst>
          </p:cNvPr>
          <p:cNvGraphicFramePr>
            <a:graphicFrameLocks noGrp="1"/>
          </p:cNvGraphicFramePr>
          <p:nvPr>
            <p:ph idx="1"/>
            <p:extLst>
              <p:ext uri="{D42A27DB-BD31-4B8C-83A1-F6EECF244321}">
                <p14:modId xmlns:p14="http://schemas.microsoft.com/office/powerpoint/2010/main" val="91396971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69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BA9D9-1139-4782-2F70-F0B733267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2A7E1-CAED-D334-9D90-125E97A34FAB}"/>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1BED411B-F5D8-0761-09F1-57EB4DBB6036}"/>
              </a:ext>
            </a:extLst>
          </p:cNvPr>
          <p:cNvGraphicFramePr>
            <a:graphicFrameLocks noGrp="1"/>
          </p:cNvGraphicFramePr>
          <p:nvPr>
            <p:ph idx="1"/>
            <p:extLst>
              <p:ext uri="{D42A27DB-BD31-4B8C-83A1-F6EECF244321}">
                <p14:modId xmlns:p14="http://schemas.microsoft.com/office/powerpoint/2010/main" val="32852662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69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D7CE1-F386-4209-BCB9-301AAEF83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B72EA-089C-392C-B2F7-608386BF1DBE}"/>
              </a:ext>
            </a:extLst>
          </p:cNvPr>
          <p:cNvSpPr>
            <a:spLocks noGrp="1"/>
          </p:cNvSpPr>
          <p:nvPr>
            <p:ph type="title"/>
          </p:nvPr>
        </p:nvSpPr>
        <p:spPr>
          <a:xfrm>
            <a:off x="838200" y="557188"/>
            <a:ext cx="10515600" cy="1133499"/>
          </a:xfrm>
        </p:spPr>
        <p:txBody>
          <a:bodyPr>
            <a:normAutofit/>
          </a:bodyPr>
          <a:lstStyle/>
          <a:p>
            <a:pPr marL="0" marR="0" algn="ctr">
              <a:spcAft>
                <a:spcPts val="800"/>
              </a:spcAft>
            </a:pPr>
            <a:r>
              <a:rPr lang="en-US" sz="3600" cap="all" dirty="0"/>
              <a:t>Example: Customer Support for E-commerce Order Issues</a:t>
            </a:r>
          </a:p>
        </p:txBody>
      </p:sp>
      <p:graphicFrame>
        <p:nvGraphicFramePr>
          <p:cNvPr id="5" name="Content Placeholder 2">
            <a:extLst>
              <a:ext uri="{FF2B5EF4-FFF2-40B4-BE49-F238E27FC236}">
                <a16:creationId xmlns:a16="http://schemas.microsoft.com/office/drawing/2014/main" id="{085A1077-6D6B-546A-E8E6-0C864B76B476}"/>
              </a:ext>
            </a:extLst>
          </p:cNvPr>
          <p:cNvGraphicFramePr>
            <a:graphicFrameLocks noGrp="1"/>
          </p:cNvGraphicFramePr>
          <p:nvPr>
            <p:ph idx="1"/>
            <p:extLst>
              <p:ext uri="{D42A27DB-BD31-4B8C-83A1-F6EECF244321}">
                <p14:modId xmlns:p14="http://schemas.microsoft.com/office/powerpoint/2010/main" val="180644672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568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3536F8-8366-B90D-D762-989C277F511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CB8C3-9BAA-9E6A-AB22-691697E78463}"/>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E13D7271-6C7E-5FAE-1FAC-093D5C6448C0}"/>
              </a:ext>
            </a:extLst>
          </p:cNvPr>
          <p:cNvGraphicFramePr>
            <a:graphicFrameLocks noGrp="1"/>
          </p:cNvGraphicFramePr>
          <p:nvPr>
            <p:ph idx="1"/>
            <p:extLst>
              <p:ext uri="{D42A27DB-BD31-4B8C-83A1-F6EECF244321}">
                <p14:modId xmlns:p14="http://schemas.microsoft.com/office/powerpoint/2010/main" val="332555029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47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721A-57C6-82DB-8A65-AE26D42E4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6C7CF-B960-09E1-F068-07F8EDE7E123}"/>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BC3B9F18-B25C-F69B-9402-BA800A60A591}"/>
              </a:ext>
            </a:extLst>
          </p:cNvPr>
          <p:cNvGraphicFramePr>
            <a:graphicFrameLocks noGrp="1"/>
          </p:cNvGraphicFramePr>
          <p:nvPr>
            <p:ph idx="1"/>
            <p:extLst>
              <p:ext uri="{D42A27DB-BD31-4B8C-83A1-F6EECF244321}">
                <p14:modId xmlns:p14="http://schemas.microsoft.com/office/powerpoint/2010/main" val="397515019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05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3B916-6D30-F2F1-B8DF-25B9F282958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cap="all" dirty="0">
                <a:solidFill>
                  <a:schemeClr val="tx1"/>
                </a:solidFill>
                <a:latin typeface="+mj-lt"/>
                <a:ea typeface="+mj-ea"/>
                <a:cs typeface="+mj-cs"/>
              </a:rPr>
              <a:t>Simple </a:t>
            </a:r>
            <a:r>
              <a:rPr lang="en-US" sz="6600" kern="1200" cap="all" dirty="0">
                <a:solidFill>
                  <a:schemeClr val="accent2"/>
                </a:solidFill>
                <a:latin typeface="+mj-lt"/>
                <a:ea typeface="+mj-ea"/>
                <a:cs typeface="+mj-cs"/>
              </a:rPr>
              <a:t>vs</a:t>
            </a:r>
            <a:r>
              <a:rPr lang="en-US" sz="6600" kern="1200" cap="all" dirty="0">
                <a:solidFill>
                  <a:schemeClr val="tx1"/>
                </a:solidFill>
                <a:latin typeface="+mj-lt"/>
                <a:ea typeface="+mj-ea"/>
                <a:cs typeface="+mj-cs"/>
              </a:rPr>
              <a:t> Complex Tasks for LLM Agents</a:t>
            </a:r>
          </a:p>
        </p:txBody>
      </p:sp>
      <p:sp>
        <p:nvSpPr>
          <p:cNvPr id="4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1631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501A1-6DD9-745A-5D4C-3BBF01AD7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2EA39-5E6B-173D-0702-8ED3796E5AFA}"/>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210103DD-2BD0-9BD6-9052-AFFEB907335B}"/>
              </a:ext>
            </a:extLst>
          </p:cNvPr>
          <p:cNvGraphicFramePr>
            <a:graphicFrameLocks noGrp="1"/>
          </p:cNvGraphicFramePr>
          <p:nvPr>
            <p:ph idx="1"/>
            <p:extLst>
              <p:ext uri="{D42A27DB-BD31-4B8C-83A1-F6EECF244321}">
                <p14:modId xmlns:p14="http://schemas.microsoft.com/office/powerpoint/2010/main" val="547034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36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DB3CD-8C35-97FA-0D96-0BFD79FD2E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A920A-BE87-8BC4-40AB-E83799FA4A6C}"/>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62BE91FD-7AE2-6CDC-71A7-451304EF69A2}"/>
              </a:ext>
            </a:extLst>
          </p:cNvPr>
          <p:cNvGraphicFramePr>
            <a:graphicFrameLocks noGrp="1"/>
          </p:cNvGraphicFramePr>
          <p:nvPr>
            <p:ph idx="1"/>
            <p:extLst>
              <p:ext uri="{D42A27DB-BD31-4B8C-83A1-F6EECF244321}">
                <p14:modId xmlns:p14="http://schemas.microsoft.com/office/powerpoint/2010/main" val="25790128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32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A802C-CF49-EA84-E8A1-145F5B31B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3C203-D537-E764-667E-FBB101C3E6CF}"/>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1449AEDC-8E6F-192B-5EBE-ED95CEC434F5}"/>
              </a:ext>
            </a:extLst>
          </p:cNvPr>
          <p:cNvGraphicFramePr>
            <a:graphicFrameLocks noGrp="1"/>
          </p:cNvGraphicFramePr>
          <p:nvPr>
            <p:ph idx="1"/>
            <p:extLst>
              <p:ext uri="{D42A27DB-BD31-4B8C-83A1-F6EECF244321}">
                <p14:modId xmlns:p14="http://schemas.microsoft.com/office/powerpoint/2010/main" val="326213679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429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37E94-7552-DBCB-3561-2BA77308E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82603-DB90-2072-AB6C-64C43962F7F7}"/>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9ECB36B9-628F-190C-0263-3A1F5CF67335}"/>
              </a:ext>
            </a:extLst>
          </p:cNvPr>
          <p:cNvGraphicFramePr>
            <a:graphicFrameLocks noGrp="1"/>
          </p:cNvGraphicFramePr>
          <p:nvPr>
            <p:ph idx="1"/>
            <p:extLst>
              <p:ext uri="{D42A27DB-BD31-4B8C-83A1-F6EECF244321}">
                <p14:modId xmlns:p14="http://schemas.microsoft.com/office/powerpoint/2010/main" val="30165260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04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F1138-8173-3C65-70C4-D9FC56D98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6AD9D-8907-671F-7FCC-6AC8647BE3E6}"/>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92958DD8-A110-07A6-9FFF-7279AD461798}"/>
              </a:ext>
            </a:extLst>
          </p:cNvPr>
          <p:cNvGraphicFramePr>
            <a:graphicFrameLocks noGrp="1"/>
          </p:cNvGraphicFramePr>
          <p:nvPr>
            <p:ph idx="1"/>
            <p:extLst>
              <p:ext uri="{D42A27DB-BD31-4B8C-83A1-F6EECF244321}">
                <p14:modId xmlns:p14="http://schemas.microsoft.com/office/powerpoint/2010/main" val="29650781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78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18566-7623-DB3A-7CB5-ECC487B96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EEAF3-F341-E404-C1E5-673B25F42FA6}"/>
              </a:ext>
            </a:extLst>
          </p:cNvPr>
          <p:cNvSpPr>
            <a:spLocks noGrp="1"/>
          </p:cNvSpPr>
          <p:nvPr>
            <p:ph type="title"/>
          </p:nvPr>
        </p:nvSpPr>
        <p:spPr>
          <a:xfrm>
            <a:off x="838200" y="557188"/>
            <a:ext cx="10515600" cy="1133499"/>
          </a:xfrm>
        </p:spPr>
        <p:txBody>
          <a:bodyPr>
            <a:normAutofit/>
          </a:bodyPr>
          <a:lstStyle/>
          <a:p>
            <a:pPr algn="ctr">
              <a:spcAft>
                <a:spcPts val="800"/>
              </a:spcAft>
            </a:pPr>
            <a:r>
              <a:rPr lang="en-US" sz="3600" cap="all" dirty="0"/>
              <a:t>Example: Virtual Cincinnati Tour Guide</a:t>
            </a:r>
          </a:p>
        </p:txBody>
      </p:sp>
      <p:graphicFrame>
        <p:nvGraphicFramePr>
          <p:cNvPr id="5" name="Content Placeholder 2">
            <a:extLst>
              <a:ext uri="{FF2B5EF4-FFF2-40B4-BE49-F238E27FC236}">
                <a16:creationId xmlns:a16="http://schemas.microsoft.com/office/drawing/2014/main" id="{25A95752-1095-A693-2552-8BB0174CC0B0}"/>
              </a:ext>
            </a:extLst>
          </p:cNvPr>
          <p:cNvGraphicFramePr>
            <a:graphicFrameLocks noGrp="1"/>
          </p:cNvGraphicFramePr>
          <p:nvPr>
            <p:ph idx="1"/>
            <p:extLst>
              <p:ext uri="{D42A27DB-BD31-4B8C-83A1-F6EECF244321}">
                <p14:modId xmlns:p14="http://schemas.microsoft.com/office/powerpoint/2010/main" val="150852438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07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21AF7-A3A8-250A-CD4B-0DB2D702C9E7}"/>
              </a:ext>
            </a:extLst>
          </p:cNvPr>
          <p:cNvSpPr>
            <a:spLocks noGrp="1"/>
          </p:cNvSpPr>
          <p:nvPr>
            <p:ph type="title"/>
          </p:nvPr>
        </p:nvSpPr>
        <p:spPr>
          <a:xfrm>
            <a:off x="640080" y="325369"/>
            <a:ext cx="4368602" cy="1956841"/>
          </a:xfrm>
        </p:spPr>
        <p:txBody>
          <a:bodyPr anchor="b">
            <a:normAutofit/>
          </a:bodyPr>
          <a:lstStyle/>
          <a:p>
            <a:r>
              <a:rPr lang="en-US" sz="5400" cap="all"/>
              <a:t>Memory in LLM Agents</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4C6FCC-ACCE-D752-B507-F213B4E28BE1}"/>
              </a:ext>
            </a:extLst>
          </p:cNvPr>
          <p:cNvSpPr>
            <a:spLocks noGrp="1"/>
          </p:cNvSpPr>
          <p:nvPr>
            <p:ph idx="1"/>
          </p:nvPr>
        </p:nvSpPr>
        <p:spPr>
          <a:xfrm>
            <a:off x="640080" y="2872899"/>
            <a:ext cx="4243589" cy="3320668"/>
          </a:xfrm>
        </p:spPr>
        <p:txBody>
          <a:bodyPr>
            <a:normAutofit/>
          </a:bodyPr>
          <a:lstStyle/>
          <a:p>
            <a:pPr marL="0" indent="0">
              <a:buNone/>
            </a:pPr>
            <a:r>
              <a:rPr lang="en-US" sz="2200" b="1" dirty="0"/>
              <a:t>Memory Types</a:t>
            </a:r>
            <a:r>
              <a:rPr lang="en-US" sz="2200" dirty="0"/>
              <a:t>:</a:t>
            </a:r>
          </a:p>
          <a:p>
            <a:pPr lvl="1"/>
            <a:r>
              <a:rPr lang="en-US" sz="2200" dirty="0"/>
              <a:t>Short-term Memory</a:t>
            </a:r>
          </a:p>
          <a:p>
            <a:pPr lvl="1"/>
            <a:r>
              <a:rPr lang="en-US" sz="2200" dirty="0"/>
              <a:t>Long-term Memory</a:t>
            </a:r>
          </a:p>
          <a:p>
            <a:pPr lvl="1"/>
            <a:r>
              <a:rPr lang="en-US" sz="2200" dirty="0"/>
              <a:t>Hybrid Memory</a:t>
            </a:r>
          </a:p>
          <a:p>
            <a:pPr marL="0" indent="0">
              <a:buNone/>
            </a:pPr>
            <a:r>
              <a:rPr lang="en-US" sz="2200" b="1" dirty="0"/>
              <a:t>Memory Formats</a:t>
            </a:r>
            <a:r>
              <a:rPr lang="en-US" sz="2200" dirty="0"/>
              <a:t>:</a:t>
            </a:r>
          </a:p>
          <a:p>
            <a:pPr lvl="1"/>
            <a:r>
              <a:rPr lang="en-US" sz="2200" dirty="0"/>
              <a:t>Can include natural language, embeddings, or structured data like key-value stores.</a:t>
            </a:r>
          </a:p>
        </p:txBody>
      </p:sp>
      <p:pic>
        <p:nvPicPr>
          <p:cNvPr id="7" name="Picture 6">
            <a:extLst>
              <a:ext uri="{FF2B5EF4-FFF2-40B4-BE49-F238E27FC236}">
                <a16:creationId xmlns:a16="http://schemas.microsoft.com/office/drawing/2014/main" id="{D63A3C11-9483-4E76-F200-8D17B3A64DC1}"/>
              </a:ext>
            </a:extLst>
          </p:cNvPr>
          <p:cNvPicPr>
            <a:picLocks noChangeAspect="1"/>
          </p:cNvPicPr>
          <p:nvPr/>
        </p:nvPicPr>
        <p:blipFill>
          <a:blip r:embed="rId2"/>
          <a:srcRect l="9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49136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22ED98-E76A-752D-8048-FA888D9C3E1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A6801-EFC2-9FB6-0D20-586EEE7785BD}"/>
              </a:ext>
            </a:extLst>
          </p:cNvPr>
          <p:cNvSpPr>
            <a:spLocks noGrp="1"/>
          </p:cNvSpPr>
          <p:nvPr>
            <p:ph type="title"/>
          </p:nvPr>
        </p:nvSpPr>
        <p:spPr>
          <a:xfrm>
            <a:off x="640080" y="325369"/>
            <a:ext cx="4368602" cy="1956841"/>
          </a:xfrm>
        </p:spPr>
        <p:txBody>
          <a:bodyPr anchor="b">
            <a:normAutofit/>
          </a:bodyPr>
          <a:lstStyle/>
          <a:p>
            <a:r>
              <a:rPr lang="en-US" sz="5400" cap="all" dirty="0"/>
              <a:t>Tools for LLM Agents</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717F2-3152-AE5B-137D-6887893EF9C7}"/>
              </a:ext>
            </a:extLst>
          </p:cNvPr>
          <p:cNvSpPr>
            <a:spLocks noGrp="1"/>
          </p:cNvSpPr>
          <p:nvPr>
            <p:ph idx="1"/>
          </p:nvPr>
        </p:nvSpPr>
        <p:spPr>
          <a:xfrm>
            <a:off x="640080" y="2872899"/>
            <a:ext cx="4243589" cy="3320668"/>
          </a:xfrm>
        </p:spPr>
        <p:txBody>
          <a:bodyPr>
            <a:normAutofit/>
          </a:bodyPr>
          <a:lstStyle/>
          <a:p>
            <a:pPr marL="0" indent="0">
              <a:buNone/>
            </a:pPr>
            <a:r>
              <a:rPr lang="en-US" sz="2200" b="1" dirty="0"/>
              <a:t>Examples</a:t>
            </a:r>
            <a:r>
              <a:rPr lang="en-US" sz="2200" dirty="0"/>
              <a:t>:</a:t>
            </a:r>
          </a:p>
          <a:p>
            <a:r>
              <a:rPr lang="en-US" sz="2200" dirty="0"/>
              <a:t>Wikipedia Search API</a:t>
            </a:r>
          </a:p>
          <a:p>
            <a:r>
              <a:rPr lang="en-US" sz="2200" dirty="0"/>
              <a:t>Code Interpreter</a:t>
            </a:r>
          </a:p>
          <a:p>
            <a:r>
              <a:rPr lang="en-US" sz="2200" dirty="0"/>
              <a:t>Math Engine</a:t>
            </a:r>
          </a:p>
          <a:p>
            <a:pPr marL="0" indent="0">
              <a:buNone/>
            </a:pPr>
            <a:r>
              <a:rPr lang="en-US" sz="2200" b="1" dirty="0"/>
              <a:t>Use Case</a:t>
            </a:r>
            <a:r>
              <a:rPr lang="en-US" sz="2200" dirty="0"/>
              <a:t>: A code interpreter generates graphical representations (charts) to visualize obesity trends based on health data.</a:t>
            </a:r>
          </a:p>
        </p:txBody>
      </p:sp>
      <p:pic>
        <p:nvPicPr>
          <p:cNvPr id="5" name="Picture 4">
            <a:extLst>
              <a:ext uri="{FF2B5EF4-FFF2-40B4-BE49-F238E27FC236}">
                <a16:creationId xmlns:a16="http://schemas.microsoft.com/office/drawing/2014/main" id="{929549E2-9C3B-6B10-4E66-4E57E640C3D8}"/>
              </a:ext>
            </a:extLst>
          </p:cNvPr>
          <p:cNvPicPr>
            <a:picLocks noChangeAspect="1"/>
          </p:cNvPicPr>
          <p:nvPr/>
        </p:nvPicPr>
        <p:blipFill>
          <a:blip r:embed="rId2"/>
          <a:srcRect r="1" b="10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45548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A5C6CCE-86F0-EC3B-6314-43333BD45F38}"/>
              </a:ext>
            </a:extLst>
          </p:cNvPr>
          <p:cNvSpPr>
            <a:spLocks noGrp="1"/>
          </p:cNvSpPr>
          <p:nvPr>
            <p:ph type="ctrTitle"/>
          </p:nvPr>
        </p:nvSpPr>
        <p:spPr>
          <a:xfrm>
            <a:off x="838200" y="451381"/>
            <a:ext cx="10512552" cy="4066540"/>
          </a:xfrm>
        </p:spPr>
        <p:txBody>
          <a:bodyPr anchor="b">
            <a:normAutofit/>
          </a:bodyPr>
          <a:lstStyle/>
          <a:p>
            <a:pPr algn="l"/>
            <a:r>
              <a:rPr lang="en-US" sz="6600"/>
              <a:t>Thank You</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12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C1411C9-3779-7C90-0D87-5C0ACC407120}"/>
              </a:ext>
            </a:extLst>
          </p:cNvPr>
          <p:cNvSpPr>
            <a:spLocks noGrp="1"/>
          </p:cNvSpPr>
          <p:nvPr>
            <p:ph type="title"/>
          </p:nvPr>
        </p:nvSpPr>
        <p:spPr>
          <a:xfrm>
            <a:off x="612647" y="1078992"/>
            <a:ext cx="7093805" cy="1536192"/>
          </a:xfrm>
        </p:spPr>
        <p:txBody>
          <a:bodyPr anchor="b">
            <a:normAutofit/>
          </a:bodyPr>
          <a:lstStyle/>
          <a:p>
            <a:r>
              <a:rPr lang="en-US" sz="5200" cap="all" dirty="0"/>
              <a:t>Simple Task Example</a:t>
            </a:r>
          </a:p>
        </p:txBody>
      </p:sp>
      <p:sp>
        <p:nvSpPr>
          <p:cNvPr id="24"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1D2A078A-666C-0C63-8A40-B5FDF1C949CD}"/>
              </a:ext>
            </a:extLst>
          </p:cNvPr>
          <p:cNvPicPr>
            <a:picLocks noChangeAspect="1"/>
          </p:cNvPicPr>
          <p:nvPr/>
        </p:nvPicPr>
        <p:blipFill>
          <a:blip r:embed="rId2"/>
          <a:srcRect l="17183" r="13746" b="3"/>
          <a:stretch/>
        </p:blipFill>
        <p:spPr>
          <a:xfrm>
            <a:off x="7706453" y="1078992"/>
            <a:ext cx="2788949" cy="4242816"/>
          </a:xfrm>
          <a:prstGeom prst="rect">
            <a:avLst/>
          </a:prstGeom>
        </p:spPr>
      </p:pic>
      <p:sp>
        <p:nvSpPr>
          <p:cNvPr id="5" name="Content Placeholder 4">
            <a:extLst>
              <a:ext uri="{FF2B5EF4-FFF2-40B4-BE49-F238E27FC236}">
                <a16:creationId xmlns:a16="http://schemas.microsoft.com/office/drawing/2014/main" id="{3F3F53E4-5D25-3BC7-AF66-61F39E50CF56}"/>
              </a:ext>
            </a:extLst>
          </p:cNvPr>
          <p:cNvSpPr>
            <a:spLocks noGrp="1"/>
          </p:cNvSpPr>
          <p:nvPr>
            <p:ph idx="1"/>
          </p:nvPr>
        </p:nvSpPr>
        <p:spPr>
          <a:xfrm>
            <a:off x="615458" y="3355848"/>
            <a:ext cx="7338720" cy="2141789"/>
          </a:xfrm>
        </p:spPr>
        <p:txBody>
          <a:bodyPr>
            <a:normAutofit/>
          </a:bodyPr>
          <a:lstStyle/>
          <a:p>
            <a:pPr marL="0" indent="0">
              <a:buNone/>
            </a:pPr>
            <a:r>
              <a:rPr lang="en-US" b="1" dirty="0">
                <a:solidFill>
                  <a:schemeClr val="accent2"/>
                </a:solidFill>
              </a:rPr>
              <a:t>Question</a:t>
            </a:r>
            <a:r>
              <a:rPr lang="en-US" b="1" dirty="0"/>
              <a:t>:</a:t>
            </a:r>
            <a:r>
              <a:rPr lang="en-US" dirty="0"/>
              <a:t> "Who won the ICC Cricket World Cup in 2019?“</a:t>
            </a:r>
          </a:p>
          <a:p>
            <a:pPr marL="0" indent="0">
              <a:buNone/>
            </a:pPr>
            <a:r>
              <a:rPr lang="en-US" b="1" dirty="0">
                <a:solidFill>
                  <a:schemeClr val="accent2"/>
                </a:solidFill>
              </a:rPr>
              <a:t>Response</a:t>
            </a:r>
            <a:r>
              <a:rPr lang="en-US" b="1" dirty="0"/>
              <a:t>:</a:t>
            </a:r>
            <a:r>
              <a:rPr lang="en-US" dirty="0"/>
              <a:t> England won the ICC Cricket World Cup in 2019.</a:t>
            </a:r>
          </a:p>
        </p:txBody>
      </p:sp>
    </p:spTree>
    <p:extLst>
      <p:ext uri="{BB962C8B-B14F-4D97-AF65-F5344CB8AC3E}">
        <p14:creationId xmlns:p14="http://schemas.microsoft.com/office/powerpoint/2010/main" val="16693945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EF9DC-78E3-997A-3A87-4C1507C9B34F}"/>
              </a:ext>
            </a:extLst>
          </p:cNvPr>
          <p:cNvSpPr>
            <a:spLocks noGrp="1"/>
          </p:cNvSpPr>
          <p:nvPr>
            <p:ph type="title"/>
          </p:nvPr>
        </p:nvSpPr>
        <p:spPr>
          <a:xfrm>
            <a:off x="411480" y="987552"/>
            <a:ext cx="7487614" cy="1088136"/>
          </a:xfrm>
        </p:spPr>
        <p:txBody>
          <a:bodyPr anchor="b">
            <a:noAutofit/>
          </a:bodyPr>
          <a:lstStyle/>
          <a:p>
            <a:r>
              <a:rPr lang="en-US" sz="4800" cap="all" dirty="0"/>
              <a:t>Complex Task Example</a:t>
            </a:r>
          </a:p>
        </p:txBody>
      </p:sp>
      <p:sp>
        <p:nvSpPr>
          <p:cNvPr id="62" name="Rectangle 6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F739FAB-0F42-7D74-810D-98096958FF1C}"/>
              </a:ext>
            </a:extLst>
          </p:cNvPr>
          <p:cNvSpPr>
            <a:spLocks noGrp="1"/>
          </p:cNvSpPr>
          <p:nvPr>
            <p:ph idx="1"/>
          </p:nvPr>
        </p:nvSpPr>
        <p:spPr>
          <a:xfrm>
            <a:off x="411478" y="2286000"/>
            <a:ext cx="7487613" cy="3986784"/>
          </a:xfrm>
        </p:spPr>
        <p:txBody>
          <a:bodyPr anchor="t">
            <a:normAutofit/>
          </a:bodyPr>
          <a:lstStyle/>
          <a:p>
            <a:pPr marL="0" indent="0">
              <a:buNone/>
            </a:pPr>
            <a:r>
              <a:rPr lang="en-US" sz="3200" b="1" dirty="0">
                <a:solidFill>
                  <a:schemeClr val="accent2"/>
                </a:solidFill>
              </a:rPr>
              <a:t>Question</a:t>
            </a:r>
            <a:r>
              <a:rPr lang="en-US" sz="2400" b="1" dirty="0"/>
              <a:t>:</a:t>
            </a:r>
            <a:r>
              <a:rPr lang="en-US" sz="2400" dirty="0"/>
              <a:t> </a:t>
            </a:r>
          </a:p>
          <a:p>
            <a:pPr marL="0" indent="0">
              <a:buNone/>
            </a:pPr>
            <a:r>
              <a:rPr lang="en-US" sz="2400" dirty="0"/>
              <a:t>"Can you </a:t>
            </a:r>
            <a:r>
              <a:rPr lang="en-US" sz="2400" u="sng" dirty="0">
                <a:solidFill>
                  <a:schemeClr val="accent2"/>
                </a:solidFill>
              </a:rPr>
              <a:t>analyze</a:t>
            </a:r>
            <a:r>
              <a:rPr lang="en-US" sz="2400" dirty="0"/>
              <a:t> the performance of Virat Kohli in ODIs over the last decade, </a:t>
            </a:r>
            <a:r>
              <a:rPr lang="en-US" sz="2400" u="sng" dirty="0">
                <a:solidFill>
                  <a:schemeClr val="accent2"/>
                </a:solidFill>
              </a:rPr>
              <a:t>compare</a:t>
            </a:r>
            <a:r>
              <a:rPr lang="en-US" sz="2400" dirty="0"/>
              <a:t> it with other top batsmen, and </a:t>
            </a:r>
            <a:r>
              <a:rPr lang="en-US" sz="2400" u="sng" dirty="0">
                <a:solidFill>
                  <a:schemeClr val="accent2"/>
                </a:solidFill>
              </a:rPr>
              <a:t>provide insights </a:t>
            </a:r>
            <a:r>
              <a:rPr lang="en-US" sz="2400" dirty="0"/>
              <a:t>on how his batting average has impacted India's success in World Cups?"</a:t>
            </a:r>
          </a:p>
        </p:txBody>
      </p:sp>
      <p:pic>
        <p:nvPicPr>
          <p:cNvPr id="5" name="Picture 4">
            <a:extLst>
              <a:ext uri="{FF2B5EF4-FFF2-40B4-BE49-F238E27FC236}">
                <a16:creationId xmlns:a16="http://schemas.microsoft.com/office/drawing/2014/main" id="{774EEE19-81F9-F728-724B-566516BFD4A0}"/>
              </a:ext>
            </a:extLst>
          </p:cNvPr>
          <p:cNvPicPr>
            <a:picLocks noChangeAspect="1"/>
          </p:cNvPicPr>
          <p:nvPr/>
        </p:nvPicPr>
        <p:blipFill>
          <a:blip r:embed="rId2"/>
          <a:srcRect l="13050" r="8154" b="1"/>
          <a:stretch/>
        </p:blipFill>
        <p:spPr>
          <a:xfrm>
            <a:off x="8161820" y="987552"/>
            <a:ext cx="3853910" cy="3839378"/>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9604751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89E31-D3DB-9A2D-CEA8-950C3CF9FFC3}"/>
              </a:ext>
            </a:extLst>
          </p:cNvPr>
          <p:cNvSpPr>
            <a:spLocks noGrp="1"/>
          </p:cNvSpPr>
          <p:nvPr>
            <p:ph type="title"/>
          </p:nvPr>
        </p:nvSpPr>
        <p:spPr>
          <a:xfrm>
            <a:off x="838200" y="557188"/>
            <a:ext cx="10515600" cy="1133499"/>
          </a:xfrm>
        </p:spPr>
        <p:txBody>
          <a:bodyPr>
            <a:normAutofit fontScale="90000"/>
          </a:bodyPr>
          <a:lstStyle/>
          <a:p>
            <a:pPr algn="ctr"/>
            <a:r>
              <a:rPr lang="en-US" sz="5200" cap="all" dirty="0"/>
              <a:t>Complex Task Example Explanation</a:t>
            </a:r>
          </a:p>
        </p:txBody>
      </p:sp>
      <p:graphicFrame>
        <p:nvGraphicFramePr>
          <p:cNvPr id="5" name="Content Placeholder 2">
            <a:extLst>
              <a:ext uri="{FF2B5EF4-FFF2-40B4-BE49-F238E27FC236}">
                <a16:creationId xmlns:a16="http://schemas.microsoft.com/office/drawing/2014/main" id="{271045A6-0118-26D9-2B8B-B7291B0FB700}"/>
              </a:ext>
            </a:extLst>
          </p:cNvPr>
          <p:cNvGraphicFramePr>
            <a:graphicFrameLocks noGrp="1"/>
          </p:cNvGraphicFramePr>
          <p:nvPr>
            <p:ph idx="1"/>
            <p:extLst>
              <p:ext uri="{D42A27DB-BD31-4B8C-83A1-F6EECF244321}">
                <p14:modId xmlns:p14="http://schemas.microsoft.com/office/powerpoint/2010/main" val="205435185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12994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DB18D-706B-E6E3-7C53-3A5D9837FC64}"/>
              </a:ext>
            </a:extLst>
          </p:cNvPr>
          <p:cNvSpPr>
            <a:spLocks noGrp="1"/>
          </p:cNvSpPr>
          <p:nvPr>
            <p:ph type="title"/>
          </p:nvPr>
        </p:nvSpPr>
        <p:spPr>
          <a:xfrm>
            <a:off x="638882" y="639193"/>
            <a:ext cx="4401204" cy="3573516"/>
          </a:xfrm>
        </p:spPr>
        <p:txBody>
          <a:bodyPr vert="horz" lIns="91440" tIns="45720" rIns="91440" bIns="45720" rtlCol="0" anchor="b">
            <a:normAutofit/>
          </a:bodyPr>
          <a:lstStyle/>
          <a:p>
            <a:r>
              <a:rPr lang="en-US" sz="5500" kern="1200" cap="all" dirty="0">
                <a:solidFill>
                  <a:schemeClr val="tx1"/>
                </a:solidFill>
                <a:latin typeface="+mj-lt"/>
                <a:ea typeface="+mj-ea"/>
                <a:cs typeface="+mj-cs"/>
              </a:rPr>
              <a:t>Evolution of AI Agents</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374B77E-7D21-82BB-5EB2-F9AFAF3918AE}"/>
              </a:ext>
            </a:extLst>
          </p:cNvPr>
          <p:cNvPicPr>
            <a:picLocks noGrp="1" noChangeAspect="1"/>
          </p:cNvPicPr>
          <p:nvPr>
            <p:ph idx="1"/>
          </p:nvPr>
        </p:nvPicPr>
        <p:blipFill>
          <a:blip r:embed="rId2"/>
          <a:stretch>
            <a:fillRect/>
          </a:stretch>
        </p:blipFill>
        <p:spPr>
          <a:xfrm>
            <a:off x="5534967" y="640080"/>
            <a:ext cx="5453274" cy="5550408"/>
          </a:xfrm>
          <a:prstGeom prst="rect">
            <a:avLst/>
          </a:prstGeom>
        </p:spPr>
      </p:pic>
    </p:spTree>
    <p:extLst>
      <p:ext uri="{BB962C8B-B14F-4D97-AF65-F5344CB8AC3E}">
        <p14:creationId xmlns:p14="http://schemas.microsoft.com/office/powerpoint/2010/main" val="18121199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7F7021-BD3E-A33D-19CF-CCD64EC35EB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A0A205-809F-2798-2CBB-A7B597785776}"/>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cap="all" dirty="0">
                <a:solidFill>
                  <a:schemeClr val="tx1"/>
                </a:solidFill>
                <a:latin typeface="+mj-lt"/>
                <a:ea typeface="+mj-ea"/>
                <a:cs typeface="+mj-cs"/>
              </a:rPr>
              <a:t>LLM Agent Framework</a:t>
            </a:r>
          </a:p>
        </p:txBody>
      </p:sp>
      <p:pic>
        <p:nvPicPr>
          <p:cNvPr id="5" name="Picture 4" descr="A diagram of a agent&#10;&#10;Description automatically generated">
            <a:extLst>
              <a:ext uri="{FF2B5EF4-FFF2-40B4-BE49-F238E27FC236}">
                <a16:creationId xmlns:a16="http://schemas.microsoft.com/office/drawing/2014/main" id="{2A1B6799-A575-832E-73CF-CFCB8C2A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25" y="557189"/>
            <a:ext cx="10118550" cy="4629236"/>
          </a:xfrm>
          <a:prstGeom prst="rect">
            <a:avLst/>
          </a:prstGeom>
        </p:spPr>
      </p:pic>
    </p:spTree>
    <p:extLst>
      <p:ext uri="{BB962C8B-B14F-4D97-AF65-F5344CB8AC3E}">
        <p14:creationId xmlns:p14="http://schemas.microsoft.com/office/powerpoint/2010/main" val="40192338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85829-66E3-EE48-3B03-94F857166701}"/>
              </a:ext>
            </a:extLst>
          </p:cNvPr>
          <p:cNvSpPr>
            <a:spLocks noGrp="1"/>
          </p:cNvSpPr>
          <p:nvPr>
            <p:ph type="title"/>
          </p:nvPr>
        </p:nvSpPr>
        <p:spPr>
          <a:xfrm>
            <a:off x="838200" y="557188"/>
            <a:ext cx="10515600" cy="1133499"/>
          </a:xfrm>
        </p:spPr>
        <p:txBody>
          <a:bodyPr>
            <a:normAutofit/>
          </a:bodyPr>
          <a:lstStyle/>
          <a:p>
            <a:pPr algn="ctr"/>
            <a:r>
              <a:rPr lang="en-US" sz="5200" cap="all"/>
              <a:t>Planning for LLM Agents</a:t>
            </a:r>
            <a:endParaRPr lang="en-US" sz="5200" cap="all" dirty="0"/>
          </a:p>
        </p:txBody>
      </p:sp>
      <p:graphicFrame>
        <p:nvGraphicFramePr>
          <p:cNvPr id="5" name="Content Placeholder 2">
            <a:extLst>
              <a:ext uri="{FF2B5EF4-FFF2-40B4-BE49-F238E27FC236}">
                <a16:creationId xmlns:a16="http://schemas.microsoft.com/office/drawing/2014/main" id="{89318498-5190-F848-5A66-A0548E299EFF}"/>
              </a:ext>
            </a:extLst>
          </p:cNvPr>
          <p:cNvGraphicFramePr>
            <a:graphicFrameLocks noGrp="1"/>
          </p:cNvGraphicFramePr>
          <p:nvPr>
            <p:ph idx="1"/>
            <p:extLst>
              <p:ext uri="{D42A27DB-BD31-4B8C-83A1-F6EECF244321}">
                <p14:modId xmlns:p14="http://schemas.microsoft.com/office/powerpoint/2010/main" val="229571294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4009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8F79CE-0A76-2B27-DA5C-1147E8D62699}"/>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0F459-C981-26E8-8C50-8D868FE9EE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cap="all">
                <a:solidFill>
                  <a:schemeClr val="tx1"/>
                </a:solidFill>
                <a:latin typeface="+mj-lt"/>
                <a:ea typeface="+mj-ea"/>
                <a:cs typeface="+mj-cs"/>
              </a:rPr>
              <a:t>ReAct Agent Model</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BE6A85-5F20-18DA-B021-B4C4DF9A473C}"/>
              </a:ext>
            </a:extLst>
          </p:cNvPr>
          <p:cNvPicPr>
            <a:picLocks noChangeAspect="1"/>
          </p:cNvPicPr>
          <p:nvPr/>
        </p:nvPicPr>
        <p:blipFill>
          <a:blip r:embed="rId2"/>
          <a:stretch>
            <a:fillRect/>
          </a:stretch>
        </p:blipFill>
        <p:spPr>
          <a:xfrm>
            <a:off x="3494314" y="1033802"/>
            <a:ext cx="8697686" cy="4718493"/>
          </a:xfrm>
          <a:prstGeom prst="rect">
            <a:avLst/>
          </a:prstGeom>
        </p:spPr>
      </p:pic>
    </p:spTree>
    <p:extLst>
      <p:ext uri="{BB962C8B-B14F-4D97-AF65-F5344CB8AC3E}">
        <p14:creationId xmlns:p14="http://schemas.microsoft.com/office/powerpoint/2010/main" val="36829455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3176</TotalTime>
  <Words>2133</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Calibri</vt:lpstr>
      <vt:lpstr>Office Theme</vt:lpstr>
      <vt:lpstr>Understanding  AI Agents</vt:lpstr>
      <vt:lpstr>Simple vs Complex Tasks for LLM Agents</vt:lpstr>
      <vt:lpstr>Simple Task Example</vt:lpstr>
      <vt:lpstr>Complex Task Example</vt:lpstr>
      <vt:lpstr>Complex Task Example Explanation</vt:lpstr>
      <vt:lpstr>Evolution of AI Agents</vt:lpstr>
      <vt:lpstr>LLM Agent Framework</vt:lpstr>
      <vt:lpstr>Planning for LLM Agents</vt:lpstr>
      <vt:lpstr>ReAct Agent Model</vt:lpstr>
      <vt:lpstr>Example: Customer Support for E-commerce Order Issues</vt:lpstr>
      <vt:lpstr>Example: Customer Support for E-commerce Order Issues</vt:lpstr>
      <vt:lpstr>Example: Customer Support for E-commerce Order Issues</vt:lpstr>
      <vt:lpstr>Example: Customer Support for E-commerce Order Issues</vt:lpstr>
      <vt:lpstr>Example: Customer Support for E-commerce Order Issues</vt:lpstr>
      <vt:lpstr>Example: Customer Support for E-commerce Order Issues</vt:lpstr>
      <vt:lpstr>Example: Customer Support for E-commerce Order Issues</vt:lpstr>
      <vt:lpstr>Example: Customer Support for E-commerce Order Issues</vt:lpstr>
      <vt:lpstr>Example: Virtual Cincinnati Tour Guide</vt:lpstr>
      <vt:lpstr>Example: Virtual Cincinnati Tour Guide</vt:lpstr>
      <vt:lpstr>Example: Virtual Cincinnati Tour Guide</vt:lpstr>
      <vt:lpstr>Example: Virtual Cincinnati Tour Guide</vt:lpstr>
      <vt:lpstr>Example: Virtual Cincinnati Tour Guide</vt:lpstr>
      <vt:lpstr>Example: Virtual Cincinnati Tour Guide</vt:lpstr>
      <vt:lpstr>Example: Virtual Cincinnati Tour Guide</vt:lpstr>
      <vt:lpstr>Example: Virtual Cincinnati Tour Guide</vt:lpstr>
      <vt:lpstr>Memory in LLM Agents</vt:lpstr>
      <vt:lpstr>Tools for LLM Agents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gopal reddy Peddireddy</dc:creator>
  <cp:lastModifiedBy>Bala gopal reddy Peddireddy</cp:lastModifiedBy>
  <cp:revision>11</cp:revision>
  <dcterms:created xsi:type="dcterms:W3CDTF">2024-11-12T11:49:03Z</dcterms:created>
  <dcterms:modified xsi:type="dcterms:W3CDTF">2024-11-15T04:20:47Z</dcterms:modified>
</cp:coreProperties>
</file>