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3" r:id="rId5"/>
    <p:sldId id="273" r:id="rId6"/>
    <p:sldId id="275" r:id="rId7"/>
    <p:sldId id="276" r:id="rId8"/>
    <p:sldId id="264" r:id="rId9"/>
    <p:sldId id="269" r:id="rId10"/>
    <p:sldId id="25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FE18A-5AB8-4C37-A8A5-559D28BFEAA0}" v="137" dt="2024-11-30T15:15:48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gopal reddy Peddireddy" userId="81ef03f998f071af" providerId="LiveId" clId="{C1CFE18A-5AB8-4C37-A8A5-559D28BFEAA0}"/>
    <pc:docChg chg="undo custSel addSld delSld modSld sldOrd">
      <pc:chgData name="Bala gopal reddy Peddireddy" userId="81ef03f998f071af" providerId="LiveId" clId="{C1CFE18A-5AB8-4C37-A8A5-559D28BFEAA0}" dt="2024-11-30T16:10:04.955" v="1540" actId="313"/>
      <pc:docMkLst>
        <pc:docMk/>
      </pc:docMkLst>
      <pc:sldChg chg="addSp delSp modSp mod">
        <pc:chgData name="Bala gopal reddy Peddireddy" userId="81ef03f998f071af" providerId="LiveId" clId="{C1CFE18A-5AB8-4C37-A8A5-559D28BFEAA0}" dt="2024-11-30T04:16:14.533" v="555" actId="1037"/>
        <pc:sldMkLst>
          <pc:docMk/>
          <pc:sldMk cId="3001638579" sldId="256"/>
        </pc:sldMkLst>
        <pc:spChg chg="mod">
          <ac:chgData name="Bala gopal reddy Peddireddy" userId="81ef03f998f071af" providerId="LiveId" clId="{C1CFE18A-5AB8-4C37-A8A5-559D28BFEAA0}" dt="2024-11-30T04:16:14.533" v="555" actId="1037"/>
          <ac:spMkLst>
            <pc:docMk/>
            <pc:sldMk cId="3001638579" sldId="256"/>
            <ac:spMk id="2" creationId="{FAEB9AC0-D84D-A910-B29E-2A197C28E4A5}"/>
          </ac:spMkLst>
        </pc:spChg>
        <pc:spChg chg="del">
          <ac:chgData name="Bala gopal reddy Peddireddy" userId="81ef03f998f071af" providerId="LiveId" clId="{C1CFE18A-5AB8-4C37-A8A5-559D28BFEAA0}" dt="2024-11-28T22:30:47.362" v="0" actId="478"/>
          <ac:spMkLst>
            <pc:docMk/>
            <pc:sldMk cId="3001638579" sldId="256"/>
            <ac:spMk id="3" creationId="{8DF1F8E3-46CA-4F0A-39CD-57ED6C541AC0}"/>
          </ac:spMkLst>
        </pc:spChg>
        <pc:spChg chg="add mod">
          <ac:chgData name="Bala gopal reddy Peddireddy" userId="81ef03f998f071af" providerId="LiveId" clId="{C1CFE18A-5AB8-4C37-A8A5-559D28BFEAA0}" dt="2024-11-30T04:16:08.590" v="552" actId="1076"/>
          <ac:spMkLst>
            <pc:docMk/>
            <pc:sldMk cId="3001638579" sldId="256"/>
            <ac:spMk id="6" creationId="{786D6BC1-D7D5-0F60-F62D-06AE4896267B}"/>
          </ac:spMkLst>
        </pc:spChg>
        <pc:picChg chg="add del mod modCrop">
          <ac:chgData name="Bala gopal reddy Peddireddy" userId="81ef03f998f071af" providerId="LiveId" clId="{C1CFE18A-5AB8-4C37-A8A5-559D28BFEAA0}" dt="2024-11-28T23:40:53.891" v="188" actId="21"/>
          <ac:picMkLst>
            <pc:docMk/>
            <pc:sldMk cId="3001638579" sldId="256"/>
            <ac:picMk id="5" creationId="{E1038F69-8283-DAA3-D59E-DE72DF963363}"/>
          </ac:picMkLst>
        </pc:picChg>
      </pc:sldChg>
      <pc:sldChg chg="addSp delSp modSp new del mod setBg">
        <pc:chgData name="Bala gopal reddy Peddireddy" userId="81ef03f998f071af" providerId="LiveId" clId="{C1CFE18A-5AB8-4C37-A8A5-559D28BFEAA0}" dt="2024-11-28T23:08:52.597" v="119" actId="47"/>
        <pc:sldMkLst>
          <pc:docMk/>
          <pc:sldMk cId="1619272959" sldId="257"/>
        </pc:sldMkLst>
        <pc:spChg chg="mod">
          <ac:chgData name="Bala gopal reddy Peddireddy" userId="81ef03f998f071af" providerId="LiveId" clId="{C1CFE18A-5AB8-4C37-A8A5-559D28BFEAA0}" dt="2024-11-28T23:01:07.613" v="85" actId="26606"/>
          <ac:spMkLst>
            <pc:docMk/>
            <pc:sldMk cId="1619272959" sldId="257"/>
            <ac:spMk id="2" creationId="{2B53111B-454C-EAA0-AC7C-675036D4A55B}"/>
          </ac:spMkLst>
        </pc:spChg>
        <pc:spChg chg="del">
          <ac:chgData name="Bala gopal reddy Peddireddy" userId="81ef03f998f071af" providerId="LiveId" clId="{C1CFE18A-5AB8-4C37-A8A5-559D28BFEAA0}" dt="2024-11-28T23:01:05.767" v="84" actId="22"/>
          <ac:spMkLst>
            <pc:docMk/>
            <pc:sldMk cId="1619272959" sldId="257"/>
            <ac:spMk id="3" creationId="{A167977C-0DC9-CCEB-099B-847E07B88649}"/>
          </ac:spMkLst>
        </pc:spChg>
        <pc:spChg chg="add">
          <ac:chgData name="Bala gopal reddy Peddireddy" userId="81ef03f998f071af" providerId="LiveId" clId="{C1CFE18A-5AB8-4C37-A8A5-559D28BFEAA0}" dt="2024-11-28T23:01:07.613" v="85" actId="26606"/>
          <ac:spMkLst>
            <pc:docMk/>
            <pc:sldMk cId="1619272959" sldId="257"/>
            <ac:spMk id="10" creationId="{A4AC5506-6312-4701-8D3C-40187889A947}"/>
          </ac:spMkLst>
        </pc:spChg>
        <pc:picChg chg="add mod ord">
          <ac:chgData name="Bala gopal reddy Peddireddy" userId="81ef03f998f071af" providerId="LiveId" clId="{C1CFE18A-5AB8-4C37-A8A5-559D28BFEAA0}" dt="2024-11-28T23:01:11.233" v="86" actId="27614"/>
          <ac:picMkLst>
            <pc:docMk/>
            <pc:sldMk cId="1619272959" sldId="257"/>
            <ac:picMk id="5" creationId="{756C1D44-F252-5DFE-1E25-9E68CC60D99D}"/>
          </ac:picMkLst>
        </pc:picChg>
      </pc:sldChg>
      <pc:sldChg chg="addSp delSp modSp new mod setBg">
        <pc:chgData name="Bala gopal reddy Peddireddy" userId="81ef03f998f071af" providerId="LiveId" clId="{C1CFE18A-5AB8-4C37-A8A5-559D28BFEAA0}" dt="2024-11-30T14:13:35.231" v="1048" actId="27636"/>
        <pc:sldMkLst>
          <pc:docMk/>
          <pc:sldMk cId="2064100327" sldId="258"/>
        </pc:sldMkLst>
        <pc:spChg chg="mod">
          <ac:chgData name="Bala gopal reddy Peddireddy" userId="81ef03f998f071af" providerId="LiveId" clId="{C1CFE18A-5AB8-4C37-A8A5-559D28BFEAA0}" dt="2024-11-29T21:35:54.537" v="422" actId="108"/>
          <ac:spMkLst>
            <pc:docMk/>
            <pc:sldMk cId="2064100327" sldId="258"/>
            <ac:spMk id="2" creationId="{6F5AB705-7FF4-C4E7-F2F2-5A4307F2CBC5}"/>
          </ac:spMkLst>
        </pc:spChg>
        <pc:spChg chg="add del mod">
          <ac:chgData name="Bala gopal reddy Peddireddy" userId="81ef03f998f071af" providerId="LiveId" clId="{C1CFE18A-5AB8-4C37-A8A5-559D28BFEAA0}" dt="2024-11-30T14:13:35.231" v="1048" actId="27636"/>
          <ac:spMkLst>
            <pc:docMk/>
            <pc:sldMk cId="2064100327" sldId="258"/>
            <ac:spMk id="3" creationId="{9C80DD5C-29FE-BEF2-2941-D843F63BBE34}"/>
          </ac:spMkLst>
        </pc:spChg>
        <pc:spChg chg="add">
          <ac:chgData name="Bala gopal reddy Peddireddy" userId="81ef03f998f071af" providerId="LiveId" clId="{C1CFE18A-5AB8-4C37-A8A5-559D28BFEAA0}" dt="2024-11-28T22:38:03.729" v="75"/>
          <ac:spMkLst>
            <pc:docMk/>
            <pc:sldMk cId="2064100327" sldId="258"/>
            <ac:spMk id="4" creationId="{3B569022-9F53-539E-ECD3-1118C034F16A}"/>
          </ac:spMkLst>
        </pc:spChg>
        <pc:spChg chg="add mod">
          <ac:chgData name="Bala gopal reddy Peddireddy" userId="81ef03f998f071af" providerId="LiveId" clId="{C1CFE18A-5AB8-4C37-A8A5-559D28BFEAA0}" dt="2024-11-28T22:38:12.200" v="78"/>
          <ac:spMkLst>
            <pc:docMk/>
            <pc:sldMk cId="2064100327" sldId="258"/>
            <ac:spMk id="5" creationId="{7CFBB78F-39B2-2CD0-58A6-9C6C64343FE2}"/>
          </ac:spMkLst>
        </pc:spChg>
        <pc:spChg chg="add del">
          <ac:chgData name="Bala gopal reddy Peddireddy" userId="81ef03f998f071af" providerId="LiveId" clId="{C1CFE18A-5AB8-4C37-A8A5-559D28BFEAA0}" dt="2024-11-29T18:34:49.269" v="316" actId="26606"/>
          <ac:spMkLst>
            <pc:docMk/>
            <pc:sldMk cId="2064100327" sldId="258"/>
            <ac:spMk id="10" creationId="{245A9F99-D9B1-4094-A2E2-B90AC1DB7B9C}"/>
          </ac:spMkLst>
        </pc:spChg>
        <pc:spChg chg="add del">
          <ac:chgData name="Bala gopal reddy Peddireddy" userId="81ef03f998f071af" providerId="LiveId" clId="{C1CFE18A-5AB8-4C37-A8A5-559D28BFEAA0}" dt="2024-11-29T18:34:49.269" v="316" actId="26606"/>
          <ac:spMkLst>
            <pc:docMk/>
            <pc:sldMk cId="2064100327" sldId="258"/>
            <ac:spMk id="12" creationId="{B7FAF607-473A-4A43-A23D-BBFF5C4117BB}"/>
          </ac:spMkLst>
        </pc:spChg>
        <pc:spChg chg="add del">
          <ac:chgData name="Bala gopal reddy Peddireddy" userId="81ef03f998f071af" providerId="LiveId" clId="{C1CFE18A-5AB8-4C37-A8A5-559D28BFEAA0}" dt="2024-11-29T18:34:48.467" v="315" actId="26606"/>
          <ac:spMkLst>
            <pc:docMk/>
            <pc:sldMk cId="2064100327" sldId="258"/>
            <ac:spMk id="22" creationId="{327D73B4-9F5C-4A64-A179-51B9500CB8B5}"/>
          </ac:spMkLst>
        </pc:spChg>
        <pc:spChg chg="add del">
          <ac:chgData name="Bala gopal reddy Peddireddy" userId="81ef03f998f071af" providerId="LiveId" clId="{C1CFE18A-5AB8-4C37-A8A5-559D28BFEAA0}" dt="2024-11-29T18:34:48.467" v="315" actId="26606"/>
          <ac:spMkLst>
            <pc:docMk/>
            <pc:sldMk cId="2064100327" sldId="258"/>
            <ac:spMk id="24" creationId="{C1F06963-6374-4B48-844F-071A9BAAAE02}"/>
          </ac:spMkLst>
        </pc:spChg>
        <pc:spChg chg="add del">
          <ac:chgData name="Bala gopal reddy Peddireddy" userId="81ef03f998f071af" providerId="LiveId" clId="{C1CFE18A-5AB8-4C37-A8A5-559D28BFEAA0}" dt="2024-11-29T18:34:48.467" v="315" actId="26606"/>
          <ac:spMkLst>
            <pc:docMk/>
            <pc:sldMk cId="2064100327" sldId="258"/>
            <ac:spMk id="30" creationId="{E3020543-B24B-4EC4-8FFC-8DD88EEA91A8}"/>
          </ac:spMkLst>
        </pc:spChg>
        <pc:grpChg chg="add del">
          <ac:chgData name="Bala gopal reddy Peddireddy" userId="81ef03f998f071af" providerId="LiveId" clId="{C1CFE18A-5AB8-4C37-A8A5-559D28BFEAA0}" dt="2024-11-29T18:34:49.269" v="316" actId="26606"/>
          <ac:grpSpMkLst>
            <pc:docMk/>
            <pc:sldMk cId="2064100327" sldId="258"/>
            <ac:grpSpMk id="14" creationId="{C5F6476F-D303-44D3-B30F-1BA348F0F64A}"/>
          </ac:grpSpMkLst>
        </pc:grpChg>
        <pc:grpChg chg="add del">
          <ac:chgData name="Bala gopal reddy Peddireddy" userId="81ef03f998f071af" providerId="LiveId" clId="{C1CFE18A-5AB8-4C37-A8A5-559D28BFEAA0}" dt="2024-11-29T18:34:48.467" v="315" actId="26606"/>
          <ac:grpSpMkLst>
            <pc:docMk/>
            <pc:sldMk cId="2064100327" sldId="258"/>
            <ac:grpSpMk id="26" creationId="{5614C7C0-FA1D-4105-8345-1DF76F9870A8}"/>
          </ac:grpSpMkLst>
        </pc:grpChg>
        <pc:picChg chg="add del mod">
          <ac:chgData name="Bala gopal reddy Peddireddy" userId="81ef03f998f071af" providerId="LiveId" clId="{C1CFE18A-5AB8-4C37-A8A5-559D28BFEAA0}" dt="2024-11-29T18:34:49.269" v="316" actId="26606"/>
          <ac:picMkLst>
            <pc:docMk/>
            <pc:sldMk cId="2064100327" sldId="258"/>
            <ac:picMk id="7" creationId="{B9427266-5E8B-01E8-E84A-D54F8C5A6F35}"/>
          </ac:picMkLst>
        </pc:picChg>
        <pc:cxnChg chg="add del">
          <ac:chgData name="Bala gopal reddy Peddireddy" userId="81ef03f998f071af" providerId="LiveId" clId="{C1CFE18A-5AB8-4C37-A8A5-559D28BFEAA0}" dt="2024-11-29T18:34:48.467" v="315" actId="26606"/>
          <ac:cxnSpMkLst>
            <pc:docMk/>
            <pc:sldMk cId="2064100327" sldId="258"/>
            <ac:cxnSpMk id="32" creationId="{C49DA8F6-BCC1-4447-B54C-57856834B94B}"/>
          </ac:cxnSpMkLst>
        </pc:cxnChg>
      </pc:sldChg>
      <pc:sldChg chg="addSp delSp modSp new del mod">
        <pc:chgData name="Bala gopal reddy Peddireddy" userId="81ef03f998f071af" providerId="LiveId" clId="{C1CFE18A-5AB8-4C37-A8A5-559D28BFEAA0}" dt="2024-11-30T15:07:41.953" v="1379" actId="47"/>
        <pc:sldMkLst>
          <pc:docMk/>
          <pc:sldMk cId="1013351171" sldId="259"/>
        </pc:sldMkLst>
        <pc:spChg chg="mod">
          <ac:chgData name="Bala gopal reddy Peddireddy" userId="81ef03f998f071af" providerId="LiveId" clId="{C1CFE18A-5AB8-4C37-A8A5-559D28BFEAA0}" dt="2024-11-29T21:36:07.357" v="423" actId="108"/>
          <ac:spMkLst>
            <pc:docMk/>
            <pc:sldMk cId="1013351171" sldId="259"/>
            <ac:spMk id="2" creationId="{EFC9377B-4A97-D750-3BFC-7639819D43DB}"/>
          </ac:spMkLst>
        </pc:spChg>
        <pc:spChg chg="del">
          <ac:chgData name="Bala gopal reddy Peddireddy" userId="81ef03f998f071af" providerId="LiveId" clId="{C1CFE18A-5AB8-4C37-A8A5-559D28BFEAA0}" dt="2024-11-28T23:07:39.684" v="94" actId="22"/>
          <ac:spMkLst>
            <pc:docMk/>
            <pc:sldMk cId="1013351171" sldId="259"/>
            <ac:spMk id="3" creationId="{9D350A0C-4182-DBA4-0353-240B6BAA3146}"/>
          </ac:spMkLst>
        </pc:spChg>
        <pc:picChg chg="add mod ord">
          <ac:chgData name="Bala gopal reddy Peddireddy" userId="81ef03f998f071af" providerId="LiveId" clId="{C1CFE18A-5AB8-4C37-A8A5-559D28BFEAA0}" dt="2024-11-28T23:36:56.387" v="120" actId="14100"/>
          <ac:picMkLst>
            <pc:docMk/>
            <pc:sldMk cId="1013351171" sldId="259"/>
            <ac:picMk id="5" creationId="{DCC84018-EA44-D883-A608-50DE45D2771C}"/>
          </ac:picMkLst>
        </pc:picChg>
      </pc:sldChg>
      <pc:sldChg chg="addSp delSp modSp new del mod">
        <pc:chgData name="Bala gopal reddy Peddireddy" userId="81ef03f998f071af" providerId="LiveId" clId="{C1CFE18A-5AB8-4C37-A8A5-559D28BFEAA0}" dt="2024-11-29T17:50:48.439" v="246" actId="47"/>
        <pc:sldMkLst>
          <pc:docMk/>
          <pc:sldMk cId="1605218293" sldId="260"/>
        </pc:sldMkLst>
        <pc:spChg chg="add del">
          <ac:chgData name="Bala gopal reddy Peddireddy" userId="81ef03f998f071af" providerId="LiveId" clId="{C1CFE18A-5AB8-4C37-A8A5-559D28BFEAA0}" dt="2024-11-28T22:34:24.503" v="51" actId="3680"/>
          <ac:spMkLst>
            <pc:docMk/>
            <pc:sldMk cId="1605218293" sldId="260"/>
            <ac:spMk id="3" creationId="{0703A653-5212-69E8-031E-E8C29C367A61}"/>
          </ac:spMkLst>
        </pc:spChg>
        <pc:graphicFrameChg chg="add mod">
          <ac:chgData name="Bala gopal reddy Peddireddy" userId="81ef03f998f071af" providerId="LiveId" clId="{C1CFE18A-5AB8-4C37-A8A5-559D28BFEAA0}" dt="2024-11-28T22:34:09.756" v="48"/>
          <ac:graphicFrameMkLst>
            <pc:docMk/>
            <pc:sldMk cId="1605218293" sldId="260"/>
            <ac:graphicFrameMk id="4" creationId="{2A241BE6-ABF3-B201-C10F-0AFE72AAE1DD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06.954" v="47"/>
          <ac:graphicFrameMkLst>
            <pc:docMk/>
            <pc:sldMk cId="1605218293" sldId="260"/>
            <ac:graphicFrameMk id="5" creationId="{EA5CA95A-3CC9-D506-7946-BE28234D6FB6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06.954" v="47"/>
          <ac:graphicFrameMkLst>
            <pc:docMk/>
            <pc:sldMk cId="1605218293" sldId="260"/>
            <ac:graphicFrameMk id="6" creationId="{CDA65F74-DD5B-BA36-0C4E-5F5E96343BCD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06.954" v="47"/>
          <ac:graphicFrameMkLst>
            <pc:docMk/>
            <pc:sldMk cId="1605218293" sldId="260"/>
            <ac:graphicFrameMk id="7" creationId="{6A5489FA-5D01-7E1A-5EFF-D0EFBC6482D3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06.954" v="47"/>
          <ac:graphicFrameMkLst>
            <pc:docMk/>
            <pc:sldMk cId="1605218293" sldId="260"/>
            <ac:graphicFrameMk id="8" creationId="{2D46B19A-001E-3A62-088A-4985D5CB620B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12.913" v="50"/>
          <ac:graphicFrameMkLst>
            <pc:docMk/>
            <pc:sldMk cId="1605218293" sldId="260"/>
            <ac:graphicFrameMk id="9" creationId="{69AFB923-E65E-53C3-896B-EDD2178013E3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11.298" v="49"/>
          <ac:graphicFrameMkLst>
            <pc:docMk/>
            <pc:sldMk cId="1605218293" sldId="260"/>
            <ac:graphicFrameMk id="10" creationId="{C2C0D395-513C-146B-9043-FC5607FDE2DD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11.298" v="49"/>
          <ac:graphicFrameMkLst>
            <pc:docMk/>
            <pc:sldMk cId="1605218293" sldId="260"/>
            <ac:graphicFrameMk id="11" creationId="{D99A6156-70E3-D980-C7B3-5F9C884266A2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11.298" v="49"/>
          <ac:graphicFrameMkLst>
            <pc:docMk/>
            <pc:sldMk cId="1605218293" sldId="260"/>
            <ac:graphicFrameMk id="12" creationId="{3E11FB50-D360-8958-A80D-9C65C3433997}"/>
          </ac:graphicFrameMkLst>
        </pc:graphicFrameChg>
        <pc:graphicFrameChg chg="add mod">
          <ac:chgData name="Bala gopal reddy Peddireddy" userId="81ef03f998f071af" providerId="LiveId" clId="{C1CFE18A-5AB8-4C37-A8A5-559D28BFEAA0}" dt="2024-11-28T22:34:11.298" v="49"/>
          <ac:graphicFrameMkLst>
            <pc:docMk/>
            <pc:sldMk cId="1605218293" sldId="260"/>
            <ac:graphicFrameMk id="13" creationId="{26F925CC-0185-760C-3BAA-9B9E429A98E2}"/>
          </ac:graphicFrameMkLst>
        </pc:graphicFrameChg>
        <pc:graphicFrameChg chg="add mod ord modGraphic">
          <ac:chgData name="Bala gopal reddy Peddireddy" userId="81ef03f998f071af" providerId="LiveId" clId="{C1CFE18A-5AB8-4C37-A8A5-559D28BFEAA0}" dt="2024-11-28T22:35:31.529" v="60"/>
          <ac:graphicFrameMkLst>
            <pc:docMk/>
            <pc:sldMk cId="1605218293" sldId="260"/>
            <ac:graphicFrameMk id="14" creationId="{27C860E3-5CED-F78A-0899-8DD7CD2F4E4D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15" creationId="{74EA5C4B-DF80-338B-E266-6356F240DDCD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16" creationId="{03EEC177-1666-C114-F19C-133F3349EC53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17" creationId="{A5DF1010-4A62-9586-850D-615586ABC6BD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18" creationId="{833BB16D-B803-A3C0-A755-5092B1DCF2ED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19" creationId="{90C6C0B4-AA2A-2C80-EECC-970CCD7B201F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20" creationId="{06054D34-B7B2-7BE6-0800-B3A1A4970549}"/>
          </ac:graphicFrameMkLst>
        </pc:graphicFrameChg>
        <pc:graphicFrameChg chg="add mod">
          <ac:chgData name="Bala gopal reddy Peddireddy" userId="81ef03f998f071af" providerId="LiveId" clId="{C1CFE18A-5AB8-4C37-A8A5-559D28BFEAA0}" dt="2024-11-29T17:42:09.307" v="196"/>
          <ac:graphicFrameMkLst>
            <pc:docMk/>
            <pc:sldMk cId="1605218293" sldId="260"/>
            <ac:graphicFrameMk id="21" creationId="{F8FC7F42-0BF9-C5A7-1A1C-9B68E8E27906}"/>
          </ac:graphicFrameMkLst>
        </pc:graphicFrameChg>
        <pc:graphicFrameChg chg="add del mod modGraphic">
          <ac:chgData name="Bala gopal reddy Peddireddy" userId="81ef03f998f071af" providerId="LiveId" clId="{C1CFE18A-5AB8-4C37-A8A5-559D28BFEAA0}" dt="2024-11-29T17:44:20.740" v="230" actId="14100"/>
          <ac:graphicFrameMkLst>
            <pc:docMk/>
            <pc:sldMk cId="1605218293" sldId="260"/>
            <ac:graphicFrameMk id="22" creationId="{434A08CE-EBD1-6C19-11DB-5D694B574CAB}"/>
          </ac:graphicFrameMkLst>
        </pc:graphicFrameChg>
      </pc:sldChg>
      <pc:sldChg chg="modSp new mod ord">
        <pc:chgData name="Bala gopal reddy Peddireddy" userId="81ef03f998f071af" providerId="LiveId" clId="{C1CFE18A-5AB8-4C37-A8A5-559D28BFEAA0}" dt="2024-11-30T14:20:07.851" v="1073"/>
        <pc:sldMkLst>
          <pc:docMk/>
          <pc:sldMk cId="2203474036" sldId="261"/>
        </pc:sldMkLst>
        <pc:spChg chg="mod">
          <ac:chgData name="Bala gopal reddy Peddireddy" userId="81ef03f998f071af" providerId="LiveId" clId="{C1CFE18A-5AB8-4C37-A8A5-559D28BFEAA0}" dt="2024-11-29T21:36:16.304" v="424" actId="108"/>
          <ac:spMkLst>
            <pc:docMk/>
            <pc:sldMk cId="2203474036" sldId="261"/>
            <ac:spMk id="2" creationId="{6804CA9C-41D5-A28D-29A6-DFF9A36164A7}"/>
          </ac:spMkLst>
        </pc:spChg>
        <pc:spChg chg="mod">
          <ac:chgData name="Bala gopal reddy Peddireddy" userId="81ef03f998f071af" providerId="LiveId" clId="{C1CFE18A-5AB8-4C37-A8A5-559D28BFEAA0}" dt="2024-11-28T22:36:07.625" v="63" actId="21"/>
          <ac:spMkLst>
            <pc:docMk/>
            <pc:sldMk cId="2203474036" sldId="261"/>
            <ac:spMk id="3" creationId="{8B89E292-44D8-3079-4021-CE5828309D66}"/>
          </ac:spMkLst>
        </pc:spChg>
      </pc:sldChg>
      <pc:sldChg chg="modSp new del mod ord">
        <pc:chgData name="Bala gopal reddy Peddireddy" userId="81ef03f998f071af" providerId="LiveId" clId="{C1CFE18A-5AB8-4C37-A8A5-559D28BFEAA0}" dt="2024-11-29T18:35:12.271" v="318" actId="47"/>
        <pc:sldMkLst>
          <pc:docMk/>
          <pc:sldMk cId="379184420" sldId="262"/>
        </pc:sldMkLst>
        <pc:spChg chg="mod">
          <ac:chgData name="Bala gopal reddy Peddireddy" userId="81ef03f998f071af" providerId="LiveId" clId="{C1CFE18A-5AB8-4C37-A8A5-559D28BFEAA0}" dt="2024-11-28T22:36:56.611" v="74" actId="20577"/>
          <ac:spMkLst>
            <pc:docMk/>
            <pc:sldMk cId="379184420" sldId="262"/>
            <ac:spMk id="2" creationId="{71F13064-A207-765C-4BAB-8ACED92536BD}"/>
          </ac:spMkLst>
        </pc:spChg>
        <pc:spChg chg="mod">
          <ac:chgData name="Bala gopal reddy Peddireddy" userId="81ef03f998f071af" providerId="LiveId" clId="{C1CFE18A-5AB8-4C37-A8A5-559D28BFEAA0}" dt="2024-11-28T22:36:51.494" v="72" actId="21"/>
          <ac:spMkLst>
            <pc:docMk/>
            <pc:sldMk cId="379184420" sldId="262"/>
            <ac:spMk id="3" creationId="{D08A3F48-9469-3E69-CBEB-6EC03B8C6B35}"/>
          </ac:spMkLst>
        </pc:spChg>
      </pc:sldChg>
      <pc:sldChg chg="addSp delSp modSp new mod">
        <pc:chgData name="Bala gopal reddy Peddireddy" userId="81ef03f998f071af" providerId="LiveId" clId="{C1CFE18A-5AB8-4C37-A8A5-559D28BFEAA0}" dt="2024-11-30T14:12:38.038" v="1023" actId="207"/>
        <pc:sldMkLst>
          <pc:docMk/>
          <pc:sldMk cId="3597418905" sldId="263"/>
        </pc:sldMkLst>
        <pc:spChg chg="mod">
          <ac:chgData name="Bala gopal reddy Peddireddy" userId="81ef03f998f071af" providerId="LiveId" clId="{C1CFE18A-5AB8-4C37-A8A5-559D28BFEAA0}" dt="2024-11-29T21:35:08.794" v="420" actId="108"/>
          <ac:spMkLst>
            <pc:docMk/>
            <pc:sldMk cId="3597418905" sldId="263"/>
            <ac:spMk id="2" creationId="{585E3322-BA51-C590-BD81-2DB2C92C4BF4}"/>
          </ac:spMkLst>
        </pc:spChg>
        <pc:spChg chg="del">
          <ac:chgData name="Bala gopal reddy Peddireddy" userId="81ef03f998f071af" providerId="LiveId" clId="{C1CFE18A-5AB8-4C37-A8A5-559D28BFEAA0}" dt="2024-11-28T23:08:49.669" v="118"/>
          <ac:spMkLst>
            <pc:docMk/>
            <pc:sldMk cId="3597418905" sldId="263"/>
            <ac:spMk id="3" creationId="{92974764-A99E-8EF2-5904-05D7218D7B03}"/>
          </ac:spMkLst>
        </pc:spChg>
        <pc:spChg chg="add mod">
          <ac:chgData name="Bala gopal reddy Peddireddy" userId="81ef03f998f071af" providerId="LiveId" clId="{C1CFE18A-5AB8-4C37-A8A5-559D28BFEAA0}" dt="2024-11-30T14:12:09.640" v="1021" actId="1076"/>
          <ac:spMkLst>
            <pc:docMk/>
            <pc:sldMk cId="3597418905" sldId="263"/>
            <ac:spMk id="5" creationId="{F5DFECC4-7266-908C-E04A-FAEEB770595E}"/>
          </ac:spMkLst>
        </pc:spChg>
        <pc:spChg chg="add del mod">
          <ac:chgData name="Bala gopal reddy Peddireddy" userId="81ef03f998f071af" providerId="LiveId" clId="{C1CFE18A-5AB8-4C37-A8A5-559D28BFEAA0}" dt="2024-11-28T23:41:08.374" v="193"/>
          <ac:spMkLst>
            <pc:docMk/>
            <pc:sldMk cId="3597418905" sldId="263"/>
            <ac:spMk id="8" creationId="{AE6E1730-7D39-B4E9-2CC2-A07A784B2D83}"/>
          </ac:spMkLst>
        </pc:spChg>
        <pc:picChg chg="add mod">
          <ac:chgData name="Bala gopal reddy Peddireddy" userId="81ef03f998f071af" providerId="LiveId" clId="{C1CFE18A-5AB8-4C37-A8A5-559D28BFEAA0}" dt="2024-11-30T14:12:38.038" v="1023" actId="207"/>
          <ac:picMkLst>
            <pc:docMk/>
            <pc:sldMk cId="3597418905" sldId="263"/>
            <ac:picMk id="4" creationId="{90756E96-1E2E-D434-B235-656AD84EEF7B}"/>
          </ac:picMkLst>
        </pc:picChg>
        <pc:picChg chg="add del mod">
          <ac:chgData name="Bala gopal reddy Peddireddy" userId="81ef03f998f071af" providerId="LiveId" clId="{C1CFE18A-5AB8-4C37-A8A5-559D28BFEAA0}" dt="2024-11-28T23:40:57.200" v="189" actId="478"/>
          <ac:picMkLst>
            <pc:docMk/>
            <pc:sldMk cId="3597418905" sldId="263"/>
            <ac:picMk id="4" creationId="{FCE053EA-99C9-006D-677E-067B80B72287}"/>
          </ac:picMkLst>
        </pc:picChg>
        <pc:picChg chg="add mod">
          <ac:chgData name="Bala gopal reddy Peddireddy" userId="81ef03f998f071af" providerId="LiveId" clId="{C1CFE18A-5AB8-4C37-A8A5-559D28BFEAA0}" dt="2024-11-28T23:40:34.601" v="184"/>
          <ac:picMkLst>
            <pc:docMk/>
            <pc:sldMk cId="3597418905" sldId="263"/>
            <ac:picMk id="5" creationId="{E1038F69-8283-DAA3-D59E-DE72DF963363}"/>
          </ac:picMkLst>
        </pc:picChg>
        <pc:picChg chg="add del mod">
          <ac:chgData name="Bala gopal reddy Peddireddy" userId="81ef03f998f071af" providerId="LiveId" clId="{C1CFE18A-5AB8-4C37-A8A5-559D28BFEAA0}" dt="2024-11-28T23:40:44.360" v="186" actId="478"/>
          <ac:picMkLst>
            <pc:docMk/>
            <pc:sldMk cId="3597418905" sldId="263"/>
            <ac:picMk id="6" creationId="{21BD2A0C-AA44-93A4-3F2E-8912BEDE27F6}"/>
          </ac:picMkLst>
        </pc:picChg>
        <pc:picChg chg="add del mod">
          <ac:chgData name="Bala gopal reddy Peddireddy" userId="81ef03f998f071af" providerId="LiveId" clId="{C1CFE18A-5AB8-4C37-A8A5-559D28BFEAA0}" dt="2024-11-28T23:41:05.529" v="192" actId="21"/>
          <ac:picMkLst>
            <pc:docMk/>
            <pc:sldMk cId="3597418905" sldId="263"/>
            <ac:picMk id="9" creationId="{E1038F69-8283-DAA3-D59E-DE72DF963363}"/>
          </ac:picMkLst>
        </pc:picChg>
        <pc:picChg chg="add mod">
          <ac:chgData name="Bala gopal reddy Peddireddy" userId="81ef03f998f071af" providerId="LiveId" clId="{C1CFE18A-5AB8-4C37-A8A5-559D28BFEAA0}" dt="2024-11-30T14:10:07.517" v="990" actId="1076"/>
          <ac:picMkLst>
            <pc:docMk/>
            <pc:sldMk cId="3597418905" sldId="263"/>
            <ac:picMk id="10" creationId="{E1038F69-8283-DAA3-D59E-DE72DF963363}"/>
          </ac:picMkLst>
        </pc:picChg>
      </pc:sldChg>
      <pc:sldChg chg="modSp add mod">
        <pc:chgData name="Bala gopal reddy Peddireddy" userId="81ef03f998f071af" providerId="LiveId" clId="{C1CFE18A-5AB8-4C37-A8A5-559D28BFEAA0}" dt="2024-11-29T21:35:41.845" v="421" actId="108"/>
        <pc:sldMkLst>
          <pc:docMk/>
          <pc:sldMk cId="2914083527" sldId="264"/>
        </pc:sldMkLst>
        <pc:spChg chg="mod">
          <ac:chgData name="Bala gopal reddy Peddireddy" userId="81ef03f998f071af" providerId="LiveId" clId="{C1CFE18A-5AB8-4C37-A8A5-559D28BFEAA0}" dt="2024-11-29T21:35:41.845" v="421" actId="108"/>
          <ac:spMkLst>
            <pc:docMk/>
            <pc:sldMk cId="2914083527" sldId="264"/>
            <ac:spMk id="2" creationId="{6C1C34A1-8323-47C4-B2FB-15C5DE38BE6F}"/>
          </ac:spMkLst>
        </pc:spChg>
      </pc:sldChg>
      <pc:sldChg chg="modSp add del">
        <pc:chgData name="Bala gopal reddy Peddireddy" userId="81ef03f998f071af" providerId="LiveId" clId="{C1CFE18A-5AB8-4C37-A8A5-559D28BFEAA0}" dt="2024-11-29T18:09:22.503" v="247" actId="47"/>
        <pc:sldMkLst>
          <pc:docMk/>
          <pc:sldMk cId="1118410348" sldId="265"/>
        </pc:sldMkLst>
        <pc:graphicFrameChg chg="mod">
          <ac:chgData name="Bala gopal reddy Peddireddy" userId="81ef03f998f071af" providerId="LiveId" clId="{C1CFE18A-5AB8-4C37-A8A5-559D28BFEAA0}" dt="2024-11-29T17:50:37.418" v="244"/>
          <ac:graphicFrameMkLst>
            <pc:docMk/>
            <pc:sldMk cId="1118410348" sldId="265"/>
            <ac:graphicFrameMk id="14" creationId="{9FF8FC30-8117-8DA9-E946-C09BB28B06C2}"/>
          </ac:graphicFrameMkLst>
        </pc:graphicFrameChg>
      </pc:sldChg>
      <pc:sldChg chg="addSp delSp modSp add del mod">
        <pc:chgData name="Bala gopal reddy Peddireddy" userId="81ef03f998f071af" providerId="LiveId" clId="{C1CFE18A-5AB8-4C37-A8A5-559D28BFEAA0}" dt="2024-11-29T17:44:20.206" v="229"/>
        <pc:sldMkLst>
          <pc:docMk/>
          <pc:sldMk cId="1240557185" sldId="265"/>
        </pc:sldMkLst>
        <pc:spChg chg="add del mod">
          <ac:chgData name="Bala gopal reddy Peddireddy" userId="81ef03f998f071af" providerId="LiveId" clId="{C1CFE18A-5AB8-4C37-A8A5-559D28BFEAA0}" dt="2024-11-29T17:44:19.491" v="228" actId="478"/>
          <ac:spMkLst>
            <pc:docMk/>
            <pc:sldMk cId="1240557185" sldId="265"/>
            <ac:spMk id="4" creationId="{9EE398F4-99D6-93CC-152D-9F2EE7CD06D4}"/>
          </ac:spMkLst>
        </pc:spChg>
        <pc:graphicFrameChg chg="add del">
          <ac:chgData name="Bala gopal reddy Peddireddy" userId="81ef03f998f071af" providerId="LiveId" clId="{C1CFE18A-5AB8-4C37-A8A5-559D28BFEAA0}" dt="2024-11-29T17:44:19.491" v="228" actId="478"/>
          <ac:graphicFrameMkLst>
            <pc:docMk/>
            <pc:sldMk cId="1240557185" sldId="265"/>
            <ac:graphicFrameMk id="14" creationId="{C67600EE-3BBE-A6D1-03B3-5F581F6BF2FF}"/>
          </ac:graphicFrameMkLst>
        </pc:graphicFrameChg>
        <pc:graphicFrameChg chg="mod">
          <ac:chgData name="Bala gopal reddy Peddireddy" userId="81ef03f998f071af" providerId="LiveId" clId="{C1CFE18A-5AB8-4C37-A8A5-559D28BFEAA0}" dt="2024-11-29T17:43:39.753" v="218" actId="1076"/>
          <ac:graphicFrameMkLst>
            <pc:docMk/>
            <pc:sldMk cId="1240557185" sldId="265"/>
            <ac:graphicFrameMk id="16" creationId="{E5EFECD2-8083-673C-7BCD-A82CC58C1B8D}"/>
          </ac:graphicFrameMkLst>
        </pc:graphicFrameChg>
        <pc:graphicFrameChg chg="mod">
          <ac:chgData name="Bala gopal reddy Peddireddy" userId="81ef03f998f071af" providerId="LiveId" clId="{C1CFE18A-5AB8-4C37-A8A5-559D28BFEAA0}" dt="2024-11-29T17:43:40.690" v="220" actId="1076"/>
          <ac:graphicFrameMkLst>
            <pc:docMk/>
            <pc:sldMk cId="1240557185" sldId="265"/>
            <ac:graphicFrameMk id="17" creationId="{D4C8DB42-8467-534B-3FAC-C14680EC2352}"/>
          </ac:graphicFrameMkLst>
        </pc:graphicFrameChg>
        <pc:graphicFrameChg chg="mod">
          <ac:chgData name="Bala gopal reddy Peddireddy" userId="81ef03f998f071af" providerId="LiveId" clId="{C1CFE18A-5AB8-4C37-A8A5-559D28BFEAA0}" dt="2024-11-29T17:43:41.843" v="221" actId="1076"/>
          <ac:graphicFrameMkLst>
            <pc:docMk/>
            <pc:sldMk cId="1240557185" sldId="265"/>
            <ac:graphicFrameMk id="18" creationId="{F51CB7D1-DEA6-101E-3A50-07A6F3342EB7}"/>
          </ac:graphicFrameMkLst>
        </pc:graphicFrameChg>
        <pc:graphicFrameChg chg="mod">
          <ac:chgData name="Bala gopal reddy Peddireddy" userId="81ef03f998f071af" providerId="LiveId" clId="{C1CFE18A-5AB8-4C37-A8A5-559D28BFEAA0}" dt="2024-11-29T17:43:42.678" v="222" actId="1076"/>
          <ac:graphicFrameMkLst>
            <pc:docMk/>
            <pc:sldMk cId="1240557185" sldId="265"/>
            <ac:graphicFrameMk id="19" creationId="{1C49F7DE-A03D-F99F-2EEC-DD7705D845FF}"/>
          </ac:graphicFrameMkLst>
        </pc:graphicFrameChg>
        <pc:graphicFrameChg chg="mod">
          <ac:chgData name="Bala gopal reddy Peddireddy" userId="81ef03f998f071af" providerId="LiveId" clId="{C1CFE18A-5AB8-4C37-A8A5-559D28BFEAA0}" dt="2024-11-29T17:43:43.434" v="223" actId="1076"/>
          <ac:graphicFrameMkLst>
            <pc:docMk/>
            <pc:sldMk cId="1240557185" sldId="265"/>
            <ac:graphicFrameMk id="20" creationId="{D9815725-BC3F-AF69-2551-3A6A63FC5AAA}"/>
          </ac:graphicFrameMkLst>
        </pc:graphicFrameChg>
        <pc:graphicFrameChg chg="mod">
          <ac:chgData name="Bala gopal reddy Peddireddy" userId="81ef03f998f071af" providerId="LiveId" clId="{C1CFE18A-5AB8-4C37-A8A5-559D28BFEAA0}" dt="2024-11-29T17:43:44.317" v="224" actId="1076"/>
          <ac:graphicFrameMkLst>
            <pc:docMk/>
            <pc:sldMk cId="1240557185" sldId="265"/>
            <ac:graphicFrameMk id="21" creationId="{C836EFE7-9FCC-3EB1-8D7B-D4B46969F882}"/>
          </ac:graphicFrameMkLst>
        </pc:graphicFrameChg>
        <pc:graphicFrameChg chg="mod">
          <ac:chgData name="Bala gopal reddy Peddireddy" userId="81ef03f998f071af" providerId="LiveId" clId="{C1CFE18A-5AB8-4C37-A8A5-559D28BFEAA0}" dt="2024-11-29T17:43:47.746" v="226" actId="1076"/>
          <ac:graphicFrameMkLst>
            <pc:docMk/>
            <pc:sldMk cId="1240557185" sldId="265"/>
            <ac:graphicFrameMk id="22" creationId="{768B21D7-8F1D-C850-F485-174A686839FE}"/>
          </ac:graphicFrameMkLst>
        </pc:graphicFrameChg>
      </pc:sldChg>
      <pc:sldChg chg="add del">
        <pc:chgData name="Bala gopal reddy Peddireddy" userId="81ef03f998f071af" providerId="LiveId" clId="{C1CFE18A-5AB8-4C37-A8A5-559D28BFEAA0}" dt="2024-11-29T18:35:36.774" v="319" actId="47"/>
        <pc:sldMkLst>
          <pc:docMk/>
          <pc:sldMk cId="3800417653" sldId="266"/>
        </pc:sldMkLst>
      </pc:sldChg>
      <pc:sldChg chg="addSp delSp modSp new mod ord modClrScheme modAnim chgLayout">
        <pc:chgData name="Bala gopal reddy Peddireddy" userId="81ef03f998f071af" providerId="LiveId" clId="{C1CFE18A-5AB8-4C37-A8A5-559D28BFEAA0}" dt="2024-11-30T14:14:22.949" v="1071" actId="20577"/>
        <pc:sldMkLst>
          <pc:docMk/>
          <pc:sldMk cId="4155150789" sldId="267"/>
        </pc:sldMkLst>
        <pc:spChg chg="mod ord">
          <ac:chgData name="Bala gopal reddy Peddireddy" userId="81ef03f998f071af" providerId="LiveId" clId="{C1CFE18A-5AB8-4C37-A8A5-559D28BFEAA0}" dt="2024-11-29T21:33:50.217" v="415" actId="108"/>
          <ac:spMkLst>
            <pc:docMk/>
            <pc:sldMk cId="4155150789" sldId="267"/>
            <ac:spMk id="2" creationId="{4D5A8AF5-33E6-115F-10D6-65083779C4C6}"/>
          </ac:spMkLst>
        </pc:spChg>
        <pc:spChg chg="add del mod ord">
          <ac:chgData name="Bala gopal reddy Peddireddy" userId="81ef03f998f071af" providerId="LiveId" clId="{C1CFE18A-5AB8-4C37-A8A5-559D28BFEAA0}" dt="2024-11-30T14:14:22.949" v="1071" actId="20577"/>
          <ac:spMkLst>
            <pc:docMk/>
            <pc:sldMk cId="4155150789" sldId="267"/>
            <ac:spMk id="3" creationId="{8851B332-D68B-A555-7B8B-EC792BAB7217}"/>
          </ac:spMkLst>
        </pc:spChg>
        <pc:spChg chg="add del mod ord">
          <ac:chgData name="Bala gopal reddy Peddireddy" userId="81ef03f998f071af" providerId="LiveId" clId="{C1CFE18A-5AB8-4C37-A8A5-559D28BFEAA0}" dt="2024-11-29T18:46:19.931" v="327" actId="700"/>
          <ac:spMkLst>
            <pc:docMk/>
            <pc:sldMk cId="4155150789" sldId="267"/>
            <ac:spMk id="4" creationId="{730AB8F7-067A-D0A2-1316-D33C05F1C3A9}"/>
          </ac:spMkLst>
        </pc:spChg>
        <pc:spChg chg="add mod ord">
          <ac:chgData name="Bala gopal reddy Peddireddy" userId="81ef03f998f071af" providerId="LiveId" clId="{C1CFE18A-5AB8-4C37-A8A5-559D28BFEAA0}" dt="2024-11-30T13:51:00.699" v="725" actId="14100"/>
          <ac:spMkLst>
            <pc:docMk/>
            <pc:sldMk cId="4155150789" sldId="267"/>
            <ac:spMk id="5" creationId="{188CD0F1-2AED-5288-CA87-367177E27DE0}"/>
          </ac:spMkLst>
        </pc:spChg>
        <pc:spChg chg="add del mod ord">
          <ac:chgData name="Bala gopal reddy Peddireddy" userId="81ef03f998f071af" providerId="LiveId" clId="{C1CFE18A-5AB8-4C37-A8A5-559D28BFEAA0}" dt="2024-11-29T18:55:42.562" v="332" actId="478"/>
          <ac:spMkLst>
            <pc:docMk/>
            <pc:sldMk cId="4155150789" sldId="267"/>
            <ac:spMk id="6" creationId="{F8A7A4D2-2AA0-561B-4E5A-6A7A7C59BCA7}"/>
          </ac:spMkLst>
        </pc:spChg>
        <pc:spChg chg="add del mod ord">
          <ac:chgData name="Bala gopal reddy Peddireddy" userId="81ef03f998f071af" providerId="LiveId" clId="{C1CFE18A-5AB8-4C37-A8A5-559D28BFEAA0}" dt="2024-11-29T18:55:42.562" v="332" actId="478"/>
          <ac:spMkLst>
            <pc:docMk/>
            <pc:sldMk cId="4155150789" sldId="267"/>
            <ac:spMk id="7" creationId="{235A4F95-08BD-52EA-B0BE-BFF462185DB3}"/>
          </ac:spMkLst>
        </pc:spChg>
        <pc:spChg chg="add mod">
          <ac:chgData name="Bala gopal reddy Peddireddy" userId="81ef03f998f071af" providerId="LiveId" clId="{C1CFE18A-5AB8-4C37-A8A5-559D28BFEAA0}" dt="2024-11-29T18:56:12.860" v="335"/>
          <ac:spMkLst>
            <pc:docMk/>
            <pc:sldMk cId="4155150789" sldId="267"/>
            <ac:spMk id="8" creationId="{27225F84-8599-4BDE-F4C3-65610BCEB4AC}"/>
          </ac:spMkLst>
        </pc:spChg>
        <pc:spChg chg="add mod">
          <ac:chgData name="Bala gopal reddy Peddireddy" userId="81ef03f998f071af" providerId="LiveId" clId="{C1CFE18A-5AB8-4C37-A8A5-559D28BFEAA0}" dt="2024-11-30T13:51:58.732" v="791" actId="1037"/>
          <ac:spMkLst>
            <pc:docMk/>
            <pc:sldMk cId="4155150789" sldId="267"/>
            <ac:spMk id="9" creationId="{8850DD9E-E662-61F0-1E5C-4597B6CDEF56}"/>
          </ac:spMkLst>
        </pc:spChg>
        <pc:spChg chg="add mod">
          <ac:chgData name="Bala gopal reddy Peddireddy" userId="81ef03f998f071af" providerId="LiveId" clId="{C1CFE18A-5AB8-4C37-A8A5-559D28BFEAA0}" dt="2024-11-30T14:14:16.273" v="1066" actId="20577"/>
          <ac:spMkLst>
            <pc:docMk/>
            <pc:sldMk cId="4155150789" sldId="267"/>
            <ac:spMk id="10" creationId="{0A079441-9D07-24C0-3F04-A5D92965A445}"/>
          </ac:spMkLst>
        </pc:spChg>
        <pc:spChg chg="add mod">
          <ac:chgData name="Bala gopal reddy Peddireddy" userId="81ef03f998f071af" providerId="LiveId" clId="{C1CFE18A-5AB8-4C37-A8A5-559D28BFEAA0}" dt="2024-11-29T18:56:29.558" v="342"/>
          <ac:spMkLst>
            <pc:docMk/>
            <pc:sldMk cId="4155150789" sldId="267"/>
            <ac:spMk id="11" creationId="{F22D877C-F6D7-1F23-8EE8-7B14B7703C11}"/>
          </ac:spMkLst>
        </pc:spChg>
        <pc:spChg chg="add mod">
          <ac:chgData name="Bala gopal reddy Peddireddy" userId="81ef03f998f071af" providerId="LiveId" clId="{C1CFE18A-5AB8-4C37-A8A5-559D28BFEAA0}" dt="2024-11-29T18:56:29.558" v="342"/>
          <ac:spMkLst>
            <pc:docMk/>
            <pc:sldMk cId="4155150789" sldId="267"/>
            <ac:spMk id="12" creationId="{30FEC4AC-D57A-2CC3-A5AA-2A3A46E86599}"/>
          </ac:spMkLst>
        </pc:spChg>
        <pc:spChg chg="add mod">
          <ac:chgData name="Bala gopal reddy Peddireddy" userId="81ef03f998f071af" providerId="LiveId" clId="{C1CFE18A-5AB8-4C37-A8A5-559D28BFEAA0}" dt="2024-11-30T13:51:15.957" v="745" actId="1038"/>
          <ac:spMkLst>
            <pc:docMk/>
            <pc:sldMk cId="4155150789" sldId="267"/>
            <ac:spMk id="13" creationId="{2ED33327-6E62-7668-433E-B5C688B48574}"/>
          </ac:spMkLst>
        </pc:spChg>
        <pc:spChg chg="add mod">
          <ac:chgData name="Bala gopal reddy Peddireddy" userId="81ef03f998f071af" providerId="LiveId" clId="{C1CFE18A-5AB8-4C37-A8A5-559D28BFEAA0}" dt="2024-11-30T14:14:07.032" v="1061" actId="20577"/>
          <ac:spMkLst>
            <pc:docMk/>
            <pc:sldMk cId="4155150789" sldId="267"/>
            <ac:spMk id="14" creationId="{D8C0A60D-7766-ECEC-9C85-B8F06E66226A}"/>
          </ac:spMkLst>
        </pc:spChg>
        <pc:spChg chg="add">
          <ac:chgData name="Bala gopal reddy Peddireddy" userId="81ef03f998f071af" providerId="LiveId" clId="{C1CFE18A-5AB8-4C37-A8A5-559D28BFEAA0}" dt="2024-11-29T18:57:00.870" v="347"/>
          <ac:spMkLst>
            <pc:docMk/>
            <pc:sldMk cId="4155150789" sldId="267"/>
            <ac:spMk id="15" creationId="{4C3FC8F2-97F5-1E1B-6A90-C9CFB35E5FF3}"/>
          </ac:spMkLst>
        </pc:spChg>
        <pc:spChg chg="add del">
          <ac:chgData name="Bala gopal reddy Peddireddy" userId="81ef03f998f071af" providerId="LiveId" clId="{C1CFE18A-5AB8-4C37-A8A5-559D28BFEAA0}" dt="2024-11-29T18:57:06.825" v="351" actId="22"/>
          <ac:spMkLst>
            <pc:docMk/>
            <pc:sldMk cId="4155150789" sldId="267"/>
            <ac:spMk id="17" creationId="{899BC284-27D5-A58C-4747-DD1F1B6FC2F0}"/>
          </ac:spMkLst>
        </pc:spChg>
        <pc:spChg chg="add del">
          <ac:chgData name="Bala gopal reddy Peddireddy" userId="81ef03f998f071af" providerId="LiveId" clId="{C1CFE18A-5AB8-4C37-A8A5-559D28BFEAA0}" dt="2024-11-29T18:57:19.013" v="366" actId="22"/>
          <ac:spMkLst>
            <pc:docMk/>
            <pc:sldMk cId="4155150789" sldId="267"/>
            <ac:spMk id="19" creationId="{0EF46543-0EBF-59E6-F7B3-C8BD776351F9}"/>
          </ac:spMkLst>
        </pc:spChg>
        <pc:spChg chg="add">
          <ac:chgData name="Bala gopal reddy Peddireddy" userId="81ef03f998f071af" providerId="LiveId" clId="{C1CFE18A-5AB8-4C37-A8A5-559D28BFEAA0}" dt="2024-11-29T18:58:02.661" v="378"/>
          <ac:spMkLst>
            <pc:docMk/>
            <pc:sldMk cId="4155150789" sldId="267"/>
            <ac:spMk id="20" creationId="{A2A32859-AD0D-B1C3-483A-0BFAA7870E6B}"/>
          </ac:spMkLst>
        </pc:spChg>
        <pc:cxnChg chg="add del">
          <ac:chgData name="Bala gopal reddy Peddireddy" userId="81ef03f998f071af" providerId="LiveId" clId="{C1CFE18A-5AB8-4C37-A8A5-559D28BFEAA0}" dt="2024-11-30T13:45:28.903" v="598" actId="11529"/>
          <ac:cxnSpMkLst>
            <pc:docMk/>
            <pc:sldMk cId="4155150789" sldId="267"/>
            <ac:cxnSpMk id="6" creationId="{C6442411-94CA-AE62-9C4E-719C01292EFD}"/>
          </ac:cxnSpMkLst>
        </pc:cxnChg>
        <pc:cxnChg chg="add mod">
          <ac:chgData name="Bala gopal reddy Peddireddy" userId="81ef03f998f071af" providerId="LiveId" clId="{C1CFE18A-5AB8-4C37-A8A5-559D28BFEAA0}" dt="2024-11-30T13:53:33.411" v="920" actId="693"/>
          <ac:cxnSpMkLst>
            <pc:docMk/>
            <pc:sldMk cId="4155150789" sldId="267"/>
            <ac:cxnSpMk id="8" creationId="{5C223902-2CA2-A1EB-141F-B04B71D21160}"/>
          </ac:cxnSpMkLst>
        </pc:cxnChg>
        <pc:cxnChg chg="add del mod">
          <ac:chgData name="Bala gopal reddy Peddireddy" userId="81ef03f998f071af" providerId="LiveId" clId="{C1CFE18A-5AB8-4C37-A8A5-559D28BFEAA0}" dt="2024-11-30T13:52:37.097" v="892" actId="478"/>
          <ac:cxnSpMkLst>
            <pc:docMk/>
            <pc:sldMk cId="4155150789" sldId="267"/>
            <ac:cxnSpMk id="15" creationId="{977D65A5-317A-B49A-4F24-A77F05298154}"/>
          </ac:cxnSpMkLst>
        </pc:cxnChg>
        <pc:cxnChg chg="add mod">
          <ac:chgData name="Bala gopal reddy Peddireddy" userId="81ef03f998f071af" providerId="LiveId" clId="{C1CFE18A-5AB8-4C37-A8A5-559D28BFEAA0}" dt="2024-11-30T13:53:24.805" v="918" actId="693"/>
          <ac:cxnSpMkLst>
            <pc:docMk/>
            <pc:sldMk cId="4155150789" sldId="267"/>
            <ac:cxnSpMk id="19" creationId="{ECB9D598-14A1-A792-0BB7-63E2B07E7913}"/>
          </ac:cxnSpMkLst>
        </pc:cxnChg>
      </pc:sldChg>
      <pc:sldChg chg="addSp delSp modSp new mod">
        <pc:chgData name="Bala gopal reddy Peddireddy" userId="81ef03f998f071af" providerId="LiveId" clId="{C1CFE18A-5AB8-4C37-A8A5-559D28BFEAA0}" dt="2024-11-30T16:10:04.955" v="1540" actId="313"/>
        <pc:sldMkLst>
          <pc:docMk/>
          <pc:sldMk cId="586457791" sldId="268"/>
        </pc:sldMkLst>
        <pc:spChg chg="mod">
          <ac:chgData name="Bala gopal reddy Peddireddy" userId="81ef03f998f071af" providerId="LiveId" clId="{C1CFE18A-5AB8-4C37-A8A5-559D28BFEAA0}" dt="2024-11-30T16:10:04.955" v="1540" actId="313"/>
          <ac:spMkLst>
            <pc:docMk/>
            <pc:sldMk cId="586457791" sldId="268"/>
            <ac:spMk id="2" creationId="{16245CE9-2E1F-D3B7-05B6-03D7C6FAEE47}"/>
          </ac:spMkLst>
        </pc:spChg>
        <pc:spChg chg="del mod">
          <ac:chgData name="Bala gopal reddy Peddireddy" userId="81ef03f998f071af" providerId="LiveId" clId="{C1CFE18A-5AB8-4C37-A8A5-559D28BFEAA0}" dt="2024-11-29T21:33:22.969" v="413" actId="22"/>
          <ac:spMkLst>
            <pc:docMk/>
            <pc:sldMk cId="586457791" sldId="268"/>
            <ac:spMk id="3" creationId="{31ECDEA2-F2CB-7810-BA63-275606FB10A2}"/>
          </ac:spMkLst>
        </pc:spChg>
        <pc:picChg chg="add mod ord modCrop">
          <ac:chgData name="Bala gopal reddy Peddireddy" userId="81ef03f998f071af" providerId="LiveId" clId="{C1CFE18A-5AB8-4C37-A8A5-559D28BFEAA0}" dt="2024-11-29T21:37:52.622" v="472" actId="1076"/>
          <ac:picMkLst>
            <pc:docMk/>
            <pc:sldMk cId="586457791" sldId="268"/>
            <ac:picMk id="5" creationId="{2354C1AE-24F8-D118-491B-C96939840966}"/>
          </ac:picMkLst>
        </pc:picChg>
      </pc:sldChg>
      <pc:sldChg chg="new del">
        <pc:chgData name="Bala gopal reddy Peddireddy" userId="81ef03f998f071af" providerId="LiveId" clId="{C1CFE18A-5AB8-4C37-A8A5-559D28BFEAA0}" dt="2024-11-29T18:25:13.311" v="270" actId="47"/>
        <pc:sldMkLst>
          <pc:docMk/>
          <pc:sldMk cId="509550559" sldId="269"/>
        </pc:sldMkLst>
      </pc:sldChg>
      <pc:sldChg chg="addSp delSp modSp add mod">
        <pc:chgData name="Bala gopal reddy Peddireddy" userId="81ef03f998f071af" providerId="LiveId" clId="{C1CFE18A-5AB8-4C37-A8A5-559D28BFEAA0}" dt="2024-11-30T04:14:33.448" v="513" actId="1076"/>
        <pc:sldMkLst>
          <pc:docMk/>
          <pc:sldMk cId="4224196486" sldId="269"/>
        </pc:sldMkLst>
        <pc:spChg chg="add del mod">
          <ac:chgData name="Bala gopal reddy Peddireddy" userId="81ef03f998f071af" providerId="LiveId" clId="{C1CFE18A-5AB8-4C37-A8A5-559D28BFEAA0}" dt="2024-11-30T04:12:34.272" v="492"/>
          <ac:spMkLst>
            <pc:docMk/>
            <pc:sldMk cId="4224196486" sldId="269"/>
            <ac:spMk id="5" creationId="{205F79D0-16E4-625D-7CD8-3A8B91E003E0}"/>
          </ac:spMkLst>
        </pc:spChg>
        <pc:picChg chg="del">
          <ac:chgData name="Bala gopal reddy Peddireddy" userId="81ef03f998f071af" providerId="LiveId" clId="{C1CFE18A-5AB8-4C37-A8A5-559D28BFEAA0}" dt="2024-11-30T04:12:27.969" v="491" actId="478"/>
          <ac:picMkLst>
            <pc:docMk/>
            <pc:sldMk cId="4224196486" sldId="269"/>
            <ac:picMk id="4" creationId="{2D936EBD-50DA-AD1B-6C4C-9BDB84FE8548}"/>
          </ac:picMkLst>
        </pc:picChg>
        <pc:picChg chg="add mod modCrop">
          <ac:chgData name="Bala gopal reddy Peddireddy" userId="81ef03f998f071af" providerId="LiveId" clId="{C1CFE18A-5AB8-4C37-A8A5-559D28BFEAA0}" dt="2024-11-30T04:14:33.448" v="513" actId="1076"/>
          <ac:picMkLst>
            <pc:docMk/>
            <pc:sldMk cId="4224196486" sldId="269"/>
            <ac:picMk id="7" creationId="{D3BB7F8B-ADD5-7229-E42D-E1F80602EAAB}"/>
          </ac:picMkLst>
        </pc:picChg>
      </pc:sldChg>
      <pc:sldChg chg="add del">
        <pc:chgData name="Bala gopal reddy Peddireddy" userId="81ef03f998f071af" providerId="LiveId" clId="{C1CFE18A-5AB8-4C37-A8A5-559D28BFEAA0}" dt="2024-11-29T18:35:07.659" v="317" actId="47"/>
        <pc:sldMkLst>
          <pc:docMk/>
          <pc:sldMk cId="1504772632" sldId="270"/>
        </pc:sldMkLst>
      </pc:sldChg>
      <pc:sldChg chg="addSp delSp modSp new mod modClrScheme chgLayout">
        <pc:chgData name="Bala gopal reddy Peddireddy" userId="81ef03f998f071af" providerId="LiveId" clId="{C1CFE18A-5AB8-4C37-A8A5-559D28BFEAA0}" dt="2024-11-30T04:27:59.462" v="596" actId="207"/>
        <pc:sldMkLst>
          <pc:docMk/>
          <pc:sldMk cId="2934221041" sldId="270"/>
        </pc:sldMkLst>
        <pc:spChg chg="del">
          <ac:chgData name="Bala gopal reddy Peddireddy" userId="81ef03f998f071af" providerId="LiveId" clId="{C1CFE18A-5AB8-4C37-A8A5-559D28BFEAA0}" dt="2024-11-30T04:18:24.958" v="557" actId="700"/>
          <ac:spMkLst>
            <pc:docMk/>
            <pc:sldMk cId="2934221041" sldId="270"/>
            <ac:spMk id="2" creationId="{A8A87B5A-409D-F100-20B0-710D06896239}"/>
          </ac:spMkLst>
        </pc:spChg>
        <pc:spChg chg="del">
          <ac:chgData name="Bala gopal reddy Peddireddy" userId="81ef03f998f071af" providerId="LiveId" clId="{C1CFE18A-5AB8-4C37-A8A5-559D28BFEAA0}" dt="2024-11-30T04:18:24.958" v="557" actId="700"/>
          <ac:spMkLst>
            <pc:docMk/>
            <pc:sldMk cId="2934221041" sldId="270"/>
            <ac:spMk id="3" creationId="{BAD557D4-9944-D367-FFE4-EBAC4A81F6F7}"/>
          </ac:spMkLst>
        </pc:spChg>
        <pc:spChg chg="add mod">
          <ac:chgData name="Bala gopal reddy Peddireddy" userId="81ef03f998f071af" providerId="LiveId" clId="{C1CFE18A-5AB8-4C37-A8A5-559D28BFEAA0}" dt="2024-11-30T04:27:59.462" v="596" actId="207"/>
          <ac:spMkLst>
            <pc:docMk/>
            <pc:sldMk cId="2934221041" sldId="270"/>
            <ac:spMk id="8" creationId="{719DD2BB-2B98-1EE9-9BF7-79696C01C80C}"/>
          </ac:spMkLst>
        </pc:spChg>
        <pc:picChg chg="add del">
          <ac:chgData name="Bala gopal reddy Peddireddy" userId="81ef03f998f071af" providerId="LiveId" clId="{C1CFE18A-5AB8-4C37-A8A5-559D28BFEAA0}" dt="2024-11-30T04:20:35.980" v="559" actId="478"/>
          <ac:picMkLst>
            <pc:docMk/>
            <pc:sldMk cId="2934221041" sldId="270"/>
            <ac:picMk id="5" creationId="{68D384B2-0F6D-4DFC-8988-72F14B136F77}"/>
          </ac:picMkLst>
        </pc:picChg>
        <pc:picChg chg="add mod modCrop">
          <ac:chgData name="Bala gopal reddy Peddireddy" userId="81ef03f998f071af" providerId="LiveId" clId="{C1CFE18A-5AB8-4C37-A8A5-559D28BFEAA0}" dt="2024-11-30T04:21:27.062" v="568" actId="1076"/>
          <ac:picMkLst>
            <pc:docMk/>
            <pc:sldMk cId="2934221041" sldId="270"/>
            <ac:picMk id="7" creationId="{9838A988-990F-EA41-441C-ABE530124111}"/>
          </ac:picMkLst>
        </pc:picChg>
      </pc:sldChg>
      <pc:sldChg chg="addSp delSp modSp new mod">
        <pc:chgData name="Bala gopal reddy Peddireddy" userId="81ef03f998f071af" providerId="LiveId" clId="{C1CFE18A-5AB8-4C37-A8A5-559D28BFEAA0}" dt="2024-11-30T15:16:17.117" v="1539" actId="1076"/>
        <pc:sldMkLst>
          <pc:docMk/>
          <pc:sldMk cId="3175638792" sldId="271"/>
        </pc:sldMkLst>
        <pc:spChg chg="mod">
          <ac:chgData name="Bala gopal reddy Peddireddy" userId="81ef03f998f071af" providerId="LiveId" clId="{C1CFE18A-5AB8-4C37-A8A5-559D28BFEAA0}" dt="2024-11-30T14:51:26.454" v="1081" actId="20577"/>
          <ac:spMkLst>
            <pc:docMk/>
            <pc:sldMk cId="3175638792" sldId="271"/>
            <ac:spMk id="2" creationId="{2804DAB6-85B8-8601-A2F3-CB5CF5D8F177}"/>
          </ac:spMkLst>
        </pc:spChg>
        <pc:spChg chg="del">
          <ac:chgData name="Bala gopal reddy Peddireddy" userId="81ef03f998f071af" providerId="LiveId" clId="{C1CFE18A-5AB8-4C37-A8A5-559D28BFEAA0}" dt="2024-11-30T14:51:31.963" v="1082" actId="478"/>
          <ac:spMkLst>
            <pc:docMk/>
            <pc:sldMk cId="3175638792" sldId="271"/>
            <ac:spMk id="3" creationId="{3350CEAD-73F7-2B08-418A-3762D808B66A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10" creationId="{B42BA3CA-3A97-12C8-BF7F-8CBB614A80A4}"/>
          </ac:spMkLst>
        </pc:spChg>
        <pc:spChg chg="add mod">
          <ac:chgData name="Bala gopal reddy Peddireddy" userId="81ef03f998f071af" providerId="LiveId" clId="{C1CFE18A-5AB8-4C37-A8A5-559D28BFEAA0}" dt="2024-11-30T15:14:50.017" v="1522" actId="1076"/>
          <ac:spMkLst>
            <pc:docMk/>
            <pc:sldMk cId="3175638792" sldId="271"/>
            <ac:spMk id="11" creationId="{155A533B-D6BE-997B-01C5-1DAF724CD9C2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12" creationId="{D98EE55C-7369-0CEA-2821-AA1671C5C410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15" creationId="{4AECF0AC-4CB4-9236-8831-CDB7E90D5623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16" creationId="{032F0AE7-DF2A-355E-0715-5CD29C1E5EB3}"/>
          </ac:spMkLst>
        </pc:spChg>
        <pc:spChg chg="add mod">
          <ac:chgData name="Bala gopal reddy Peddireddy" userId="81ef03f998f071af" providerId="LiveId" clId="{C1CFE18A-5AB8-4C37-A8A5-559D28BFEAA0}" dt="2024-11-30T15:07:03.574" v="1378" actId="1035"/>
          <ac:spMkLst>
            <pc:docMk/>
            <pc:sldMk cId="3175638792" sldId="271"/>
            <ac:spMk id="19" creationId="{26025049-3ADE-8C2F-0B2B-2CA8737A2901}"/>
          </ac:spMkLst>
        </pc:spChg>
        <pc:spChg chg="add mod">
          <ac:chgData name="Bala gopal reddy Peddireddy" userId="81ef03f998f071af" providerId="LiveId" clId="{C1CFE18A-5AB8-4C37-A8A5-559D28BFEAA0}" dt="2024-11-30T15:10:19.704" v="1418" actId="14100"/>
          <ac:spMkLst>
            <pc:docMk/>
            <pc:sldMk cId="3175638792" sldId="271"/>
            <ac:spMk id="22" creationId="{0B3D7F8E-BB1A-16A1-3C47-6F97B9BE8033}"/>
          </ac:spMkLst>
        </pc:spChg>
        <pc:spChg chg="add mod">
          <ac:chgData name="Bala gopal reddy Peddireddy" userId="81ef03f998f071af" providerId="LiveId" clId="{C1CFE18A-5AB8-4C37-A8A5-559D28BFEAA0}" dt="2024-11-30T15:10:19.704" v="1418" actId="14100"/>
          <ac:spMkLst>
            <pc:docMk/>
            <pc:sldMk cId="3175638792" sldId="271"/>
            <ac:spMk id="23" creationId="{0AF71EF1-1662-6681-BC00-DFB54D5A8BF7}"/>
          </ac:spMkLst>
        </pc:spChg>
        <pc:spChg chg="add mod">
          <ac:chgData name="Bala gopal reddy Peddireddy" userId="81ef03f998f071af" providerId="LiveId" clId="{C1CFE18A-5AB8-4C37-A8A5-559D28BFEAA0}" dt="2024-11-30T15:10:34.648" v="1421" actId="14100"/>
          <ac:spMkLst>
            <pc:docMk/>
            <pc:sldMk cId="3175638792" sldId="271"/>
            <ac:spMk id="24" creationId="{609CE0CB-2FA5-5287-9EF9-00F85495F564}"/>
          </ac:spMkLst>
        </pc:spChg>
        <pc:spChg chg="add mod">
          <ac:chgData name="Bala gopal reddy Peddireddy" userId="81ef03f998f071af" providerId="LiveId" clId="{C1CFE18A-5AB8-4C37-A8A5-559D28BFEAA0}" dt="2024-11-30T15:10:38.257" v="1422" actId="14100"/>
          <ac:spMkLst>
            <pc:docMk/>
            <pc:sldMk cId="3175638792" sldId="271"/>
            <ac:spMk id="25" creationId="{C0E18401-07C1-DDD5-2442-0904927882D8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26" creationId="{307845F6-0D9E-2819-854C-CA33BCE7C5BB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27" creationId="{30449BA5-E6CA-8E3A-E71A-D010EDEEF018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28" creationId="{BC3B5D44-09BC-FA96-3C45-19C20DE6314B}"/>
          </ac:spMkLst>
        </pc:spChg>
        <pc:spChg chg="add mod">
          <ac:chgData name="Bala gopal reddy Peddireddy" userId="81ef03f998f071af" providerId="LiveId" clId="{C1CFE18A-5AB8-4C37-A8A5-559D28BFEAA0}" dt="2024-11-30T15:11:13.007" v="1480" actId="1037"/>
          <ac:spMkLst>
            <pc:docMk/>
            <pc:sldMk cId="3175638792" sldId="271"/>
            <ac:spMk id="29" creationId="{67C94887-559F-F7BC-06FE-03ABA384D022}"/>
          </ac:spMkLst>
        </pc:spChg>
        <pc:spChg chg="add del mod">
          <ac:chgData name="Bala gopal reddy Peddireddy" userId="81ef03f998f071af" providerId="LiveId" clId="{C1CFE18A-5AB8-4C37-A8A5-559D28BFEAA0}" dt="2024-11-30T15:10:01.530" v="1417" actId="478"/>
          <ac:spMkLst>
            <pc:docMk/>
            <pc:sldMk cId="3175638792" sldId="271"/>
            <ac:spMk id="30" creationId="{0BAE75E8-D09E-B13B-42E1-FB475CF63987}"/>
          </ac:spMkLst>
        </pc:spChg>
        <pc:spChg chg="add mod">
          <ac:chgData name="Bala gopal reddy Peddireddy" userId="81ef03f998f071af" providerId="LiveId" clId="{C1CFE18A-5AB8-4C37-A8A5-559D28BFEAA0}" dt="2024-11-30T15:12:31.531" v="1482"/>
          <ac:spMkLst>
            <pc:docMk/>
            <pc:sldMk cId="3175638792" sldId="271"/>
            <ac:spMk id="31" creationId="{918D059B-61AA-8723-05BE-C725E726D3C5}"/>
          </ac:spMkLst>
        </pc:spChg>
        <pc:spChg chg="add mod">
          <ac:chgData name="Bala gopal reddy Peddireddy" userId="81ef03f998f071af" providerId="LiveId" clId="{C1CFE18A-5AB8-4C37-A8A5-559D28BFEAA0}" dt="2024-11-30T15:14:34.623" v="1521" actId="1076"/>
          <ac:spMkLst>
            <pc:docMk/>
            <pc:sldMk cId="3175638792" sldId="271"/>
            <ac:spMk id="32" creationId="{73595B2D-1B46-CC1D-08DF-13BE6452EF2E}"/>
          </ac:spMkLst>
        </pc:spChg>
        <pc:spChg chg="add mod">
          <ac:chgData name="Bala gopal reddy Peddireddy" userId="81ef03f998f071af" providerId="LiveId" clId="{C1CFE18A-5AB8-4C37-A8A5-559D28BFEAA0}" dt="2024-11-30T15:14:25.846" v="1520" actId="208"/>
          <ac:spMkLst>
            <pc:docMk/>
            <pc:sldMk cId="3175638792" sldId="271"/>
            <ac:spMk id="33" creationId="{E3BD486F-4D57-FBA0-C681-DBBAC3CA9094}"/>
          </ac:spMkLst>
        </pc:spChg>
        <pc:spChg chg="add mod">
          <ac:chgData name="Bala gopal reddy Peddireddy" userId="81ef03f998f071af" providerId="LiveId" clId="{C1CFE18A-5AB8-4C37-A8A5-559D28BFEAA0}" dt="2024-11-30T15:16:12.989" v="1538" actId="14100"/>
          <ac:spMkLst>
            <pc:docMk/>
            <pc:sldMk cId="3175638792" sldId="271"/>
            <ac:spMk id="34" creationId="{DA83023C-7C02-1138-75CE-B5E8E81DFE2A}"/>
          </ac:spMkLst>
        </pc:spChg>
        <pc:spChg chg="add mod">
          <ac:chgData name="Bala gopal reddy Peddireddy" userId="81ef03f998f071af" providerId="LiveId" clId="{C1CFE18A-5AB8-4C37-A8A5-559D28BFEAA0}" dt="2024-11-30T15:16:17.117" v="1539" actId="1076"/>
          <ac:spMkLst>
            <pc:docMk/>
            <pc:sldMk cId="3175638792" sldId="271"/>
            <ac:spMk id="35" creationId="{DB0ACD76-D91F-7F52-5FFD-B847C63E4DA3}"/>
          </ac:spMkLst>
        </pc:spChg>
        <pc:picChg chg="add mod">
          <ac:chgData name="Bala gopal reddy Peddireddy" userId="81ef03f998f071af" providerId="LiveId" clId="{C1CFE18A-5AB8-4C37-A8A5-559D28BFEAA0}" dt="2024-11-30T15:11:13.007" v="1480" actId="1037"/>
          <ac:picMkLst>
            <pc:docMk/>
            <pc:sldMk cId="3175638792" sldId="271"/>
            <ac:picMk id="5" creationId="{3FA60C81-9DF7-5495-8ABF-BE03F45073BF}"/>
          </ac:picMkLst>
        </pc:picChg>
        <pc:picChg chg="add del mod">
          <ac:chgData name="Bala gopal reddy Peddireddy" userId="81ef03f998f071af" providerId="LiveId" clId="{C1CFE18A-5AB8-4C37-A8A5-559D28BFEAA0}" dt="2024-11-30T14:52:27.021" v="1087" actId="478"/>
          <ac:picMkLst>
            <pc:docMk/>
            <pc:sldMk cId="3175638792" sldId="271"/>
            <ac:picMk id="7" creationId="{151F91FD-D0E0-29B4-E949-E415DE1FAE08}"/>
          </ac:picMkLst>
        </pc:picChg>
        <pc:picChg chg="add mod">
          <ac:chgData name="Bala gopal reddy Peddireddy" userId="81ef03f998f071af" providerId="LiveId" clId="{C1CFE18A-5AB8-4C37-A8A5-559D28BFEAA0}" dt="2024-11-30T15:14:50.017" v="1522" actId="1076"/>
          <ac:picMkLst>
            <pc:docMk/>
            <pc:sldMk cId="3175638792" sldId="271"/>
            <ac:picMk id="9" creationId="{61209DF7-9EDE-0CAE-209E-CCBA5AB3EA49}"/>
          </ac:picMkLst>
        </pc:picChg>
        <pc:picChg chg="add del mod">
          <ac:chgData name="Bala gopal reddy Peddireddy" userId="81ef03f998f071af" providerId="LiveId" clId="{C1CFE18A-5AB8-4C37-A8A5-559D28BFEAA0}" dt="2024-11-30T14:57:05.760" v="1134" actId="478"/>
          <ac:picMkLst>
            <pc:docMk/>
            <pc:sldMk cId="3175638792" sldId="271"/>
            <ac:picMk id="14" creationId="{B111F082-D3A6-1C5C-0476-F3E3E46DB866}"/>
          </ac:picMkLst>
        </pc:picChg>
        <pc:picChg chg="add mod">
          <ac:chgData name="Bala gopal reddy Peddireddy" userId="81ef03f998f071af" providerId="LiveId" clId="{C1CFE18A-5AB8-4C37-A8A5-559D28BFEAA0}" dt="2024-11-30T15:07:03.574" v="1378" actId="1035"/>
          <ac:picMkLst>
            <pc:docMk/>
            <pc:sldMk cId="3175638792" sldId="271"/>
            <ac:picMk id="18" creationId="{12A11B33-C1E9-BCA9-38AD-D2A859433609}"/>
          </ac:picMkLst>
        </pc:picChg>
        <pc:cxnChg chg="add del">
          <ac:chgData name="Bala gopal reddy Peddireddy" userId="81ef03f998f071af" providerId="LiveId" clId="{C1CFE18A-5AB8-4C37-A8A5-559D28BFEAA0}" dt="2024-11-30T15:04:29.433" v="1218" actId="11529"/>
          <ac:cxnSpMkLst>
            <pc:docMk/>
            <pc:sldMk cId="3175638792" sldId="271"/>
            <ac:cxnSpMk id="21" creationId="{96EB08B9-A368-5F99-49C4-7FF27BC968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CA4C-5241-EBAF-506D-BD183D28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E5A5F-B650-64FA-6CCE-DDA2D2E3C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6D72-E687-DFF5-729E-A02E1E79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7BBA-B3D6-0558-A5A1-33AB88D1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D4F5-9338-8E6D-F5F7-18DCBE78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7A14-BEB9-E2DB-6A5F-23AF0E26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C4995-98E4-5F65-DC90-647CB173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B69-AAC5-6F9A-876C-C963482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AD5F-7552-4064-70DA-AE754587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BC23-4296-417F-A992-69AA8817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70F01-AB70-904D-8FA4-33DAA187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978FB-A20D-1A45-031E-ED978815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594E-3334-950D-CC7B-A5F5AE0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E76-A1CA-70B7-613A-28C013F8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FC8E-353F-8881-1B51-330987E3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F73-34CD-D6CC-29B1-282FF111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F793-9265-0A6D-86AA-167B7D2F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3B55-4E51-C68F-C8BC-85307CD8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8878-2EEE-B333-C9A9-D8D82ABD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439B-97C8-DF10-7731-7D92F21F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28E-D11F-13FE-1283-D6DB4E9C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019E-47E8-E346-54A6-C3647759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A742-E342-43A5-5C85-99AC189D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79F1-D323-0881-F7DD-725E1179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F6B3-A612-B0D6-06DA-078C699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1E3-AD5E-8BC1-6B0F-33217535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F76B-C6DF-A9C3-8281-9AF2DAE9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7689B-790D-055A-B1DA-A9DB7748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9A57-664D-D0E9-25C5-E0E262B3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6FA5-DAF0-3E94-6247-127CBCA0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83F5-F1A2-83A9-3EC5-CD53AE75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CDD4-64C5-40FA-8BF3-E5562709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8318-6E3D-7081-801F-4D995510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FBE09-F35D-CA51-F41F-A24E5DCA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6C970-9493-E503-11D2-E731CADDE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22D7-7146-6C7A-6A93-C5A41F221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7E24D-94CB-3868-8A87-C11BEAE8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4D9A6-C8C8-A326-1560-03BD22AF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BB6C2-794E-51FC-759E-E7CEE578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2E06-7A3A-39FE-74C1-49A4569B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A02DB-F223-CA4B-1996-0ECC43FF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77FA-5798-568A-AFA0-D2AB347B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7D84B-FCD6-C179-953F-E6876560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6F477-A698-5BD6-5160-E21EB23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68E43-1C9D-1881-D7A9-8C8E346D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5F06-E5F5-FC5D-6B4C-C92693C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A021-9795-FE66-8B42-860D753A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F765-7C9A-AFCC-3456-34DB24BB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BF89-D5C0-A748-3578-5824DF80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94C96-756F-C2F1-0064-92052989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F9814-5582-B7EB-4EBF-89A00D86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33CE-6ACE-4F22-6CFC-86BBD01C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DBD3-C9A9-3276-70D7-14D12DB6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3DA87-08F9-07DD-7EEB-13BE7BB95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267AA-911E-0C61-8290-3FE467A3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BD60B-933B-A66F-5B4C-0971B998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DC33-6973-B75C-A013-C61B37A5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CEEF-29F8-304D-470D-05C73B2D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80EA9-38F3-C3A4-C227-E7B4548D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CB4-1B41-6D56-A556-3AD84EFB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2149-94DD-0965-6F95-2CD575B9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73E2A-81E6-4BED-AD9D-BE933EDDB42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E540-2849-F43B-547D-13AB0F52D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37DF-6759-A900-887E-DFB8C0E4D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EA16B-0F68-45BB-B6FE-9D125CDF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9AC0-D84D-A910-B29E-2A197C28E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949" y="1443210"/>
            <a:ext cx="9371682" cy="3613837"/>
          </a:xfrm>
        </p:spPr>
        <p:txBody>
          <a:bodyPr>
            <a:noAutofit/>
          </a:bodyPr>
          <a:lstStyle/>
          <a:p>
            <a:r>
              <a:rPr 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AGENTIC</a:t>
            </a:r>
            <a:br>
              <a:rPr 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D6BC1-D7D5-0F60-F62D-06AE4896267B}"/>
              </a:ext>
            </a:extLst>
          </p:cNvPr>
          <p:cNvSpPr txBox="1"/>
          <p:nvPr/>
        </p:nvSpPr>
        <p:spPr>
          <a:xfrm>
            <a:off x="1869195" y="4830015"/>
            <a:ext cx="868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BY – BALA GOPAL REDDY PEDDIREDDY</a:t>
            </a:r>
          </a:p>
        </p:txBody>
      </p:sp>
    </p:spTree>
    <p:extLst>
      <p:ext uri="{BB962C8B-B14F-4D97-AF65-F5344CB8AC3E}">
        <p14:creationId xmlns:p14="http://schemas.microsoft.com/office/powerpoint/2010/main" val="30016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B705-7FF4-C4E7-F2F2-5A4307F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Pros and Cons of Agentic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DD5C-29FE-BEF2-2941-D843F63BBE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all" dirty="0"/>
              <a:t>FEATURES</a:t>
            </a:r>
            <a:endParaRPr lang="en-US" b="1" dirty="0"/>
          </a:p>
          <a:p>
            <a:r>
              <a:rPr lang="en-US" dirty="0"/>
              <a:t>Continuous Learning</a:t>
            </a:r>
          </a:p>
          <a:p>
            <a:r>
              <a:rPr lang="en-US" dirty="0"/>
              <a:t>Context-Aware Decision-Making</a:t>
            </a:r>
          </a:p>
          <a:p>
            <a:r>
              <a:rPr lang="en-US" dirty="0"/>
              <a:t>Customizability</a:t>
            </a:r>
          </a:p>
          <a:p>
            <a:r>
              <a:rPr lang="en-US" dirty="0"/>
              <a:t>Goal-Oriented</a:t>
            </a:r>
          </a:p>
          <a:p>
            <a:r>
              <a:rPr lang="en-US" dirty="0"/>
              <a:t>Tool Utilization and Flexibility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C505A-9472-621C-BF32-92B1BEAC3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cap="all" dirty="0"/>
              <a:t>Challenges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Error 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0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38A988-990F-EA41-441C-ABE53012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63" b="150"/>
          <a:stretch/>
        </p:blipFill>
        <p:spPr>
          <a:xfrm>
            <a:off x="1956496" y="1241132"/>
            <a:ext cx="8279007" cy="4375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DD2BB-2B98-1EE9-9BF7-79696C01C80C}"/>
              </a:ext>
            </a:extLst>
          </p:cNvPr>
          <p:cNvSpPr txBox="1"/>
          <p:nvPr/>
        </p:nvSpPr>
        <p:spPr>
          <a:xfrm>
            <a:off x="2011996" y="2536448"/>
            <a:ext cx="8168005" cy="178510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2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5CE9-2E1F-D3B7-05B6-03D7C6FA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What is Naive RAG?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4C1AE-24F8-D118-491B-C96939840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82" t="5136" r="3394" b="5743"/>
          <a:stretch/>
        </p:blipFill>
        <p:spPr>
          <a:xfrm>
            <a:off x="685842" y="1454227"/>
            <a:ext cx="10820315" cy="4428781"/>
          </a:xfrm>
        </p:spPr>
      </p:pic>
    </p:spTree>
    <p:extLst>
      <p:ext uri="{BB962C8B-B14F-4D97-AF65-F5344CB8AC3E}">
        <p14:creationId xmlns:p14="http://schemas.microsoft.com/office/powerpoint/2010/main" val="58645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8AF5-33E6-115F-10D6-65083779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Recent developments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CD0F1-2AED-5288-CA87-367177E2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48" y="1702935"/>
            <a:ext cx="3450564" cy="823912"/>
          </a:xfrm>
        </p:spPr>
        <p:txBody>
          <a:bodyPr/>
          <a:lstStyle/>
          <a:p>
            <a:r>
              <a:rPr lang="en-US" cap="all" dirty="0"/>
              <a:t>Advanced Retrieval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B332-D68B-A555-7B8B-EC792BAB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732" y="2526847"/>
            <a:ext cx="3547150" cy="2121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Document-level vectorization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search approaches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Reranking methods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50DD9E-E662-61F0-1E5C-4597B6CDEF56}"/>
              </a:ext>
            </a:extLst>
          </p:cNvPr>
          <p:cNvSpPr txBox="1">
            <a:spLocks/>
          </p:cNvSpPr>
          <p:nvPr/>
        </p:nvSpPr>
        <p:spPr>
          <a:xfrm>
            <a:off x="4191007" y="1681163"/>
            <a:ext cx="38739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Efficient Semantic Caching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079441-9D07-24C0-3F04-A5D92965A445}"/>
              </a:ext>
            </a:extLst>
          </p:cNvPr>
          <p:cNvSpPr txBox="1">
            <a:spLocks/>
          </p:cNvSpPr>
          <p:nvPr/>
        </p:nvSpPr>
        <p:spPr>
          <a:xfrm>
            <a:off x="4242460" y="2505075"/>
            <a:ext cx="3633059" cy="239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Accelerated query responses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Minimized LLM utilization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response consistency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ED33327-6E62-7668-433E-B5C688B48574}"/>
              </a:ext>
            </a:extLst>
          </p:cNvPr>
          <p:cNvSpPr txBox="1">
            <a:spLocks/>
          </p:cNvSpPr>
          <p:nvPr/>
        </p:nvSpPr>
        <p:spPr>
          <a:xfrm>
            <a:off x="7831191" y="1603602"/>
            <a:ext cx="474876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Integrated Multimodal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C0A60D-7766-ECEC-9C85-B8F06E66226A}"/>
              </a:ext>
            </a:extLst>
          </p:cNvPr>
          <p:cNvSpPr txBox="1">
            <a:spLocks/>
          </p:cNvSpPr>
          <p:nvPr/>
        </p:nvSpPr>
        <p:spPr>
          <a:xfrm>
            <a:off x="7750634" y="2582636"/>
            <a:ext cx="3494969" cy="213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Broader data 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image-text synergy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223902-2CA2-A1EB-141F-B04B71D21160}"/>
              </a:ext>
            </a:extLst>
          </p:cNvPr>
          <p:cNvCxnSpPr>
            <a:cxnSpLocks/>
          </p:cNvCxnSpPr>
          <p:nvPr/>
        </p:nvCxnSpPr>
        <p:spPr>
          <a:xfrm>
            <a:off x="7750634" y="1681163"/>
            <a:ext cx="0" cy="2281237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9D598-14A1-A792-0BB7-63E2B07E7913}"/>
              </a:ext>
            </a:extLst>
          </p:cNvPr>
          <p:cNvCxnSpPr>
            <a:cxnSpLocks/>
          </p:cNvCxnSpPr>
          <p:nvPr/>
        </p:nvCxnSpPr>
        <p:spPr>
          <a:xfrm>
            <a:off x="4212770" y="1735589"/>
            <a:ext cx="0" cy="2281237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3322-BA51-C590-BD81-2DB2C92C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What is Agentic RAG?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038F69-8283-DAA3-D59E-DE72DF96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471" t="9025" r="11109" b="13064"/>
          <a:stretch/>
        </p:blipFill>
        <p:spPr>
          <a:xfrm>
            <a:off x="1240238" y="1959429"/>
            <a:ext cx="4855762" cy="4229166"/>
          </a:xfrm>
          <a:prstGeom prst="rect">
            <a:avLst/>
          </a:prstGeom>
        </p:spPr>
      </p:pic>
      <p:pic>
        <p:nvPicPr>
          <p:cNvPr id="4" name="Graphic 3" descr="Group of people with solid fill">
            <a:extLst>
              <a:ext uri="{FF2B5EF4-FFF2-40B4-BE49-F238E27FC236}">
                <a16:creationId xmlns:a16="http://schemas.microsoft.com/office/drawing/2014/main" id="{90756E96-1E2E-D434-B235-656AD84E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3943" y="1959429"/>
            <a:ext cx="3483428" cy="3483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FECC4-7266-908C-E04A-FAEEB770595E}"/>
              </a:ext>
            </a:extLst>
          </p:cNvPr>
          <p:cNvSpPr txBox="1"/>
          <p:nvPr/>
        </p:nvSpPr>
        <p:spPr>
          <a:xfrm>
            <a:off x="6476999" y="5357655"/>
            <a:ext cx="501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dirty="0"/>
              <a:t>Ex: Research Team</a:t>
            </a:r>
          </a:p>
        </p:txBody>
      </p:sp>
    </p:spTree>
    <p:extLst>
      <p:ext uri="{BB962C8B-B14F-4D97-AF65-F5344CB8AC3E}">
        <p14:creationId xmlns:p14="http://schemas.microsoft.com/office/powerpoint/2010/main" val="35974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206C-2E89-BDD5-1739-A9ED0EE2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3CC3-EF07-C190-C2BD-7DE25AAA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1BE9EE-771F-646B-BDD1-09E9303C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8" y="1966630"/>
            <a:ext cx="1905266" cy="39915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627067-E48F-0D9B-8A76-B5FC761009CB}"/>
              </a:ext>
            </a:extLst>
          </p:cNvPr>
          <p:cNvSpPr txBox="1"/>
          <p:nvPr/>
        </p:nvSpPr>
        <p:spPr>
          <a:xfrm>
            <a:off x="1295668" y="5926540"/>
            <a:ext cx="127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FE27E22-E11A-1747-A1AA-589A5CA6F05D}"/>
              </a:ext>
            </a:extLst>
          </p:cNvPr>
          <p:cNvSpPr/>
          <p:nvPr/>
        </p:nvSpPr>
        <p:spPr>
          <a:xfrm>
            <a:off x="3145355" y="2558143"/>
            <a:ext cx="2298705" cy="239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B066F-0804-C5CB-76D8-1A6DCD6D9A58}"/>
              </a:ext>
            </a:extLst>
          </p:cNvPr>
          <p:cNvSpPr txBox="1"/>
          <p:nvPr/>
        </p:nvSpPr>
        <p:spPr>
          <a:xfrm>
            <a:off x="3153998" y="2216240"/>
            <a:ext cx="229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A10460-6408-EFDA-869E-2A95BCB8380E}"/>
              </a:ext>
            </a:extLst>
          </p:cNvPr>
          <p:cNvSpPr/>
          <p:nvPr/>
        </p:nvSpPr>
        <p:spPr>
          <a:xfrm>
            <a:off x="664030" y="1527399"/>
            <a:ext cx="9873342" cy="50290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1998D-E79C-1754-78E9-828C7E10B26D}"/>
              </a:ext>
            </a:extLst>
          </p:cNvPr>
          <p:cNvSpPr txBox="1"/>
          <p:nvPr/>
        </p:nvSpPr>
        <p:spPr>
          <a:xfrm>
            <a:off x="8331780" y="1107466"/>
            <a:ext cx="146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AB2EC-0676-7938-B6AF-506F4062C80C}"/>
              </a:ext>
            </a:extLst>
          </p:cNvPr>
          <p:cNvSpPr txBox="1"/>
          <p:nvPr/>
        </p:nvSpPr>
        <p:spPr>
          <a:xfrm>
            <a:off x="5452703" y="1941699"/>
            <a:ext cx="50320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500" i="1" dirty="0"/>
              <a:t>“</a:t>
            </a:r>
            <a:r>
              <a:rPr lang="en-US" sz="2500" i="1" dirty="0"/>
              <a:t>The </a:t>
            </a:r>
            <a:r>
              <a:rPr lang="en-US" sz="2500" b="1" i="1" dirty="0"/>
              <a:t>impact</a:t>
            </a:r>
            <a:r>
              <a:rPr lang="en-US" sz="2500" i="1" dirty="0"/>
              <a:t> of artificial intelligence on modern education and </a:t>
            </a:r>
            <a:r>
              <a:rPr lang="en-US" sz="2500" b="1" i="1" dirty="0"/>
              <a:t>compare</a:t>
            </a:r>
            <a:r>
              <a:rPr lang="en-US" sz="2500" i="1" dirty="0"/>
              <a:t> it over the years in terms of AI Utilization in daily life ?”</a:t>
            </a:r>
          </a:p>
        </p:txBody>
      </p:sp>
    </p:spTree>
    <p:extLst>
      <p:ext uri="{BB962C8B-B14F-4D97-AF65-F5344CB8AC3E}">
        <p14:creationId xmlns:p14="http://schemas.microsoft.com/office/powerpoint/2010/main" val="86540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757DF-35BF-4A16-F359-22D96F6A8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C43-699F-B205-09B7-1AA7DD32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Graphic 4" descr="Management with solid fill">
            <a:extLst>
              <a:ext uri="{FF2B5EF4-FFF2-40B4-BE49-F238E27FC236}">
                <a16:creationId xmlns:a16="http://schemas.microsoft.com/office/drawing/2014/main" id="{38191E02-60D3-9988-5B14-1EA14390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968" y="1527399"/>
            <a:ext cx="5259000" cy="5259000"/>
          </a:xfrm>
          <a:prstGeom prst="rect">
            <a:avLst/>
          </a:prstGeom>
        </p:spPr>
      </p:pic>
      <p:pic>
        <p:nvPicPr>
          <p:cNvPr id="9" name="Graphic 8" descr="Group of men outline">
            <a:extLst>
              <a:ext uri="{FF2B5EF4-FFF2-40B4-BE49-F238E27FC236}">
                <a16:creationId xmlns:a16="http://schemas.microsoft.com/office/drawing/2014/main" id="{9205B379-3C0F-AEE7-7E91-E96C3239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8890" y="3429000"/>
            <a:ext cx="1349829" cy="1349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7A0CCD-6E6D-9CA5-6A3D-EDBBFB3E0C7D}"/>
              </a:ext>
            </a:extLst>
          </p:cNvPr>
          <p:cNvSpPr txBox="1"/>
          <p:nvPr/>
        </p:nvSpPr>
        <p:spPr>
          <a:xfrm>
            <a:off x="5752494" y="1637503"/>
            <a:ext cx="26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E44DD-3F7A-814B-C55D-174BE9391B05}"/>
              </a:ext>
            </a:extLst>
          </p:cNvPr>
          <p:cNvSpPr txBox="1"/>
          <p:nvPr/>
        </p:nvSpPr>
        <p:spPr>
          <a:xfrm>
            <a:off x="8760921" y="4597270"/>
            <a:ext cx="160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LIBRARIANS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A63B0-36D1-AA59-DA55-4F4127724293}"/>
              </a:ext>
            </a:extLst>
          </p:cNvPr>
          <p:cNvSpPr txBox="1"/>
          <p:nvPr/>
        </p:nvSpPr>
        <p:spPr>
          <a:xfrm>
            <a:off x="5591611" y="6145091"/>
            <a:ext cx="179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RESEARCHER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E8C7B-1214-9F8F-CAEC-34DD5C81497C}"/>
              </a:ext>
            </a:extLst>
          </p:cNvPr>
          <p:cNvSpPr txBox="1"/>
          <p:nvPr/>
        </p:nvSpPr>
        <p:spPr>
          <a:xfrm>
            <a:off x="4390544" y="6145091"/>
            <a:ext cx="127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4E94A-045F-83EF-E8FF-F3F9ACACD664}"/>
              </a:ext>
            </a:extLst>
          </p:cNvPr>
          <p:cNvSpPr txBox="1"/>
          <p:nvPr/>
        </p:nvSpPr>
        <p:spPr>
          <a:xfrm>
            <a:off x="7424052" y="6150643"/>
            <a:ext cx="1253089" cy="40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VERIFIER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8089F9-EED3-D27C-2B5A-86B711C75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68" y="1966630"/>
            <a:ext cx="1905266" cy="39915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63C1AF-993F-61F3-D1D6-13187E83CF02}"/>
              </a:ext>
            </a:extLst>
          </p:cNvPr>
          <p:cNvSpPr txBox="1"/>
          <p:nvPr/>
        </p:nvSpPr>
        <p:spPr>
          <a:xfrm>
            <a:off x="1295668" y="5926540"/>
            <a:ext cx="127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BB5623-199A-C093-9BD3-EDFB8EEB6BC7}"/>
              </a:ext>
            </a:extLst>
          </p:cNvPr>
          <p:cNvSpPr/>
          <p:nvPr/>
        </p:nvSpPr>
        <p:spPr>
          <a:xfrm>
            <a:off x="3145355" y="2558143"/>
            <a:ext cx="2298705" cy="239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8E7FCA2-42DC-BBE3-AEF7-62084CFBE4BD}"/>
              </a:ext>
            </a:extLst>
          </p:cNvPr>
          <p:cNvSpPr/>
          <p:nvPr/>
        </p:nvSpPr>
        <p:spPr>
          <a:xfrm rot="10800000">
            <a:off x="3145355" y="3243948"/>
            <a:ext cx="2298705" cy="239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DB07A-0458-327F-C73B-BA84B7AACD33}"/>
              </a:ext>
            </a:extLst>
          </p:cNvPr>
          <p:cNvSpPr txBox="1"/>
          <p:nvPr/>
        </p:nvSpPr>
        <p:spPr>
          <a:xfrm>
            <a:off x="3153998" y="2216240"/>
            <a:ext cx="229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0C5DB-1103-4D79-1DE3-DA1CB75CCB65}"/>
              </a:ext>
            </a:extLst>
          </p:cNvPr>
          <p:cNvSpPr txBox="1"/>
          <p:nvPr/>
        </p:nvSpPr>
        <p:spPr>
          <a:xfrm>
            <a:off x="3144605" y="2895094"/>
            <a:ext cx="2348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Answer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905DDA7-E29B-CA32-438B-5B0DCA310B56}"/>
              </a:ext>
            </a:extLst>
          </p:cNvPr>
          <p:cNvSpPr/>
          <p:nvPr/>
        </p:nvSpPr>
        <p:spPr>
          <a:xfrm>
            <a:off x="6379024" y="3657602"/>
            <a:ext cx="315685" cy="2721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CE681A4-1B6F-9103-981F-58DD6EB00110}"/>
              </a:ext>
            </a:extLst>
          </p:cNvPr>
          <p:cNvSpPr/>
          <p:nvPr/>
        </p:nvSpPr>
        <p:spPr>
          <a:xfrm rot="3600000">
            <a:off x="4958438" y="4794112"/>
            <a:ext cx="315685" cy="2721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9BD45C2-E9FB-A516-9D0F-9E28B87BE779}"/>
              </a:ext>
            </a:extLst>
          </p:cNvPr>
          <p:cNvSpPr/>
          <p:nvPr/>
        </p:nvSpPr>
        <p:spPr>
          <a:xfrm rot="3600000">
            <a:off x="6425596" y="4794114"/>
            <a:ext cx="315685" cy="2721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7A9195A-B382-A2FE-33DA-976ECABF07BC}"/>
              </a:ext>
            </a:extLst>
          </p:cNvPr>
          <p:cNvSpPr/>
          <p:nvPr/>
        </p:nvSpPr>
        <p:spPr>
          <a:xfrm rot="3600000">
            <a:off x="7892753" y="4794112"/>
            <a:ext cx="315685" cy="27214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B19356-A3D0-F5AD-A16B-6E942351BC52}"/>
              </a:ext>
            </a:extLst>
          </p:cNvPr>
          <p:cNvSpPr/>
          <p:nvPr/>
        </p:nvSpPr>
        <p:spPr>
          <a:xfrm rot="1706687">
            <a:off x="7781378" y="2956631"/>
            <a:ext cx="1100805" cy="227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3268390-4B5D-C11C-DEAF-7CFF5A86703E}"/>
              </a:ext>
            </a:extLst>
          </p:cNvPr>
          <p:cNvSpPr/>
          <p:nvPr/>
        </p:nvSpPr>
        <p:spPr>
          <a:xfrm rot="12506687">
            <a:off x="7596023" y="3155228"/>
            <a:ext cx="1100805" cy="227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618AD4-B5E4-F48F-F52C-3DEF1695BF21}"/>
              </a:ext>
            </a:extLst>
          </p:cNvPr>
          <p:cNvSpPr/>
          <p:nvPr/>
        </p:nvSpPr>
        <p:spPr>
          <a:xfrm>
            <a:off x="664030" y="1527399"/>
            <a:ext cx="9873342" cy="50290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EE17-E665-7500-FD25-3E0BDEE6B943}"/>
              </a:ext>
            </a:extLst>
          </p:cNvPr>
          <p:cNvSpPr txBox="1"/>
          <p:nvPr/>
        </p:nvSpPr>
        <p:spPr>
          <a:xfrm>
            <a:off x="8331780" y="1107466"/>
            <a:ext cx="146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46886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F150-1742-CE3C-F16C-3A2BED67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7D4-5C50-4FA6-99E1-375BE672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713E2A-EB7E-CE5B-3E68-C129AD9E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8" y="1966630"/>
            <a:ext cx="1905266" cy="39915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B6DE53-96E8-AE7A-E201-79AED4C4631B}"/>
              </a:ext>
            </a:extLst>
          </p:cNvPr>
          <p:cNvSpPr txBox="1"/>
          <p:nvPr/>
        </p:nvSpPr>
        <p:spPr>
          <a:xfrm>
            <a:off x="1295668" y="5926540"/>
            <a:ext cx="127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315072-FC0A-C506-14DB-98452FB44A0F}"/>
              </a:ext>
            </a:extLst>
          </p:cNvPr>
          <p:cNvSpPr/>
          <p:nvPr/>
        </p:nvSpPr>
        <p:spPr>
          <a:xfrm>
            <a:off x="3145355" y="2558143"/>
            <a:ext cx="2298705" cy="239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779C2-14E9-BB5C-AB30-37B48591FE7A}"/>
              </a:ext>
            </a:extLst>
          </p:cNvPr>
          <p:cNvSpPr txBox="1"/>
          <p:nvPr/>
        </p:nvSpPr>
        <p:spPr>
          <a:xfrm>
            <a:off x="3153998" y="2216240"/>
            <a:ext cx="229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E9AE25-E863-1A57-946F-5BFB5056B4FC}"/>
              </a:ext>
            </a:extLst>
          </p:cNvPr>
          <p:cNvSpPr/>
          <p:nvPr/>
        </p:nvSpPr>
        <p:spPr>
          <a:xfrm>
            <a:off x="664030" y="1527399"/>
            <a:ext cx="9873342" cy="50290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22712F-3773-EEEA-16AC-1028F76158C5}"/>
              </a:ext>
            </a:extLst>
          </p:cNvPr>
          <p:cNvSpPr txBox="1"/>
          <p:nvPr/>
        </p:nvSpPr>
        <p:spPr>
          <a:xfrm>
            <a:off x="8331780" y="1107466"/>
            <a:ext cx="146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28B08-9BE8-87C6-6E34-0B5762557922}"/>
              </a:ext>
            </a:extLst>
          </p:cNvPr>
          <p:cNvSpPr txBox="1"/>
          <p:nvPr/>
        </p:nvSpPr>
        <p:spPr>
          <a:xfrm>
            <a:off x="5452703" y="1941699"/>
            <a:ext cx="50320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500" i="1" dirty="0"/>
              <a:t>“</a:t>
            </a:r>
            <a:r>
              <a:rPr lang="en-US" sz="2500" i="1" dirty="0"/>
              <a:t>The </a:t>
            </a:r>
            <a:r>
              <a:rPr lang="en-US" sz="2500" b="1" i="1" dirty="0"/>
              <a:t>impact</a:t>
            </a:r>
            <a:r>
              <a:rPr lang="en-US" sz="2500" i="1" dirty="0"/>
              <a:t> of artificial intelligence on modern education and </a:t>
            </a:r>
            <a:r>
              <a:rPr lang="en-US" sz="2500" b="1" i="1" dirty="0"/>
              <a:t>compare</a:t>
            </a:r>
            <a:r>
              <a:rPr lang="en-US" sz="2500" i="1" dirty="0"/>
              <a:t> it over the years in terms of AI Utilization in daily life 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2C6AF-E720-5287-C7A3-82D5C5C8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46"/>
          <a:stretch/>
        </p:blipFill>
        <p:spPr>
          <a:xfrm>
            <a:off x="5510643" y="3572915"/>
            <a:ext cx="4826864" cy="26160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1745395-DB1B-4847-A255-F8BA70BC295A}"/>
              </a:ext>
            </a:extLst>
          </p:cNvPr>
          <p:cNvSpPr/>
          <p:nvPr/>
        </p:nvSpPr>
        <p:spPr>
          <a:xfrm rot="10800000">
            <a:off x="3154748" y="4630806"/>
            <a:ext cx="2298705" cy="239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A52BB-86EA-A3E3-714A-BFF6F28D3109}"/>
              </a:ext>
            </a:extLst>
          </p:cNvPr>
          <p:cNvSpPr txBox="1"/>
          <p:nvPr/>
        </p:nvSpPr>
        <p:spPr>
          <a:xfrm>
            <a:off x="3153998" y="4281952"/>
            <a:ext cx="2348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9323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AFAC6-D60D-D881-5268-FE74F0B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A1-8323-47C4-B2FB-15C5DE38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What is Agentic RAG? </a:t>
            </a:r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A22ADCC-758F-ED74-31FC-BE46EDD14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57" y="1982330"/>
            <a:ext cx="10515600" cy="40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4E37-543E-E9AC-DC46-2B2474787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C3D7-055B-8A3B-073D-12AA0741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Agentic RAG ARCHITECTURE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D3BB7F8B-ADD5-7229-E42D-E1F80602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9085" r="13719" b="8425"/>
          <a:stretch/>
        </p:blipFill>
        <p:spPr>
          <a:xfrm>
            <a:off x="945614" y="1375932"/>
            <a:ext cx="8471971" cy="5460225"/>
          </a:xfrm>
        </p:spPr>
      </p:pic>
    </p:spTree>
    <p:extLst>
      <p:ext uri="{BB962C8B-B14F-4D97-AF65-F5344CB8AC3E}">
        <p14:creationId xmlns:p14="http://schemas.microsoft.com/office/powerpoint/2010/main" val="422419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156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Office Theme</vt:lpstr>
      <vt:lpstr>AGENTIC RAG</vt:lpstr>
      <vt:lpstr>What is Naive RAG?</vt:lpstr>
      <vt:lpstr>Recent developments</vt:lpstr>
      <vt:lpstr>What is Agentic RAG?</vt:lpstr>
      <vt:lpstr>EXAMPLE</vt:lpstr>
      <vt:lpstr>EXAMPLE</vt:lpstr>
      <vt:lpstr>EXAMPLE</vt:lpstr>
      <vt:lpstr>What is Agentic RAG? </vt:lpstr>
      <vt:lpstr>Agentic RAG ARCHITECTURE</vt:lpstr>
      <vt:lpstr>Pros and Cons of Agentic RAG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gopal reddy Peddireddy</dc:creator>
  <cp:lastModifiedBy>Bala gopal reddy Peddireddy</cp:lastModifiedBy>
  <cp:revision>6</cp:revision>
  <dcterms:created xsi:type="dcterms:W3CDTF">2024-11-28T12:51:48Z</dcterms:created>
  <dcterms:modified xsi:type="dcterms:W3CDTF">2024-12-01T02:26:59Z</dcterms:modified>
</cp:coreProperties>
</file>