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58" r:id="rId6"/>
    <p:sldId id="262" r:id="rId7"/>
    <p:sldId id="259" r:id="rId8"/>
    <p:sldId id="263" r:id="rId9"/>
    <p:sldId id="264" r:id="rId10"/>
    <p:sldId id="265" r:id="rId11"/>
    <p:sldId id="267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8" d="100"/>
          <a:sy n="58" d="100"/>
        </p:scale>
        <p:origin x="11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A525D-D0C8-348F-34CB-C518D8BA5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0CAF0D-9AB6-659A-9C86-94C598EEEB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705C0-1FCE-9DE2-4E2C-A42C1C2CD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05A36-1FEB-463D-BA5C-15AFD2265BEA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24557-8175-4C19-89A2-73B0B7DE2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6C5C8-6ACA-9DE4-83C1-44D675B88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17AEA-0601-40FF-8ECA-377EBFA64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618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B7888-1001-DB71-9A2C-A65BDEF35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41BFB2-1929-DBEF-D279-FA56A92AA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F6B5D-58F5-DC02-51AF-C3DED9C85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05A36-1FEB-463D-BA5C-15AFD2265BEA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97A05-AB6E-A9A2-8F11-857795D00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C0096-EAD8-7531-A9CD-24129BE73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17AEA-0601-40FF-8ECA-377EBFA64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83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1870A4-3F8D-60E3-A580-2AB342613B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1DB000-1C88-6E5B-1ECA-989B347A0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256F7-4A3B-491B-0AD5-7C094C4EC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05A36-1FEB-463D-BA5C-15AFD2265BEA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54D3A-B1B4-4840-B012-527E5A2A4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0DB11-EED2-EE50-45B9-A6263458A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17AEA-0601-40FF-8ECA-377EBFA64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5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6C1B6-0CFE-F72E-31C8-0B1A1D632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0CE1D-D8DB-2541-115B-F5E080A62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FAB4B-37A2-611B-D77D-967286700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05A36-1FEB-463D-BA5C-15AFD2265BEA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347A7-C09D-2494-E6F7-C451017BF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5CE1C-2D61-80F8-E649-4E5B61E05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17AEA-0601-40FF-8ECA-377EBFA64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402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2BB11-2CDB-280E-303A-32940B56C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C38D4-E9B2-6F41-0CFA-CC64120CE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E3FC1-B2E2-1AA0-4ABC-12B739AD6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05A36-1FEB-463D-BA5C-15AFD2265BEA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309D2-5E39-EA6D-398A-317344A27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9D03B-B58F-52DF-759E-CED35C54A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17AEA-0601-40FF-8ECA-377EBFA64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099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36B8B-AFAC-0B40-2EEF-0E0505C6B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D3D0A-181E-59CC-FD31-2854FCBED8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6286C-30C5-FF29-21BF-F2C0B9B230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4B34C-AF15-59ED-BE74-029DDA5A7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05A36-1FEB-463D-BA5C-15AFD2265BEA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F52F36-6819-4360-4BE8-F69BAED8B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4BED14-05DF-E837-3ED0-0E08950CA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17AEA-0601-40FF-8ECA-377EBFA64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011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45A3C-D79E-FC15-FCC9-5DC9AA73D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D6D144-17E5-2632-5240-5F20947C5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FDE613-DB7A-ABA0-5D7D-F0037A144B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C0F215-3CD6-4D31-4E37-A61BD7EC74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B70DCE-6D01-4BCF-AA54-373683BF35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1FE873-FCF4-8F58-D9B3-D87385B2A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05A36-1FEB-463D-BA5C-15AFD2265BEA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8C20B5-EAED-D874-A71B-68982C37D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409E83-CB77-243A-27A6-385740559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17AEA-0601-40FF-8ECA-377EBFA64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22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55FF5-439A-BCDD-9AEA-928D37119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0627C1-FBD7-30B4-0204-A5BC65159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05A36-1FEB-463D-BA5C-15AFD2265BEA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49B291-7E0D-40DF-7BC4-DAC509175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96E9C3-3BF2-1C7E-8D38-4EA15E02D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17AEA-0601-40FF-8ECA-377EBFA64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388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7BEB43-3422-7DA0-9C40-5AF6FC6AC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05A36-1FEB-463D-BA5C-15AFD2265BEA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14F005-D8DD-52B7-7933-8E0579267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8710BB-A112-3636-BF6E-87FD68184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17AEA-0601-40FF-8ECA-377EBFA64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897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3B750-AD59-8D80-F53D-DF279BC47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9FC0F-B923-531F-F6B9-1B5036594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E6403C-316C-C3C2-FF5F-6A11533DA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AAD79F-574B-840F-C69E-E39166C5E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05A36-1FEB-463D-BA5C-15AFD2265BEA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2732CA-4737-9C5A-AE26-59B8864A2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C5DFA7-41EF-8711-6AA8-61894E5CA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17AEA-0601-40FF-8ECA-377EBFA64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609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4975D-1DAB-30FA-F08E-1EDBD1781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BAEF81-7D17-2387-67A6-4C1DB6F056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C35060-69BF-E727-CD00-82504A209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6FBFD0-886F-1140-26DC-F3F437CF4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05A36-1FEB-463D-BA5C-15AFD2265BEA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E138B3-4EE7-40E6-67C1-5F12D12B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82571-DA4E-94BB-AFF7-C084642C9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17AEA-0601-40FF-8ECA-377EBFA64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734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DABAAE-E62B-E4BC-8FD0-F248C2D6A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52B3E-4CDF-E8FB-3432-D09CF2BEC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FD5F8-B14F-1646-11C4-3E48EDA2D7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F05A36-1FEB-463D-BA5C-15AFD2265BEA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04AC9-DDD2-5563-D171-54E9E873B8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1D117-A63D-231D-C656-A6BD57E10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317AEA-0601-40FF-8ECA-377EBFA64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912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7B768-7D14-9F6F-C1FA-B73606686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5865" y="307115"/>
            <a:ext cx="9144000" cy="2387600"/>
          </a:xfrm>
        </p:spPr>
        <p:txBody>
          <a:bodyPr/>
          <a:lstStyle/>
          <a:p>
            <a:r>
              <a:rPr lang="en-US" dirty="0"/>
              <a:t>Amazon Location Service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91DE45-4468-CC2A-A93B-3D1639A54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465" y="2672705"/>
            <a:ext cx="6054822" cy="38781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65D9B1-A290-6CC9-991A-1A3B4E09E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732" y="4069243"/>
            <a:ext cx="1219370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046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DF36F-ADA7-9DD0-7B5C-F96EB4699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Place Index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8F9697-C1B5-A88D-1E0A-9755ABB86B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1853" y="1825625"/>
            <a:ext cx="5308294" cy="43513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7D3FFCA-8986-D5D6-A9BF-37C05F00924A}"/>
              </a:ext>
            </a:extLst>
          </p:cNvPr>
          <p:cNvSpPr/>
          <p:nvPr/>
        </p:nvSpPr>
        <p:spPr>
          <a:xfrm>
            <a:off x="7825563" y="5879250"/>
            <a:ext cx="924584" cy="4326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06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12391-7590-73CB-DBB9-D7E6F0C53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A58D2-858D-346A-C698-25F21BE7E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all the Prerequisites.</a:t>
            </a:r>
          </a:p>
          <a:p>
            <a:r>
              <a:rPr lang="en-US" dirty="0"/>
              <a:t>Use Environment Variables by configuring AWS Credentials in the Notebook.</a:t>
            </a:r>
          </a:p>
          <a:p>
            <a:r>
              <a:rPr lang="en-US" dirty="0"/>
              <a:t>Define the reverse geocoding function</a:t>
            </a:r>
          </a:p>
          <a:p>
            <a:pPr lvl="1"/>
            <a:r>
              <a:rPr lang="en-US" dirty="0"/>
              <a:t>Initialize the client</a:t>
            </a:r>
          </a:p>
          <a:p>
            <a:pPr lvl="1"/>
            <a:r>
              <a:rPr lang="en-US" dirty="0"/>
              <a:t>Call the </a:t>
            </a:r>
            <a:r>
              <a:rPr lang="en-US" dirty="0" err="1"/>
              <a:t>search_place_index_for_position</a:t>
            </a:r>
            <a:r>
              <a:rPr lang="en-US" dirty="0"/>
              <a:t> method via API call.</a:t>
            </a:r>
          </a:p>
          <a:p>
            <a:pPr lvl="1"/>
            <a:r>
              <a:rPr lang="en-US" dirty="0"/>
              <a:t>Access the result.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957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236BB-ACDF-2C4E-2235-1F3AAF8C2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Input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A82347-A645-5A86-CC6D-92CAFA179A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9253" y="1504767"/>
            <a:ext cx="8180363" cy="1583295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35A24D8-80D0-6B63-9DA3-C185BF3F9FFC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Sample Output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065547-A319-EEA3-EB01-04ECBAFA9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26007"/>
            <a:ext cx="8462470" cy="193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801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94BA1-0656-1CD1-2803-493E8FDAC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 Fences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BBF06-539A-8CCB-A5F3-E9D3049BD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Talk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93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295EE-75E9-8ACF-6D2E-462362EA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and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3D9AB-F391-B7FF-7021-540B109B7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 high-quality geospatial data</a:t>
            </a:r>
          </a:p>
          <a:p>
            <a:r>
              <a:rPr lang="en-US" dirty="0"/>
              <a:t>Seamless integrations with AWS services</a:t>
            </a:r>
          </a:p>
          <a:p>
            <a:r>
              <a:rPr lang="en-US" dirty="0"/>
              <a:t>Comprehensive data protection and user privacy</a:t>
            </a:r>
          </a:p>
          <a:p>
            <a:r>
              <a:rPr lang="en-US" dirty="0"/>
              <a:t>Reduce costs – Pay As You Go</a:t>
            </a:r>
          </a:p>
        </p:txBody>
      </p:sp>
    </p:spTree>
    <p:extLst>
      <p:ext uri="{BB962C8B-B14F-4D97-AF65-F5344CB8AC3E}">
        <p14:creationId xmlns:p14="http://schemas.microsoft.com/office/powerpoint/2010/main" val="4052638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76648-C48E-ABD1-7823-F6905101C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Location Pricing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CDF9D4-AAEF-C152-C28E-08FBA92014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8164"/>
          <a:stretch/>
        </p:blipFill>
        <p:spPr>
          <a:xfrm>
            <a:off x="2459637" y="1265506"/>
            <a:ext cx="8226083" cy="5227369"/>
          </a:xfrm>
        </p:spPr>
      </p:pic>
    </p:spTree>
    <p:extLst>
      <p:ext uri="{BB962C8B-B14F-4D97-AF65-F5344CB8AC3E}">
        <p14:creationId xmlns:p14="http://schemas.microsoft.com/office/powerpoint/2010/main" val="1875351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A5617-9AA0-0E50-324F-C8D345737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7478A-9860-762D-4C19-190E191BE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up your AWS account and access</a:t>
            </a:r>
          </a:p>
          <a:p>
            <a:r>
              <a:rPr lang="en-US" i="0" dirty="0">
                <a:solidFill>
                  <a:srgbClr val="0F141A"/>
                </a:solidFill>
                <a:effectLst/>
                <a:latin typeface="Amazon Ember"/>
              </a:rPr>
              <a:t>Understand and set up authentication </a:t>
            </a:r>
          </a:p>
          <a:p>
            <a:pPr lvl="1"/>
            <a:r>
              <a:rPr lang="en-US" i="0" dirty="0">
                <a:solidFill>
                  <a:srgbClr val="0F141A"/>
                </a:solidFill>
                <a:effectLst/>
                <a:latin typeface="Amazon Ember"/>
              </a:rPr>
              <a:t>API Key - give read-only access for unauthenticated users</a:t>
            </a:r>
          </a:p>
          <a:p>
            <a:pPr lvl="1"/>
            <a:r>
              <a:rPr lang="en-US" i="0" dirty="0">
                <a:solidFill>
                  <a:srgbClr val="0F141A"/>
                </a:solidFill>
                <a:effectLst/>
                <a:latin typeface="Amazon Ember"/>
              </a:rPr>
              <a:t>Amazon Cognito - grant anonymous access with a richer authorization.</a:t>
            </a:r>
          </a:p>
          <a:p>
            <a:pPr lvl="1"/>
            <a:r>
              <a:rPr lang="en-US" i="0" dirty="0">
                <a:solidFill>
                  <a:srgbClr val="0F141A"/>
                </a:solidFill>
                <a:effectLst/>
                <a:latin typeface="Amazon Ember"/>
              </a:rPr>
              <a:t>AWS Identity and Access Management (IAM) - </a:t>
            </a:r>
            <a:r>
              <a:rPr lang="en-US" dirty="0">
                <a:solidFill>
                  <a:srgbClr val="0F141A"/>
                </a:solidFill>
                <a:latin typeface="Amazon Ember"/>
              </a:rPr>
              <a:t>create an IAM policy that allows access to the resources that you want.</a:t>
            </a:r>
          </a:p>
          <a:p>
            <a:r>
              <a:rPr lang="en-US" i="0" dirty="0">
                <a:solidFill>
                  <a:srgbClr val="0F141A"/>
                </a:solidFill>
                <a:effectLst/>
                <a:latin typeface="Amazon Ember"/>
              </a:rPr>
              <a:t>Create your first location application by creating place Index.</a:t>
            </a:r>
          </a:p>
          <a:p>
            <a:r>
              <a:rPr lang="en-US" i="0" dirty="0">
                <a:solidFill>
                  <a:srgbClr val="0F141A"/>
                </a:solidFill>
                <a:effectLst/>
                <a:latin typeface="Amazon Ember"/>
              </a:rPr>
              <a:t>Choose the right API</a:t>
            </a:r>
            <a:r>
              <a:rPr lang="en-US" dirty="0">
                <a:solidFill>
                  <a:srgbClr val="0F141A"/>
                </a:solidFill>
                <a:latin typeface="Amazon Ember"/>
              </a:rPr>
              <a:t> for </a:t>
            </a:r>
            <a:r>
              <a:rPr lang="en-US" i="0" dirty="0">
                <a:solidFill>
                  <a:srgbClr val="0F141A"/>
                </a:solidFill>
                <a:effectLst/>
                <a:latin typeface="Amazon Ember"/>
              </a:rPr>
              <a:t>Places</a:t>
            </a:r>
            <a:r>
              <a:rPr lang="en-US" dirty="0">
                <a:solidFill>
                  <a:srgbClr val="0F141A"/>
                </a:solidFill>
                <a:latin typeface="Amazon Ember"/>
              </a:rPr>
              <a:t> and Geofences.</a:t>
            </a:r>
          </a:p>
          <a:p>
            <a:r>
              <a:rPr lang="en-US" dirty="0">
                <a:solidFill>
                  <a:srgbClr val="0F141A"/>
                </a:solidFill>
                <a:latin typeface="Amazon Ember"/>
              </a:rPr>
              <a:t>Access the data.</a:t>
            </a:r>
          </a:p>
          <a:p>
            <a:endParaRPr lang="en-US" dirty="0">
              <a:solidFill>
                <a:srgbClr val="0F141A"/>
              </a:solidFill>
              <a:latin typeface="Amazon Ember"/>
            </a:endParaRPr>
          </a:p>
          <a:p>
            <a:endParaRPr lang="en-US" dirty="0">
              <a:solidFill>
                <a:srgbClr val="0F141A"/>
              </a:solidFill>
              <a:latin typeface="Amazon Ember"/>
            </a:endParaRPr>
          </a:p>
        </p:txBody>
      </p:sp>
    </p:spTree>
    <p:extLst>
      <p:ext uri="{BB962C8B-B14F-4D97-AF65-F5344CB8AC3E}">
        <p14:creationId xmlns:p14="http://schemas.microsoft.com/office/powerpoint/2010/main" val="1165672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B31C3-FC08-F7FB-DD63-8364DAB5B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D36124-D276-10F2-E225-E2D2D0D71E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9370" y="1825625"/>
            <a:ext cx="9653260" cy="4351338"/>
          </a:xfrm>
        </p:spPr>
      </p:pic>
    </p:spTree>
    <p:extLst>
      <p:ext uri="{BB962C8B-B14F-4D97-AF65-F5344CB8AC3E}">
        <p14:creationId xmlns:p14="http://schemas.microsoft.com/office/powerpoint/2010/main" val="2235825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D7B6B5-D694-EF52-D7E6-CB4CD9C0EB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9F7ED-9190-7373-C505-BFDFC21F9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API Key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C3F6D1F-EB42-C6F5-5013-92B3B75EBF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24781"/>
            <a:ext cx="10515600" cy="3953025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1FF86E4-0AB9-9C17-3649-E6BCF59E7AA2}"/>
              </a:ext>
            </a:extLst>
          </p:cNvPr>
          <p:cNvSpPr/>
          <p:nvPr/>
        </p:nvSpPr>
        <p:spPr>
          <a:xfrm>
            <a:off x="2711302" y="4008474"/>
            <a:ext cx="935665" cy="4040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299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FA444-C865-F894-6C3F-B1F656281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API Key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EA1E18-9E4B-BDA3-C721-363226E817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0697" y="1825625"/>
            <a:ext cx="7630606" cy="4351338"/>
          </a:xfrm>
        </p:spPr>
      </p:pic>
    </p:spTree>
    <p:extLst>
      <p:ext uri="{BB962C8B-B14F-4D97-AF65-F5344CB8AC3E}">
        <p14:creationId xmlns:p14="http://schemas.microsoft.com/office/powerpoint/2010/main" val="2129837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29690-C9BC-C933-7220-CAD414E81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AAEC96-486F-2D2F-C537-6610EFFAF1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8671" y="1825625"/>
            <a:ext cx="6534658" cy="43513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6396564-8596-8230-C539-E6A2C85D53AC}"/>
              </a:ext>
            </a:extLst>
          </p:cNvPr>
          <p:cNvSpPr/>
          <p:nvPr/>
        </p:nvSpPr>
        <p:spPr>
          <a:xfrm>
            <a:off x="7740503" y="4635795"/>
            <a:ext cx="829340" cy="2977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690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D04E0-6BE3-0452-5241-1A976E5DE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Place Index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EC15E1-435B-6B69-89C9-53D7DCA9A5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6535" y="1825625"/>
            <a:ext cx="5198930" cy="43513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490D4CD-DC14-6CB0-042C-C1C964317707}"/>
              </a:ext>
            </a:extLst>
          </p:cNvPr>
          <p:cNvSpPr/>
          <p:nvPr/>
        </p:nvSpPr>
        <p:spPr>
          <a:xfrm>
            <a:off x="3817087" y="4072270"/>
            <a:ext cx="4752755" cy="11057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091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</TotalTime>
  <Words>175</Words>
  <Application>Microsoft Office PowerPoint</Application>
  <PresentationFormat>Widescreen</PresentationFormat>
  <Paragraphs>31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Amazon Ember</vt:lpstr>
      <vt:lpstr>Aptos</vt:lpstr>
      <vt:lpstr>Aptos Display</vt:lpstr>
      <vt:lpstr>Arial</vt:lpstr>
      <vt:lpstr>Office Theme</vt:lpstr>
      <vt:lpstr>Amazon Location Service</vt:lpstr>
      <vt:lpstr>Benefits and features</vt:lpstr>
      <vt:lpstr>Amazon Location Pricing</vt:lpstr>
      <vt:lpstr>Steps</vt:lpstr>
      <vt:lpstr>PowerPoint Presentation</vt:lpstr>
      <vt:lpstr>Create API Key</vt:lpstr>
      <vt:lpstr>Create API Key</vt:lpstr>
      <vt:lpstr>PowerPoint Presentation</vt:lpstr>
      <vt:lpstr>Create Place Index</vt:lpstr>
      <vt:lpstr>Create Place Index</vt:lpstr>
      <vt:lpstr>Coding Steps</vt:lpstr>
      <vt:lpstr>Sample Input</vt:lpstr>
      <vt:lpstr>Geo Fences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Bala gopal reddy Peddireddy</dc:creator>
  <cp:lastModifiedBy>Bala gopal reddy Peddireddy</cp:lastModifiedBy>
  <cp:revision>1</cp:revision>
  <dcterms:created xsi:type="dcterms:W3CDTF">2024-11-24T14:56:06Z</dcterms:created>
  <dcterms:modified xsi:type="dcterms:W3CDTF">2024-11-25T02:19:19Z</dcterms:modified>
</cp:coreProperties>
</file>