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BC6D75-4286-4EFB-A953-517AD320355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DFAFC2-BD43-4F81-A788-248C6F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BC6D75-4286-4EFB-A953-517AD320355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DFAFC2-BD43-4F81-A788-248C6F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BC6D75-4286-4EFB-A953-517AD320355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DFAFC2-BD43-4F81-A788-248C6F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1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1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BC6D75-4286-4EFB-A953-517AD320355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DFAFC2-BD43-4F81-A788-248C6F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4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3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BC6D75-4286-4EFB-A953-517AD320355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DFAFC2-BD43-4F81-A788-248C6F953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598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what-dock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docker.com/engine/userguide/intro/" TargetMode="External"/><Relationship Id="rId4" Type="http://schemas.openxmlformats.org/officeDocument/2006/relationships/hyperlink" Target="https://docs.docker.com/engine/install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dock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3000" y="3352800"/>
            <a:ext cx="7010400" cy="769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9229" marR="266722" algn="ctr">
              <a:lnSpc>
                <a:spcPts val="3360"/>
              </a:lnSpc>
              <a:spcBef>
                <a:spcPts val="168"/>
              </a:spcBef>
            </a:pPr>
            <a:r>
              <a:rPr sz="8000" spc="0" baseline="4551" dirty="0" smtClean="0">
                <a:solidFill>
                  <a:srgbClr val="001F5F"/>
                </a:solidFill>
                <a:latin typeface="Calibri"/>
                <a:cs typeface="Calibri"/>
              </a:rPr>
              <a:t>Docker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3091" y="5486400"/>
            <a:ext cx="36606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-</a:t>
            </a:r>
          </a:p>
          <a:p>
            <a:r>
              <a:rPr lang="en-US" sz="3200" dirty="0" smtClean="0"/>
              <a:t>Prabhakar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868" y="1152143"/>
            <a:ext cx="8496300" cy="5228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556754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Engine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/ Docker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Daemon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308" y="1341119"/>
            <a:ext cx="8965692" cy="475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186411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CLI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315" y="1341120"/>
            <a:ext cx="8659368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392813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Containers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and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Images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384" y="1187196"/>
            <a:ext cx="8333232" cy="476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73666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Regis</a:t>
            </a:r>
            <a:r>
              <a:rPr sz="4800" b="1" spc="4" baseline="3413" dirty="0" smtClean="0">
                <a:latin typeface="Calibri"/>
                <a:cs typeface="Calibri"/>
              </a:rPr>
              <a:t>t</a:t>
            </a:r>
            <a:r>
              <a:rPr sz="4800" b="1" spc="0" baseline="3413" dirty="0" smtClean="0">
                <a:latin typeface="Calibri"/>
                <a:cs typeface="Calibri"/>
              </a:rPr>
              <a:t>ry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1676400"/>
            <a:ext cx="906780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24566"/>
            <a:ext cx="2951443" cy="60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1714"/>
              </a:lnSpc>
              <a:spcBef>
                <a:spcPts val="85"/>
              </a:spcBef>
            </a:pPr>
            <a:r>
              <a:rPr sz="2700" spc="-4" baseline="-6441" dirty="0" smtClean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  <a:p>
            <a:pPr marL="152298">
              <a:lnSpc>
                <a:spcPts val="3040"/>
              </a:lnSpc>
              <a:spcBef>
                <a:spcPts val="66"/>
              </a:spcBef>
            </a:pPr>
            <a:r>
              <a:rPr sz="4800" b="1" spc="0" baseline="4266" dirty="0" smtClean="0">
                <a:latin typeface="Calibri"/>
                <a:cs typeface="Calibri"/>
              </a:rPr>
              <a:t>Docker Lifecycle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898" y="201549"/>
            <a:ext cx="358042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Re</a:t>
            </a:r>
            <a:r>
              <a:rPr sz="4800" b="1" spc="-14" baseline="3413" dirty="0" smtClean="0">
                <a:latin typeface="Calibri"/>
                <a:cs typeface="Calibri"/>
              </a:rPr>
              <a:t>q</a:t>
            </a:r>
            <a:r>
              <a:rPr sz="4800" b="1" spc="0" baseline="3413" dirty="0" smtClean="0">
                <a:latin typeface="Calibri"/>
                <a:cs typeface="Calibri"/>
              </a:rPr>
              <a:t>uireme</a:t>
            </a:r>
            <a:r>
              <a:rPr sz="4800" b="1" spc="-9" baseline="3413" dirty="0" smtClean="0">
                <a:latin typeface="Calibri"/>
                <a:cs typeface="Calibri"/>
              </a:rPr>
              <a:t>n</a:t>
            </a:r>
            <a:r>
              <a:rPr sz="4800" b="1" spc="0" baseline="3413" dirty="0" smtClean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21397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144" y="1213882"/>
            <a:ext cx="86883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ck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4745" y="1213882"/>
            <a:ext cx="60741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  </a:t>
            </a:r>
            <a:r>
              <a:rPr sz="2000" spc="5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8270" y="1213882"/>
            <a:ext cx="98260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tf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4030" y="1213882"/>
            <a:ext cx="3605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0667" y="1213882"/>
            <a:ext cx="140661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eveloping,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3021" y="1213882"/>
            <a:ext cx="105386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Shipping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3458" y="1213882"/>
            <a:ext cx="4887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6585" y="1213882"/>
            <a:ext cx="91057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1640355"/>
            <a:ext cx="7538850" cy="174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applications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using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irtualizat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Linux 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(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her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physi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Virtu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hine)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Linux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mmand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line fami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iarity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58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 get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lea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128758"/>
            <a:ext cx="180140" cy="1255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898" y="201549"/>
            <a:ext cx="127676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21397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144" y="1213882"/>
            <a:ext cx="16464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1701410"/>
            <a:ext cx="180326" cy="2231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9906" y="1701315"/>
            <a:ext cx="1789097" cy="2231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Root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lesystem</a:t>
            </a:r>
            <a:endParaRPr sz="2000">
              <a:latin typeface="Arial"/>
              <a:cs typeface="Arial"/>
            </a:endParaRPr>
          </a:p>
          <a:p>
            <a:pPr marL="12700" marR="811776" algn="just">
              <a:lnSpc>
                <a:spcPts val="2299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Pro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 </a:t>
            </a:r>
            <a:endParaRPr sz="2000">
              <a:latin typeface="Arial"/>
              <a:cs typeface="Arial"/>
            </a:endParaRPr>
          </a:p>
          <a:p>
            <a:pPr marL="12700" marR="811776" algn="just">
              <a:lnSpc>
                <a:spcPts val="2299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Memory </a:t>
            </a:r>
            <a:endParaRPr sz="2000">
              <a:latin typeface="Arial"/>
              <a:cs typeface="Arial"/>
            </a:endParaRPr>
          </a:p>
          <a:p>
            <a:pPr marL="12700" marR="811776" algn="just">
              <a:lnSpc>
                <a:spcPts val="2299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142965" algn="just">
              <a:lnSpc>
                <a:spcPct val="95825"/>
              </a:lnSpc>
              <a:spcBef>
                <a:spcPts val="158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two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14069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144" y="4140597"/>
            <a:ext cx="222749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Mult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ple appli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1526" y="4140597"/>
            <a:ext cx="240632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462875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6" y="4628658"/>
            <a:ext cx="5624836" cy="1071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oiding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nflict</a:t>
            </a:r>
            <a:r>
              <a:rPr sz="2000" spc="538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ing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mmon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183387" marR="38176">
              <a:lnSpc>
                <a:spcPct val="95825"/>
              </a:lnSpc>
              <a:spcBef>
                <a:spcPts val="1207"/>
              </a:spcBef>
            </a:pPr>
            <a:r>
              <a:rPr sz="16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r>
              <a:rPr sz="1600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600" spc="262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5F5F5F"/>
                </a:solidFill>
                <a:latin typeface="Arial"/>
                <a:cs typeface="Arial"/>
              </a:rPr>
              <a:t>J</a:t>
            </a:r>
            <a:r>
              <a:rPr sz="1600" spc="0" dirty="0" smtClean="0">
                <a:solidFill>
                  <a:srgbClr val="5F5F5F"/>
                </a:solidFill>
                <a:latin typeface="Arial"/>
                <a:cs typeface="Arial"/>
              </a:rPr>
              <a:t>VM</a:t>
            </a:r>
            <a:r>
              <a:rPr sz="1600" spc="-21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  <a:p>
            <a:pPr marL="183387" marR="38176">
              <a:lnSpc>
                <a:spcPct val="95825"/>
              </a:lnSpc>
              <a:spcBef>
                <a:spcPts val="1231"/>
              </a:spcBef>
            </a:pPr>
            <a:r>
              <a:rPr sz="16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r>
              <a:rPr sz="1600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600" spc="262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5F5F5F"/>
                </a:solidFill>
                <a:latin typeface="Arial"/>
                <a:cs typeface="Arial"/>
              </a:rPr>
              <a:t>J</a:t>
            </a:r>
            <a:r>
              <a:rPr sz="1600" spc="0" dirty="0" smtClean="0">
                <a:solidFill>
                  <a:srgbClr val="5F5F5F"/>
                </a:solidFill>
                <a:latin typeface="Arial"/>
                <a:cs typeface="Arial"/>
              </a:rPr>
              <a:t>VM</a:t>
            </a:r>
            <a:r>
              <a:rPr sz="1600" spc="-21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589697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5896880"/>
            <a:ext cx="255298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Sharing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4457" y="1485138"/>
            <a:ext cx="4945252" cy="1872996"/>
          </a:xfrm>
          <a:custGeom>
            <a:avLst/>
            <a:gdLst/>
            <a:ahLst/>
            <a:cxnLst/>
            <a:rect l="l" t="t" r="r" b="b"/>
            <a:pathLst>
              <a:path w="4945252" h="1872996">
                <a:moveTo>
                  <a:pt x="408304" y="312165"/>
                </a:moveTo>
                <a:lnTo>
                  <a:pt x="0" y="825500"/>
                </a:lnTo>
                <a:lnTo>
                  <a:pt x="408304" y="780414"/>
                </a:lnTo>
                <a:lnTo>
                  <a:pt x="408304" y="1560829"/>
                </a:lnTo>
                <a:lnTo>
                  <a:pt x="409340" y="1586423"/>
                </a:lnTo>
                <a:lnTo>
                  <a:pt x="417381" y="1635825"/>
                </a:lnTo>
                <a:lnTo>
                  <a:pt x="432845" y="1682311"/>
                </a:lnTo>
                <a:lnTo>
                  <a:pt x="455090" y="1725236"/>
                </a:lnTo>
                <a:lnTo>
                  <a:pt x="483470" y="1763957"/>
                </a:lnTo>
                <a:lnTo>
                  <a:pt x="517343" y="1797830"/>
                </a:lnTo>
                <a:lnTo>
                  <a:pt x="556064" y="1826210"/>
                </a:lnTo>
                <a:lnTo>
                  <a:pt x="598989" y="1848455"/>
                </a:lnTo>
                <a:lnTo>
                  <a:pt x="645475" y="1863919"/>
                </a:lnTo>
                <a:lnTo>
                  <a:pt x="694877" y="1871960"/>
                </a:lnTo>
                <a:lnTo>
                  <a:pt x="720470" y="1872996"/>
                </a:lnTo>
                <a:lnTo>
                  <a:pt x="4633087" y="1872996"/>
                </a:lnTo>
                <a:lnTo>
                  <a:pt x="4683706" y="1868908"/>
                </a:lnTo>
                <a:lnTo>
                  <a:pt x="4731730" y="1857075"/>
                </a:lnTo>
                <a:lnTo>
                  <a:pt x="4776516" y="1838140"/>
                </a:lnTo>
                <a:lnTo>
                  <a:pt x="4817419" y="1812747"/>
                </a:lnTo>
                <a:lnTo>
                  <a:pt x="4853797" y="1781540"/>
                </a:lnTo>
                <a:lnTo>
                  <a:pt x="4885004" y="1745162"/>
                </a:lnTo>
                <a:lnTo>
                  <a:pt x="4910397" y="1704259"/>
                </a:lnTo>
                <a:lnTo>
                  <a:pt x="4929332" y="1659473"/>
                </a:lnTo>
                <a:lnTo>
                  <a:pt x="4941165" y="1611449"/>
                </a:lnTo>
                <a:lnTo>
                  <a:pt x="4945252" y="1560829"/>
                </a:lnTo>
                <a:lnTo>
                  <a:pt x="4945252" y="312165"/>
                </a:lnTo>
                <a:lnTo>
                  <a:pt x="4941165" y="261546"/>
                </a:lnTo>
                <a:lnTo>
                  <a:pt x="4929332" y="213522"/>
                </a:lnTo>
                <a:lnTo>
                  <a:pt x="4910397" y="168736"/>
                </a:lnTo>
                <a:lnTo>
                  <a:pt x="4885004" y="127833"/>
                </a:lnTo>
                <a:lnTo>
                  <a:pt x="4853797" y="91455"/>
                </a:lnTo>
                <a:lnTo>
                  <a:pt x="4817419" y="60248"/>
                </a:lnTo>
                <a:lnTo>
                  <a:pt x="4776516" y="34855"/>
                </a:lnTo>
                <a:lnTo>
                  <a:pt x="4731730" y="15920"/>
                </a:lnTo>
                <a:lnTo>
                  <a:pt x="4683706" y="4087"/>
                </a:lnTo>
                <a:lnTo>
                  <a:pt x="4633087" y="0"/>
                </a:lnTo>
                <a:lnTo>
                  <a:pt x="720470" y="0"/>
                </a:lnTo>
                <a:lnTo>
                  <a:pt x="669851" y="4087"/>
                </a:lnTo>
                <a:lnTo>
                  <a:pt x="621827" y="15920"/>
                </a:lnTo>
                <a:lnTo>
                  <a:pt x="577041" y="34855"/>
                </a:lnTo>
                <a:lnTo>
                  <a:pt x="536138" y="60248"/>
                </a:lnTo>
                <a:lnTo>
                  <a:pt x="499760" y="91455"/>
                </a:lnTo>
                <a:lnTo>
                  <a:pt x="468553" y="127833"/>
                </a:lnTo>
                <a:lnTo>
                  <a:pt x="443160" y="168736"/>
                </a:lnTo>
                <a:lnTo>
                  <a:pt x="424225" y="213522"/>
                </a:lnTo>
                <a:lnTo>
                  <a:pt x="412392" y="261546"/>
                </a:lnTo>
                <a:lnTo>
                  <a:pt x="408304" y="3121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4457" y="1485138"/>
            <a:ext cx="4945252" cy="1872996"/>
          </a:xfrm>
          <a:custGeom>
            <a:avLst/>
            <a:gdLst/>
            <a:ahLst/>
            <a:cxnLst/>
            <a:rect l="l" t="t" r="r" b="b"/>
            <a:pathLst>
              <a:path w="4945252" h="1872996">
                <a:moveTo>
                  <a:pt x="408304" y="312165"/>
                </a:moveTo>
                <a:lnTo>
                  <a:pt x="409340" y="286572"/>
                </a:lnTo>
                <a:lnTo>
                  <a:pt x="412392" y="261546"/>
                </a:lnTo>
                <a:lnTo>
                  <a:pt x="424225" y="213522"/>
                </a:lnTo>
                <a:lnTo>
                  <a:pt x="443160" y="168736"/>
                </a:lnTo>
                <a:lnTo>
                  <a:pt x="468553" y="127833"/>
                </a:lnTo>
                <a:lnTo>
                  <a:pt x="499760" y="91455"/>
                </a:lnTo>
                <a:lnTo>
                  <a:pt x="536138" y="60248"/>
                </a:lnTo>
                <a:lnTo>
                  <a:pt x="577041" y="34855"/>
                </a:lnTo>
                <a:lnTo>
                  <a:pt x="621827" y="15920"/>
                </a:lnTo>
                <a:lnTo>
                  <a:pt x="669851" y="4087"/>
                </a:lnTo>
                <a:lnTo>
                  <a:pt x="694877" y="1035"/>
                </a:lnTo>
                <a:lnTo>
                  <a:pt x="720470" y="0"/>
                </a:lnTo>
                <a:lnTo>
                  <a:pt x="1164463" y="0"/>
                </a:lnTo>
                <a:lnTo>
                  <a:pt x="2298700" y="0"/>
                </a:lnTo>
                <a:lnTo>
                  <a:pt x="4633087" y="0"/>
                </a:lnTo>
                <a:lnTo>
                  <a:pt x="4658680" y="1035"/>
                </a:lnTo>
                <a:lnTo>
                  <a:pt x="4683706" y="4087"/>
                </a:lnTo>
                <a:lnTo>
                  <a:pt x="4708082" y="9076"/>
                </a:lnTo>
                <a:lnTo>
                  <a:pt x="4731730" y="15920"/>
                </a:lnTo>
                <a:lnTo>
                  <a:pt x="4754568" y="24540"/>
                </a:lnTo>
                <a:lnTo>
                  <a:pt x="4776516" y="34855"/>
                </a:lnTo>
                <a:lnTo>
                  <a:pt x="4797493" y="46785"/>
                </a:lnTo>
                <a:lnTo>
                  <a:pt x="4817419" y="60248"/>
                </a:lnTo>
                <a:lnTo>
                  <a:pt x="4836214" y="75165"/>
                </a:lnTo>
                <a:lnTo>
                  <a:pt x="4853797" y="91455"/>
                </a:lnTo>
                <a:lnTo>
                  <a:pt x="4870087" y="109038"/>
                </a:lnTo>
                <a:lnTo>
                  <a:pt x="4885004" y="127833"/>
                </a:lnTo>
                <a:lnTo>
                  <a:pt x="4898467" y="147759"/>
                </a:lnTo>
                <a:lnTo>
                  <a:pt x="4910397" y="168736"/>
                </a:lnTo>
                <a:lnTo>
                  <a:pt x="4920712" y="190684"/>
                </a:lnTo>
                <a:lnTo>
                  <a:pt x="4929332" y="213522"/>
                </a:lnTo>
                <a:lnTo>
                  <a:pt x="4936176" y="237170"/>
                </a:lnTo>
                <a:lnTo>
                  <a:pt x="4941165" y="261546"/>
                </a:lnTo>
                <a:lnTo>
                  <a:pt x="4944217" y="286572"/>
                </a:lnTo>
                <a:lnTo>
                  <a:pt x="4945252" y="312165"/>
                </a:lnTo>
                <a:lnTo>
                  <a:pt x="4945252" y="780414"/>
                </a:lnTo>
                <a:lnTo>
                  <a:pt x="4945252" y="1560829"/>
                </a:lnTo>
                <a:lnTo>
                  <a:pt x="4944217" y="1586423"/>
                </a:lnTo>
                <a:lnTo>
                  <a:pt x="4936176" y="1635825"/>
                </a:lnTo>
                <a:lnTo>
                  <a:pt x="4920712" y="1682311"/>
                </a:lnTo>
                <a:lnTo>
                  <a:pt x="4898467" y="1725236"/>
                </a:lnTo>
                <a:lnTo>
                  <a:pt x="4870087" y="1763957"/>
                </a:lnTo>
                <a:lnTo>
                  <a:pt x="4836214" y="1797830"/>
                </a:lnTo>
                <a:lnTo>
                  <a:pt x="4797493" y="1826210"/>
                </a:lnTo>
                <a:lnTo>
                  <a:pt x="4754568" y="1848455"/>
                </a:lnTo>
                <a:lnTo>
                  <a:pt x="4708082" y="1863919"/>
                </a:lnTo>
                <a:lnTo>
                  <a:pt x="4658680" y="1871960"/>
                </a:lnTo>
                <a:lnTo>
                  <a:pt x="4633087" y="1872996"/>
                </a:lnTo>
                <a:lnTo>
                  <a:pt x="2298700" y="1872996"/>
                </a:lnTo>
                <a:lnTo>
                  <a:pt x="1164463" y="1872996"/>
                </a:lnTo>
                <a:lnTo>
                  <a:pt x="720470" y="1872996"/>
                </a:lnTo>
                <a:lnTo>
                  <a:pt x="694877" y="1871960"/>
                </a:lnTo>
                <a:lnTo>
                  <a:pt x="645475" y="1863919"/>
                </a:lnTo>
                <a:lnTo>
                  <a:pt x="598989" y="1848455"/>
                </a:lnTo>
                <a:lnTo>
                  <a:pt x="556064" y="1826210"/>
                </a:lnTo>
                <a:lnTo>
                  <a:pt x="517343" y="1797830"/>
                </a:lnTo>
                <a:lnTo>
                  <a:pt x="483470" y="1763957"/>
                </a:lnTo>
                <a:lnTo>
                  <a:pt x="455090" y="1725236"/>
                </a:lnTo>
                <a:lnTo>
                  <a:pt x="432845" y="1682311"/>
                </a:lnTo>
                <a:lnTo>
                  <a:pt x="417381" y="1635825"/>
                </a:lnTo>
                <a:lnTo>
                  <a:pt x="409340" y="1586423"/>
                </a:lnTo>
                <a:lnTo>
                  <a:pt x="408304" y="1560829"/>
                </a:lnTo>
                <a:lnTo>
                  <a:pt x="408304" y="780414"/>
                </a:lnTo>
                <a:lnTo>
                  <a:pt x="0" y="825500"/>
                </a:lnTo>
                <a:lnTo>
                  <a:pt x="408304" y="31216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898" y="201549"/>
            <a:ext cx="602269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Instal</a:t>
            </a:r>
            <a:r>
              <a:rPr sz="4800" b="1" spc="14" baseline="3413" dirty="0" smtClean="0">
                <a:latin typeface="Calibri"/>
                <a:cs typeface="Calibri"/>
              </a:rPr>
              <a:t>l</a:t>
            </a:r>
            <a:r>
              <a:rPr sz="4800" b="1" spc="0" baseline="3413" dirty="0" smtClean="0">
                <a:latin typeface="Calibri"/>
                <a:cs typeface="Calibri"/>
              </a:rPr>
              <a:t>i</a:t>
            </a:r>
            <a:r>
              <a:rPr sz="4800" b="1" spc="-9" baseline="3413" dirty="0" smtClean="0">
                <a:latin typeface="Calibri"/>
                <a:cs typeface="Calibri"/>
              </a:rPr>
              <a:t>n</a:t>
            </a:r>
            <a:r>
              <a:rPr sz="4800" b="1" spc="0" baseline="3413" dirty="0" smtClean="0">
                <a:latin typeface="Calibri"/>
                <a:cs typeface="Calibri"/>
              </a:rPr>
              <a:t>g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Docker</a:t>
            </a:r>
            <a:r>
              <a:rPr sz="4800" b="1" spc="-2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–</a:t>
            </a:r>
            <a:r>
              <a:rPr sz="4800" b="1" spc="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Re</a:t>
            </a:r>
            <a:r>
              <a:rPr sz="4800" b="1" spc="-1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hat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/ Centos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200007"/>
            <a:ext cx="180140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144" y="1199912"/>
            <a:ext cx="3393648" cy="767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qui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6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bit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OS and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Linux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Install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9206" y="1199912"/>
            <a:ext cx="4652187" cy="2080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el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3.10+</a:t>
            </a:r>
            <a:endParaRPr sz="2000">
              <a:latin typeface="Arial"/>
              <a:cs typeface="Arial"/>
            </a:endParaRPr>
          </a:p>
          <a:p>
            <a:pPr marL="476308" marR="234865">
              <a:lnSpc>
                <a:spcPct val="100041"/>
              </a:lnSpc>
              <a:spcBef>
                <a:spcPts val="685"/>
              </a:spcBef>
            </a:pPr>
            <a:r>
              <a:rPr sz="1400" spc="0" dirty="0" smtClean="0">
                <a:latin typeface="Arial"/>
                <a:cs typeface="Arial"/>
              </a:rPr>
              <a:t>$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udo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/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tc/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ep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.d</a:t>
            </a:r>
            <a:r>
              <a:rPr sz="1400" spc="4" dirty="0" smtClean="0">
                <a:latin typeface="Arial"/>
                <a:cs typeface="Arial"/>
              </a:rPr>
              <a:t>/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8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&lt;&lt;</a:t>
            </a:r>
            <a:r>
              <a:rPr sz="1400" spc="0" dirty="0" smtClean="0">
                <a:latin typeface="Arial"/>
                <a:cs typeface="Arial"/>
              </a:rPr>
              <a:t>-'</a:t>
            </a:r>
            <a:r>
              <a:rPr sz="1400" spc="-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' </a:t>
            </a:r>
            <a:r>
              <a:rPr sz="1400" spc="4" dirty="0" smtClean="0">
                <a:latin typeface="Arial"/>
                <a:cs typeface="Arial"/>
              </a:rPr>
              <a:t>[</a:t>
            </a:r>
            <a:r>
              <a:rPr sz="1400" spc="0" dirty="0" smtClean="0">
                <a:latin typeface="Arial"/>
                <a:cs typeface="Arial"/>
              </a:rPr>
              <a:t>do</a:t>
            </a:r>
            <a:r>
              <a:rPr sz="1400" spc="4" dirty="0" smtClean="0">
                <a:latin typeface="Arial"/>
                <a:cs typeface="Arial"/>
              </a:rPr>
              <a:t>ck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  <a:p>
            <a:pPr marL="476308">
              <a:lnSpc>
                <a:spcPct val="100041"/>
              </a:lnSpc>
            </a:pPr>
            <a:r>
              <a:rPr sz="1400" spc="0" dirty="0" smtClean="0">
                <a:latin typeface="Arial"/>
                <a:cs typeface="Arial"/>
              </a:rPr>
              <a:t>na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=D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ck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epos</a:t>
            </a:r>
            <a:r>
              <a:rPr sz="1400" spc="4" dirty="0" smtClean="0">
                <a:latin typeface="Arial"/>
                <a:cs typeface="Arial"/>
              </a:rPr>
              <a:t>it</a:t>
            </a:r>
            <a:r>
              <a:rPr sz="1400" spc="0" dirty="0" smtClean="0">
                <a:latin typeface="Arial"/>
                <a:cs typeface="Arial"/>
              </a:rPr>
              <a:t>ory ba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eur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=</a:t>
            </a:r>
            <a:r>
              <a:rPr sz="1400" spc="-4" dirty="0" smtClean="0">
                <a:latin typeface="Arial"/>
                <a:cs typeface="Arial"/>
              </a:rPr>
              <a:t>htt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4" dirty="0" smtClean="0">
                <a:latin typeface="Arial"/>
                <a:cs typeface="Arial"/>
              </a:rPr>
              <a:t>s:</a:t>
            </a:r>
            <a:r>
              <a:rPr sz="1400" spc="4" dirty="0" smtClean="0">
                <a:latin typeface="Arial"/>
                <a:cs typeface="Arial"/>
              </a:rPr>
              <a:t>/</a:t>
            </a:r>
            <a:r>
              <a:rPr sz="1400" spc="-4" dirty="0" smtClean="0">
                <a:latin typeface="Arial"/>
                <a:cs typeface="Arial"/>
              </a:rPr>
              <a:t>/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rp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oj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4" dirty="0" smtClean="0">
                <a:latin typeface="Arial"/>
                <a:cs typeface="Arial"/>
              </a:rPr>
              <a:t>t.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/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po</a:t>
            </a:r>
            <a:r>
              <a:rPr sz="1400" spc="-4" dirty="0" smtClean="0">
                <a:latin typeface="Arial"/>
                <a:cs typeface="Arial"/>
              </a:rPr>
              <a:t>/m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4" dirty="0" smtClean="0">
                <a:latin typeface="Arial"/>
                <a:cs typeface="Arial"/>
              </a:rPr>
              <a:t>/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s/</a:t>
            </a:r>
            <a:r>
              <a:rPr sz="1400" spc="0" dirty="0" smtClean="0">
                <a:latin typeface="Arial"/>
                <a:cs typeface="Arial"/>
              </a:rPr>
              <a:t>7/</a:t>
            </a:r>
            <a:endParaRPr sz="1400">
              <a:latin typeface="Arial"/>
              <a:cs typeface="Arial"/>
            </a:endParaRPr>
          </a:p>
          <a:p>
            <a:pPr marL="476308" marR="426758">
              <a:lnSpc>
                <a:spcPct val="100041"/>
              </a:lnSpc>
            </a:pPr>
            <a:r>
              <a:rPr sz="1400" spc="0" dirty="0" smtClean="0">
                <a:latin typeface="Arial"/>
                <a:cs typeface="Arial"/>
              </a:rPr>
              <a:t>enabled=1 gpgche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k=1 gpgke</a:t>
            </a:r>
            <a:r>
              <a:rPr sz="1400" spc="-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=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4" dirty="0" smtClean="0">
                <a:latin typeface="Arial"/>
                <a:cs typeface="Arial"/>
              </a:rPr>
              <a:t>tt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:/</a:t>
            </a:r>
            <a:r>
              <a:rPr sz="1400" spc="4" dirty="0" smtClean="0">
                <a:latin typeface="Arial"/>
                <a:cs typeface="Arial"/>
              </a:rPr>
              <a:t>/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je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/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2175621"/>
            <a:ext cx="180140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9906" y="2175526"/>
            <a:ext cx="2948125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Add 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YUM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yum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tall 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ngine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150734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3150639"/>
            <a:ext cx="208454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all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using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3638947"/>
            <a:ext cx="5067904" cy="1743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149" marR="3822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rl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fsSL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/ge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.do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ker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com/</a:t>
            </a:r>
            <a:r>
              <a:rPr sz="2000" spc="-4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|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sh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Enable and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rvice</a:t>
            </a:r>
            <a:endParaRPr sz="2000">
              <a:latin typeface="Arial"/>
              <a:cs typeface="Arial"/>
            </a:endParaRPr>
          </a:p>
          <a:p>
            <a:pPr marL="584149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sudo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syste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ctl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enable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er.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rv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ice</a:t>
            </a:r>
            <a:endParaRPr sz="2000">
              <a:latin typeface="Arial"/>
              <a:cs typeface="Arial"/>
            </a:endParaRPr>
          </a:p>
          <a:p>
            <a:pPr marL="584149" marR="38221">
              <a:lnSpc>
                <a:spcPct val="95825"/>
              </a:lnSpc>
              <a:spcBef>
                <a:spcPts val="154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system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tl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12672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898" y="201549"/>
            <a:ext cx="452280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Instal</a:t>
            </a:r>
            <a:r>
              <a:rPr sz="4800" b="1" spc="14" baseline="3413" dirty="0" smtClean="0">
                <a:latin typeface="Calibri"/>
                <a:cs typeface="Calibri"/>
              </a:rPr>
              <a:t>l</a:t>
            </a:r>
            <a:r>
              <a:rPr sz="4800" b="1" spc="0" baseline="3413" dirty="0" smtClean="0">
                <a:latin typeface="Calibri"/>
                <a:cs typeface="Calibri"/>
              </a:rPr>
              <a:t>i</a:t>
            </a:r>
            <a:r>
              <a:rPr sz="4800" b="1" spc="-9" baseline="3413" dirty="0" smtClean="0">
                <a:latin typeface="Calibri"/>
                <a:cs typeface="Calibri"/>
              </a:rPr>
              <a:t>n</a:t>
            </a:r>
            <a:r>
              <a:rPr sz="4800" b="1" spc="0" baseline="3413" dirty="0" smtClean="0">
                <a:latin typeface="Calibri"/>
                <a:cs typeface="Calibri"/>
              </a:rPr>
              <a:t>g Docker</a:t>
            </a:r>
            <a:r>
              <a:rPr sz="4800" b="1" spc="-3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–</a:t>
            </a:r>
            <a:r>
              <a:rPr sz="4800" b="1" spc="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Contd..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127188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203" y="1271794"/>
            <a:ext cx="4090910" cy="3694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tallation</a:t>
            </a:r>
            <a:endParaRPr sz="2000" dirty="0">
              <a:latin typeface="Arial"/>
              <a:cs typeface="Arial"/>
            </a:endParaRPr>
          </a:p>
          <a:p>
            <a:pPr marL="584504" marR="38176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hell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rld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Add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endParaRPr sz="2000" dirty="0">
              <a:latin typeface="Arial"/>
              <a:cs typeface="Arial"/>
            </a:endParaRPr>
          </a:p>
          <a:p>
            <a:pPr marL="127304" marR="38176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use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mod</a:t>
            </a:r>
            <a:r>
              <a:rPr sz="2000" spc="-4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–aG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&lt;u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&gt;</a:t>
            </a:r>
            <a:endParaRPr sz="2000" dirty="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542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endParaRPr sz="2000" dirty="0">
              <a:latin typeface="Arial"/>
              <a:cs typeface="Arial"/>
            </a:endParaRPr>
          </a:p>
          <a:p>
            <a:pPr marL="165620" marR="1998509" algn="ctr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endParaRPr sz="2000" dirty="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system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ormation</a:t>
            </a:r>
            <a:endParaRPr sz="2000" dirty="0">
              <a:latin typeface="Arial"/>
              <a:cs typeface="Arial"/>
            </a:endParaRPr>
          </a:p>
          <a:p>
            <a:pPr marL="127304" marR="38176">
              <a:lnSpc>
                <a:spcPct val="95825"/>
              </a:lnSpc>
              <a:spcBef>
                <a:spcPts val="1543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info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2247630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491" y="2247535"/>
            <a:ext cx="113963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ivi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322324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6303" y="4198357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898" y="201549"/>
            <a:ext cx="256865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Images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47130"/>
            <a:ext cx="180326" cy="1255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1747035"/>
            <a:ext cx="7001903" cy="2170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tored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 regi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try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under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ferent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repo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ories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ent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hub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Public re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istry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“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hub”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b.d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er.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om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pla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06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e.do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om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57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try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unt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free,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edit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qui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63777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24566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898" y="201549"/>
            <a:ext cx="136835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Agenda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473" y="1271889"/>
            <a:ext cx="180140" cy="1255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373" y="1271794"/>
            <a:ext cx="3360457" cy="1255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Virtual 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</a:t>
            </a:r>
            <a:endParaRPr sz="2000">
              <a:latin typeface="Arial"/>
              <a:cs typeface="Arial"/>
            </a:endParaRPr>
          </a:p>
          <a:p>
            <a:pPr marL="12700" marR="19009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Platfo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mpone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673" y="2718194"/>
            <a:ext cx="164388" cy="2449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363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458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458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461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458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4211" y="2718109"/>
            <a:ext cx="1557654" cy="2449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  <a:p>
            <a:pPr marL="12700" marR="238395">
              <a:lnSpc>
                <a:spcPts val="2069"/>
              </a:lnSpc>
              <a:spcBef>
                <a:spcPts val="1291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Ima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es </a:t>
            </a:r>
            <a:endParaRPr sz="1800">
              <a:latin typeface="Arial"/>
              <a:cs typeface="Arial"/>
            </a:endParaRPr>
          </a:p>
          <a:p>
            <a:pPr marL="12700" marR="238395">
              <a:lnSpc>
                <a:spcPts val="2069"/>
              </a:lnSpc>
              <a:spcBef>
                <a:spcPts val="138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nt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ers </a:t>
            </a:r>
            <a:endParaRPr sz="1800">
              <a:latin typeface="Arial"/>
              <a:cs typeface="Arial"/>
            </a:endParaRPr>
          </a:p>
          <a:p>
            <a:pPr marL="12700" marR="238395">
              <a:lnSpc>
                <a:spcPts val="2069"/>
              </a:lnSpc>
              <a:spcBef>
                <a:spcPts val="138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stry </a:t>
            </a:r>
            <a:endParaRPr sz="1800">
              <a:latin typeface="Arial"/>
              <a:cs typeface="Arial"/>
            </a:endParaRPr>
          </a:p>
          <a:p>
            <a:pPr marL="12700" marR="238395">
              <a:lnSpc>
                <a:spcPts val="2069"/>
              </a:lnSpc>
              <a:spcBef>
                <a:spcPts val="138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sitor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421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5369366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3373" y="5369271"/>
            <a:ext cx="74285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448" y="1083564"/>
            <a:ext cx="8737092" cy="4866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19176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Ar</a:t>
            </a:r>
            <a:r>
              <a:rPr sz="4800" b="1" spc="4" baseline="3413" dirty="0" smtClean="0">
                <a:latin typeface="Calibri"/>
                <a:cs typeface="Calibri"/>
              </a:rPr>
              <a:t>c</a:t>
            </a:r>
            <a:r>
              <a:rPr sz="4800" b="1" spc="0" baseline="3413" dirty="0" smtClean="0">
                <a:latin typeface="Calibri"/>
                <a:cs typeface="Calibri"/>
              </a:rPr>
              <a:t>hitecture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4221480"/>
            <a:ext cx="8592312" cy="179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898" y="201549"/>
            <a:ext cx="128689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Images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44152"/>
            <a:ext cx="180140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1344057"/>
            <a:ext cx="7192135" cy="2170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ally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eating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ntainer,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06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Engine</a:t>
            </a:r>
            <a:endParaRPr sz="2000">
              <a:latin typeface="Arial"/>
              <a:cs typeface="Arial"/>
            </a:endParaRPr>
          </a:p>
          <a:p>
            <a:pPr marL="12700" indent="70103">
              <a:lnSpc>
                <a:spcPct val="158333"/>
              </a:lnSpc>
              <a:spcBef>
                <a:spcPts val="586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If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not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found,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nloa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from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 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2000" spc="528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(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Slow) Di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play 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available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list 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46613"/>
            <a:ext cx="180140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3721726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3721631"/>
            <a:ext cx="196962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Doc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898" y="201549"/>
            <a:ext cx="267734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Images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Contd…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370" y="14880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270" y="1487948"/>
            <a:ext cx="163032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1570" y="1975977"/>
            <a:ext cx="180140" cy="1255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8082" y="1975882"/>
            <a:ext cx="2183918" cy="1255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itory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0" y="3439398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270" y="3439303"/>
            <a:ext cx="27598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ages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8936" y="3439303"/>
            <a:ext cx="33233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3927078"/>
            <a:ext cx="180326" cy="1255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3926983"/>
            <a:ext cx="5745976" cy="1255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“R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itoryna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e:T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Latest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 used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if not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spe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4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if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named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898" y="201549"/>
            <a:ext cx="174863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70" y="127188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270" y="1271794"/>
            <a:ext cx="247300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1570" y="1759855"/>
            <a:ext cx="205082" cy="1255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</a:t>
            </a:r>
            <a:endParaRPr sz="2000">
              <a:latin typeface="Arial"/>
              <a:cs typeface="Arial"/>
            </a:endParaRPr>
          </a:p>
          <a:p>
            <a:pPr marL="12700" marR="24756">
              <a:lnSpc>
                <a:spcPct val="92488"/>
              </a:lnSpc>
              <a:spcBef>
                <a:spcPts val="1618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406" y="1759855"/>
            <a:ext cx="6311180" cy="1255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tomcat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ntos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eaf</a:t>
            </a:r>
            <a:endParaRPr sz="2000">
              <a:latin typeface="Arial"/>
              <a:cs typeface="Arial"/>
            </a:endParaRPr>
          </a:p>
          <a:p>
            <a:pPr marL="87376">
              <a:lnSpc>
                <a:spcPct val="95825"/>
              </a:lnSpc>
              <a:spcBef>
                <a:spcPts val="1540"/>
              </a:spcBef>
            </a:pP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ntax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“doc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[op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ions]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[com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and]</a:t>
            </a:r>
            <a:r>
              <a:rPr sz="2000" spc="503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arg</a:t>
            </a:r>
            <a:r>
              <a:rPr sz="2000" spc="1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70" y="322324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270" y="3223149"/>
            <a:ext cx="5447807" cy="706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803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terminal,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every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95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7928" y="3223149"/>
            <a:ext cx="8991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eates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9395" y="3223149"/>
            <a:ext cx="5303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new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4137397"/>
            <a:ext cx="180326" cy="768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4137302"/>
            <a:ext cx="4676533" cy="1743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4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centos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/b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n/bash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Places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ell</a:t>
            </a:r>
            <a:endParaRPr sz="2000" dirty="0">
              <a:latin typeface="Arial"/>
              <a:cs typeface="Arial"/>
            </a:endParaRPr>
          </a:p>
          <a:p>
            <a:pPr marL="183362" marR="38176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r>
              <a:rPr sz="2000" spc="385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 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esents</a:t>
            </a:r>
            <a:r>
              <a:rPr sz="2000" spc="-5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input</a:t>
            </a:r>
            <a:endParaRPr sz="2000" dirty="0">
              <a:latin typeface="Arial"/>
              <a:cs typeface="Arial"/>
            </a:endParaRPr>
          </a:p>
          <a:p>
            <a:pPr marL="183362" marR="38176">
              <a:lnSpc>
                <a:spcPct val="95825"/>
              </a:lnSpc>
              <a:spcBef>
                <a:spcPts val="1539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r>
              <a:rPr sz="2000" spc="385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allocates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pse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rm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inal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898" y="201549"/>
            <a:ext cx="372425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Operat</a:t>
            </a:r>
            <a:r>
              <a:rPr sz="4800" b="1" spc="4" baseline="3413" dirty="0" smtClean="0">
                <a:latin typeface="Calibri"/>
                <a:cs typeface="Calibri"/>
              </a:rPr>
              <a:t>i</a:t>
            </a:r>
            <a:r>
              <a:rPr sz="4800" b="1" spc="0" baseline="3413" dirty="0" smtClean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70" y="14880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270" y="1487948"/>
            <a:ext cx="6903119" cy="2657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Add a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 dirty="0">
              <a:latin typeface="Arial"/>
              <a:cs typeface="Arial"/>
            </a:endParaRPr>
          </a:p>
          <a:p>
            <a:pPr marL="127000" marR="43811">
              <a:lnSpc>
                <a:spcPct val="95825"/>
              </a:lnSpc>
              <a:spcBef>
                <a:spcPts val="1434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</a:t>
            </a:r>
            <a:r>
              <a:rPr sz="2000" spc="0" dirty="0" err="1" smtClean="0">
                <a:solidFill>
                  <a:srgbClr val="5F5F5F"/>
                </a:solidFill>
                <a:latin typeface="Arial"/>
                <a:cs typeface="Arial"/>
              </a:rPr>
              <a:t>add</a:t>
            </a:r>
            <a:r>
              <a:rPr sz="2000" spc="4" dirty="0" err="1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err="1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err="1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err="1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lang="en-US" sz="2000" spc="0" dirty="0" err="1" smtClean="0">
                <a:solidFill>
                  <a:srgbClr val="5F5F5F"/>
                </a:solidFill>
                <a:latin typeface="Arial"/>
                <a:cs typeface="Arial"/>
              </a:rPr>
              <a:t>devops</a:t>
            </a:r>
            <a:endParaRPr sz="2000" dirty="0">
              <a:latin typeface="Arial"/>
              <a:cs typeface="Arial"/>
            </a:endParaRPr>
          </a:p>
          <a:p>
            <a:pPr marL="127000" marR="43811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cat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/et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pa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endParaRPr sz="2000" dirty="0">
              <a:latin typeface="Arial"/>
              <a:cs typeface="Arial"/>
            </a:endParaRPr>
          </a:p>
          <a:p>
            <a:pPr marL="82803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ers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“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TRL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+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+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Q”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out of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 dirty="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063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terminal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main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terminal</a:t>
            </a:r>
            <a:endParaRPr sz="2000" dirty="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be re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sen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 /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name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70" y="295133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0" y="3866118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570" y="4353798"/>
            <a:ext cx="180140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082" y="4353703"/>
            <a:ext cx="6958306" cy="76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“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”</a:t>
            </a:r>
            <a:r>
              <a:rPr sz="2000" spc="533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nning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4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“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–a”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ts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all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ntainers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of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 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532941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270" y="5329317"/>
            <a:ext cx="605957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ntainers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 detached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mode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 –d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lag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5816870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5816775"/>
            <a:ext cx="249202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–d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omcat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772" y="1269491"/>
            <a:ext cx="9040368" cy="481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311923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Pro</a:t>
            </a:r>
            <a:r>
              <a:rPr sz="4800" b="1" spc="4" baseline="3413" dirty="0" smtClean="0">
                <a:latin typeface="Calibri"/>
                <a:cs typeface="Calibri"/>
              </a:rPr>
              <a:t>c</a:t>
            </a:r>
            <a:r>
              <a:rPr sz="4800" b="1" spc="0" baseline="3413" dirty="0" smtClean="0">
                <a:latin typeface="Calibri"/>
                <a:cs typeface="Calibri"/>
              </a:rPr>
              <a:t>ess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898" y="201549"/>
            <a:ext cx="507180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Operat</a:t>
            </a:r>
            <a:r>
              <a:rPr sz="4800" b="1" spc="4" baseline="3413" dirty="0" smtClean="0">
                <a:latin typeface="Calibri"/>
                <a:cs typeface="Calibri"/>
              </a:rPr>
              <a:t>i</a:t>
            </a:r>
            <a:r>
              <a:rPr sz="4800" b="1" spc="0" baseline="3413" dirty="0" smtClean="0">
                <a:latin typeface="Calibri"/>
                <a:cs typeface="Calibri"/>
              </a:rPr>
              <a:t>ons cont</a:t>
            </a:r>
            <a:r>
              <a:rPr sz="4800" b="1" spc="-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370" y="120000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7270" y="1199912"/>
            <a:ext cx="52092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Monitor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output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log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3666" y="1199912"/>
            <a:ext cx="4160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5131" y="1199912"/>
            <a:ext cx="118162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39102" y="1199912"/>
            <a:ext cx="70060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“lo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1570" y="16876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8082" y="1687592"/>
            <a:ext cx="398474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logs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ontainer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 /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370" y="217562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7270" y="2175526"/>
            <a:ext cx="46186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ts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mmand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–P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0426" y="2175526"/>
            <a:ext cx="2904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1570" y="2663301"/>
            <a:ext cx="180326" cy="76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8082" y="2663206"/>
            <a:ext cx="4070617" cy="76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–d –P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tomcat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–d –p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8080:8080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70" y="363904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270" y="3638947"/>
            <a:ext cx="454877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stop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existing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570" y="4126722"/>
            <a:ext cx="180326" cy="76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082" y="4126627"/>
            <a:ext cx="4011107" cy="76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ontainer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me&gt;</a:t>
            </a:r>
            <a:endParaRPr sz="2000">
              <a:latin typeface="Arial"/>
              <a:cs typeface="Arial"/>
            </a:endParaRPr>
          </a:p>
          <a:p>
            <a:pPr marL="12700" marR="11377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stop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ontainer</a:t>
            </a:r>
            <a:r>
              <a:rPr sz="2000" spc="-5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 /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Name&gt;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5102336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270" y="5102241"/>
            <a:ext cx="327979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5590041"/>
            <a:ext cx="180140" cy="767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5589946"/>
            <a:ext cx="7244992" cy="767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mmit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0e4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b38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35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testimage: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mmit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TIONS]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NER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[RE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TORY[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6898" y="201549"/>
            <a:ext cx="507180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Operat</a:t>
            </a:r>
            <a:r>
              <a:rPr sz="4800" b="1" spc="4" baseline="3413" dirty="0" smtClean="0">
                <a:latin typeface="Calibri"/>
                <a:cs typeface="Calibri"/>
              </a:rPr>
              <a:t>i</a:t>
            </a:r>
            <a:r>
              <a:rPr sz="4800" b="1" spc="0" baseline="3413" dirty="0" smtClean="0">
                <a:latin typeface="Calibri"/>
                <a:cs typeface="Calibri"/>
              </a:rPr>
              <a:t>ons cont</a:t>
            </a:r>
            <a:r>
              <a:rPr sz="4800" b="1" spc="-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018" y="120000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9893" y="1199912"/>
            <a:ext cx="352004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tach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nning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4193" y="1687687"/>
            <a:ext cx="180140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0705" y="1687592"/>
            <a:ext cx="5765308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exec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TIONS]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NER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COMMAND</a:t>
            </a:r>
            <a:endParaRPr sz="2000">
              <a:latin typeface="Arial"/>
              <a:cs typeface="Arial"/>
            </a:endParaRPr>
          </a:p>
          <a:p>
            <a:pPr marL="83184" marR="38176">
              <a:lnSpc>
                <a:spcPct val="95825"/>
              </a:lnSpc>
              <a:spcBef>
                <a:spcPts val="1434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exec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0e4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b38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/bin/ba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0136" y="1687592"/>
            <a:ext cx="96748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19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...]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7018" y="266330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9997" y="2663206"/>
            <a:ext cx="322176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Insp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ct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details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4193" y="3133618"/>
            <a:ext cx="16457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0705" y="3133533"/>
            <a:ext cx="5611889" cy="11206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pe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ct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OP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IONS]</a:t>
            </a:r>
            <a:r>
              <a:rPr sz="18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AIN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29" dirty="0" smtClean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ASK</a:t>
            </a:r>
            <a:endParaRPr sz="1800">
              <a:latin typeface="Arial"/>
              <a:cs typeface="Arial"/>
            </a:endParaRPr>
          </a:p>
          <a:p>
            <a:pPr marL="12700" marR="34335">
              <a:lnSpc>
                <a:spcPct val="95825"/>
              </a:lnSpc>
              <a:spcBef>
                <a:spcPts val="860"/>
              </a:spcBef>
            </a:pP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CON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NER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19" dirty="0" smtClean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K...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83184" marR="34335">
              <a:lnSpc>
                <a:spcPct val="95825"/>
              </a:lnSpc>
              <a:spcBef>
                <a:spcPts val="1498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0e4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b38135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4193" y="397432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018" y="4461755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9893" y="4461660"/>
            <a:ext cx="317055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Delete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container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4193" y="4949936"/>
            <a:ext cx="180326" cy="174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0705" y="4949841"/>
            <a:ext cx="835942" cy="174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97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2700" marR="662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2700" marR="6297">
              <a:lnSpc>
                <a:spcPct val="95825"/>
              </a:lnSpc>
              <a:spcBef>
                <a:spcPts val="154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3190" y="4949841"/>
            <a:ext cx="3279828" cy="767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TIONS]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NER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432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determin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d_meitn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8668" y="4949841"/>
            <a:ext cx="19157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[CONTAINE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...]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63190" y="5924979"/>
            <a:ext cx="3895465" cy="76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rmi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OP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ONS]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GE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GE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...]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rmi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testimage: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898" y="201549"/>
            <a:ext cx="444391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Image</a:t>
            </a:r>
            <a:r>
              <a:rPr sz="4800" b="1" spc="-14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Operat</a:t>
            </a:r>
            <a:r>
              <a:rPr sz="4800" b="1" spc="4" baseline="3413" dirty="0" smtClean="0">
                <a:latin typeface="Calibri"/>
                <a:cs typeface="Calibri"/>
              </a:rPr>
              <a:t>i</a:t>
            </a:r>
            <a:r>
              <a:rPr sz="4800" b="1" spc="0" baseline="3413" dirty="0" smtClean="0">
                <a:latin typeface="Calibri"/>
                <a:cs typeface="Calibri"/>
              </a:rPr>
              <a:t>ons</a:t>
            </a:r>
            <a:r>
              <a:rPr sz="4800" b="1" spc="-34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cont</a:t>
            </a:r>
            <a:r>
              <a:rPr sz="4800" b="1" spc="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370" y="120000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270" y="1199912"/>
            <a:ext cx="187261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Tagging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1570" y="1687687"/>
            <a:ext cx="180140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8082" y="1687592"/>
            <a:ext cx="4489434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testimage: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5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test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ag:1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4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TAG]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TAG]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70" y="266330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270" y="2663206"/>
            <a:ext cx="300085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 and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load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 images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570" y="3150734"/>
            <a:ext cx="180326" cy="768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082" y="3150639"/>
            <a:ext cx="4981270" cy="768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778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save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OP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ONS]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.]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load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–i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tarfile&gt;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412672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74" y="4126627"/>
            <a:ext cx="418787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Push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pull an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 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itory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4614155"/>
            <a:ext cx="180326" cy="1255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4614060"/>
            <a:ext cx="6657956" cy="1255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538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est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ag:1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10.106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131.11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:5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00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434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10.106.131.11: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00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0/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tima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82778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pull 10.106.131.11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50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0/d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cker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om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ose_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ginx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24566"/>
            <a:ext cx="1934560" cy="60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1714"/>
              </a:lnSpc>
              <a:spcBef>
                <a:spcPts val="85"/>
              </a:spcBef>
            </a:pPr>
            <a:r>
              <a:rPr sz="2700" spc="-4" baseline="-6441" dirty="0" smtClean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  <a:p>
            <a:pPr marL="152298">
              <a:lnSpc>
                <a:spcPts val="3040"/>
              </a:lnSpc>
              <a:spcBef>
                <a:spcPts val="66"/>
              </a:spcBef>
            </a:pPr>
            <a:r>
              <a:rPr sz="4800" b="1" spc="0" baseline="4266" dirty="0" smtClean="0">
                <a:latin typeface="Calibri"/>
                <a:cs typeface="Calibri"/>
              </a:rPr>
              <a:t>Re</a:t>
            </a:r>
            <a:r>
              <a:rPr sz="4800" b="1" spc="-14" baseline="4266" dirty="0" smtClean="0">
                <a:latin typeface="Calibri"/>
                <a:cs typeface="Calibri"/>
              </a:rPr>
              <a:t>f</a:t>
            </a:r>
            <a:r>
              <a:rPr sz="4800" b="1" spc="0" baseline="4266" dirty="0" smtClean="0">
                <a:latin typeface="Calibri"/>
                <a:cs typeface="Calibri"/>
              </a:rPr>
              <a:t>erence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7130"/>
            <a:ext cx="180326" cy="174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  <a:hlinkClick r:id="rId3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  <a:hlinkClick r:id="rId4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  <a:hlinkClick r:id="rId4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  <a:hlinkClick r:id="rId5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9144" y="1747035"/>
            <a:ext cx="6180157" cy="174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ht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ps: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//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w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w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w.do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ck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e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r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.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c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om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/w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hat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-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d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cker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5"/>
              </a:spcBef>
            </a:pP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ht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p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: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/docs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cker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co</a:t>
            </a:r>
            <a:r>
              <a:rPr sz="2000" u="heavy" spc="-1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m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/en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g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ine/u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n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der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tan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in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g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-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dock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e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r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540"/>
              </a:spcBef>
            </a:pP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ht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p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: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/docs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cker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co</a:t>
            </a:r>
            <a:r>
              <a:rPr sz="2000" u="heavy" spc="-1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m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/en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g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ine/ins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allation/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542"/>
              </a:spcBef>
            </a:pP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ht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p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: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/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/docs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d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cker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co</a:t>
            </a:r>
            <a:r>
              <a:rPr sz="2000" u="heavy" spc="-1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m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/en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g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ine/u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erg</a:t>
            </a:r>
            <a:r>
              <a:rPr sz="2000" u="heavy" spc="-1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u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ide/in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r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/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08" y="1025651"/>
            <a:ext cx="9053703" cy="5289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548" y="1052741"/>
            <a:ext cx="8962644" cy="5199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" y="1052702"/>
            <a:ext cx="1790954" cy="777239"/>
          </a:xfrm>
          <a:custGeom>
            <a:avLst/>
            <a:gdLst/>
            <a:ahLst/>
            <a:cxnLst/>
            <a:rect l="l" t="t" r="r" b="b"/>
            <a:pathLst>
              <a:path w="1790954" h="777239">
                <a:moveTo>
                  <a:pt x="0" y="777239"/>
                </a:moveTo>
                <a:lnTo>
                  <a:pt x="1790954" y="777239"/>
                </a:lnTo>
                <a:lnTo>
                  <a:pt x="1790954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4487" y="1052702"/>
            <a:ext cx="7172071" cy="777239"/>
          </a:xfrm>
          <a:custGeom>
            <a:avLst/>
            <a:gdLst/>
            <a:ahLst/>
            <a:cxnLst/>
            <a:rect l="l" t="t" r="r" b="b"/>
            <a:pathLst>
              <a:path w="7172071" h="777239">
                <a:moveTo>
                  <a:pt x="0" y="777239"/>
                </a:moveTo>
                <a:lnTo>
                  <a:pt x="7172071" y="777239"/>
                </a:lnTo>
                <a:lnTo>
                  <a:pt x="7172071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548" y="2835783"/>
            <a:ext cx="1790954" cy="548639"/>
          </a:xfrm>
          <a:custGeom>
            <a:avLst/>
            <a:gdLst/>
            <a:ahLst/>
            <a:cxnLst/>
            <a:rect l="l" t="t" r="r" b="b"/>
            <a:pathLst>
              <a:path w="1790954" h="548639">
                <a:moveTo>
                  <a:pt x="0" y="548639"/>
                </a:moveTo>
                <a:lnTo>
                  <a:pt x="1790954" y="548639"/>
                </a:lnTo>
                <a:lnTo>
                  <a:pt x="1790954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4487" y="2835783"/>
            <a:ext cx="7172071" cy="548639"/>
          </a:xfrm>
          <a:custGeom>
            <a:avLst/>
            <a:gdLst/>
            <a:ahLst/>
            <a:cxnLst/>
            <a:rect l="l" t="t" r="r" b="b"/>
            <a:pathLst>
              <a:path w="7172071" h="548639">
                <a:moveTo>
                  <a:pt x="0" y="548639"/>
                </a:moveTo>
                <a:lnTo>
                  <a:pt x="7172071" y="548639"/>
                </a:lnTo>
                <a:lnTo>
                  <a:pt x="717207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548" y="4161663"/>
            <a:ext cx="1790954" cy="1294130"/>
          </a:xfrm>
          <a:custGeom>
            <a:avLst/>
            <a:gdLst/>
            <a:ahLst/>
            <a:cxnLst/>
            <a:rect l="l" t="t" r="r" b="b"/>
            <a:pathLst>
              <a:path w="1790954" h="1294130">
                <a:moveTo>
                  <a:pt x="0" y="1294130"/>
                </a:moveTo>
                <a:lnTo>
                  <a:pt x="1790954" y="1294130"/>
                </a:lnTo>
                <a:lnTo>
                  <a:pt x="1790954" y="0"/>
                </a:lnTo>
                <a:lnTo>
                  <a:pt x="0" y="0"/>
                </a:lnTo>
                <a:lnTo>
                  <a:pt x="0" y="129413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64487" y="4161663"/>
            <a:ext cx="7172071" cy="1294130"/>
          </a:xfrm>
          <a:custGeom>
            <a:avLst/>
            <a:gdLst/>
            <a:ahLst/>
            <a:cxnLst/>
            <a:rect l="l" t="t" r="r" b="b"/>
            <a:pathLst>
              <a:path w="7172071" h="1294130">
                <a:moveTo>
                  <a:pt x="0" y="1294130"/>
                </a:moveTo>
                <a:lnTo>
                  <a:pt x="7172071" y="1294130"/>
                </a:lnTo>
                <a:lnTo>
                  <a:pt x="7172071" y="0"/>
                </a:lnTo>
                <a:lnTo>
                  <a:pt x="0" y="0"/>
                </a:lnTo>
                <a:lnTo>
                  <a:pt x="0" y="129413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64487" y="1048003"/>
            <a:ext cx="0" cy="5209870"/>
          </a:xfrm>
          <a:custGeom>
            <a:avLst/>
            <a:gdLst/>
            <a:ahLst/>
            <a:cxnLst/>
            <a:rect l="l" t="t" r="r" b="b"/>
            <a:pathLst>
              <a:path h="5209870">
                <a:moveTo>
                  <a:pt x="0" y="0"/>
                </a:moveTo>
                <a:lnTo>
                  <a:pt x="0" y="520987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785" y="1829942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785" y="2835783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85" y="3384423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785" y="4161663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785" y="5455793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" y="1048003"/>
            <a:ext cx="0" cy="5209870"/>
          </a:xfrm>
          <a:custGeom>
            <a:avLst/>
            <a:gdLst/>
            <a:ahLst/>
            <a:cxnLst/>
            <a:rect l="l" t="t" r="r" b="b"/>
            <a:pathLst>
              <a:path h="5209870">
                <a:moveTo>
                  <a:pt x="0" y="0"/>
                </a:moveTo>
                <a:lnTo>
                  <a:pt x="0" y="520987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36431" y="1048003"/>
            <a:ext cx="0" cy="5209870"/>
          </a:xfrm>
          <a:custGeom>
            <a:avLst/>
            <a:gdLst/>
            <a:ahLst/>
            <a:cxnLst/>
            <a:rect l="l" t="t" r="r" b="b"/>
            <a:pathLst>
              <a:path h="5209870">
                <a:moveTo>
                  <a:pt x="0" y="0"/>
                </a:moveTo>
                <a:lnTo>
                  <a:pt x="0" y="520987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85" y="1052702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785" y="6253124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898" y="201549"/>
            <a:ext cx="305690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Hist</a:t>
            </a:r>
            <a:r>
              <a:rPr sz="4800" b="1" spc="14" baseline="3413" dirty="0" smtClean="0">
                <a:latin typeface="Calibri"/>
                <a:cs typeface="Calibri"/>
              </a:rPr>
              <a:t>o</a:t>
            </a:r>
            <a:r>
              <a:rPr sz="4800" b="1" spc="0" baseline="3413" dirty="0" smtClean="0">
                <a:latin typeface="Calibri"/>
                <a:cs typeface="Calibri"/>
              </a:rPr>
              <a:t>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48" y="1052702"/>
            <a:ext cx="1790938" cy="77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>
              <a:lnSpc>
                <a:spcPct val="95825"/>
              </a:lnSpc>
              <a:spcBef>
                <a:spcPts val="420"/>
              </a:spcBef>
            </a:pPr>
            <a:r>
              <a:rPr sz="1500" spc="4" dirty="0" smtClean="0">
                <a:latin typeface="Arial"/>
                <a:cs typeface="Arial"/>
              </a:rPr>
              <a:t>197</a:t>
            </a:r>
            <a:r>
              <a:rPr sz="1500" spc="0" dirty="0" smtClean="0">
                <a:latin typeface="Arial"/>
                <a:cs typeface="Arial"/>
              </a:rPr>
              <a:t>9 - Ch</a:t>
            </a:r>
            <a:r>
              <a:rPr sz="1500" spc="4" dirty="0" smtClean="0">
                <a:latin typeface="Arial"/>
                <a:cs typeface="Arial"/>
              </a:rPr>
              <a:t>roo</a:t>
            </a:r>
            <a:r>
              <a:rPr sz="1500" spc="0" dirty="0" smtClean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4487" y="1052702"/>
            <a:ext cx="7171944" cy="77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0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Un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x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 </a:t>
            </a:r>
            <a:r>
              <a:rPr sz="1500" spc="4" dirty="0" smtClean="0">
                <a:latin typeface="Arial"/>
                <a:cs typeface="Arial"/>
              </a:rPr>
              <a:t>ca</a:t>
            </a:r>
            <a:r>
              <a:rPr sz="1500" spc="0" dirty="0" smtClean="0">
                <a:latin typeface="Arial"/>
                <a:cs typeface="Arial"/>
              </a:rPr>
              <a:t>ll to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chang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h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25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</a:t>
            </a:r>
            <a:r>
              <a:rPr sz="1500" spc="4" dirty="0" smtClean="0">
                <a:latin typeface="Arial"/>
                <a:cs typeface="Arial"/>
              </a:rPr>
              <a:t>su</a:t>
            </a:r>
            <a:r>
              <a:rPr sz="1500" spc="0" dirty="0" smtClean="0">
                <a:latin typeface="Arial"/>
                <a:cs typeface="Arial"/>
              </a:rPr>
              <a:t>b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cess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adde</a:t>
            </a:r>
            <a:r>
              <a:rPr sz="1500" spc="0" dirty="0" smtClean="0">
                <a:latin typeface="Arial"/>
                <a:cs typeface="Arial"/>
              </a:rPr>
              <a:t>d to</a:t>
            </a:r>
            <a:endParaRPr sz="1500">
              <a:latin typeface="Arial"/>
              <a:cs typeface="Arial"/>
            </a:endParaRPr>
          </a:p>
          <a:p>
            <a:pPr marL="378206">
              <a:lnSpc>
                <a:spcPct val="95825"/>
              </a:lnSpc>
              <a:spcBef>
                <a:spcPts val="75"/>
              </a:spcBef>
            </a:pPr>
            <a:r>
              <a:rPr sz="1500" spc="-4" dirty="0" smtClean="0">
                <a:latin typeface="Arial"/>
                <a:cs typeface="Arial"/>
              </a:rPr>
              <a:t>BS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in </a:t>
            </a:r>
            <a:r>
              <a:rPr sz="1500" spc="4" dirty="0" smtClean="0">
                <a:latin typeface="Arial"/>
                <a:cs typeface="Arial"/>
              </a:rPr>
              <a:t>198</a:t>
            </a:r>
            <a:r>
              <a:rPr sz="1500" spc="0" dirty="0" smtClean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Us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 to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-19" dirty="0" smtClean="0">
                <a:latin typeface="Arial"/>
                <a:cs typeface="Arial"/>
              </a:rPr>
              <a:t>v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d</a:t>
            </a:r>
            <a:r>
              <a:rPr sz="1500" spc="0" dirty="0" smtClean="0">
                <a:latin typeface="Arial"/>
                <a:cs typeface="Arial"/>
              </a:rPr>
              <a:t>e i</a:t>
            </a:r>
            <a:r>
              <a:rPr sz="1500" spc="4" dirty="0" smtClean="0">
                <a:latin typeface="Arial"/>
                <a:cs typeface="Arial"/>
              </a:rPr>
              <a:t>so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d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k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spac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48" y="1829942"/>
            <a:ext cx="1790938" cy="1005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 marR="445341">
              <a:lnSpc>
                <a:spcPct val="100041"/>
              </a:lnSpc>
              <a:spcBef>
                <a:spcPts val="420"/>
              </a:spcBef>
            </a:pPr>
            <a:r>
              <a:rPr sz="1500" spc="4" dirty="0" smtClean="0">
                <a:latin typeface="Arial"/>
                <a:cs typeface="Arial"/>
              </a:rPr>
              <a:t>200</a:t>
            </a:r>
            <a:r>
              <a:rPr sz="1500" spc="0" dirty="0" smtClean="0">
                <a:latin typeface="Arial"/>
                <a:cs typeface="Arial"/>
              </a:rPr>
              <a:t>4 – </a:t>
            </a:r>
            <a:r>
              <a:rPr sz="1500" spc="-4" dirty="0" smtClean="0">
                <a:latin typeface="Arial"/>
                <a:cs typeface="Arial"/>
              </a:rPr>
              <a:t>S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s Co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rs (Z</a:t>
            </a:r>
            <a:r>
              <a:rPr sz="1500" spc="4" dirty="0" smtClean="0">
                <a:latin typeface="Arial"/>
                <a:cs typeface="Arial"/>
              </a:rPr>
              <a:t>one</a:t>
            </a:r>
            <a:r>
              <a:rPr sz="1500" spc="0" dirty="0" smtClean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4487" y="1829942"/>
            <a:ext cx="7171944" cy="1005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0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mbi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io</a:t>
            </a:r>
            <a:r>
              <a:rPr sz="1500" spc="0" dirty="0" smtClean="0">
                <a:latin typeface="Arial"/>
                <a:cs typeface="Arial"/>
              </a:rPr>
              <a:t>n 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sou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</a:t>
            </a:r>
            <a:r>
              <a:rPr sz="1500" spc="0" dirty="0" smtClean="0">
                <a:latin typeface="Arial"/>
                <a:cs typeface="Arial"/>
              </a:rPr>
              <a:t>ls</a:t>
            </a:r>
            <a:r>
              <a:rPr sz="1500" spc="-25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t</a:t>
            </a:r>
            <a:r>
              <a:rPr sz="1500" spc="4" dirty="0" smtClean="0">
                <a:latin typeface="Arial"/>
                <a:cs typeface="Arial"/>
              </a:rPr>
              <a:t>h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bounda</a:t>
            </a:r>
            <a:r>
              <a:rPr sz="1500" spc="0" dirty="0" smtClean="0">
                <a:latin typeface="Arial"/>
                <a:cs typeface="Arial"/>
              </a:rPr>
              <a:t>ry</a:t>
            </a:r>
            <a:r>
              <a:rPr sz="1500" spc="-1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sepa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io</a:t>
            </a:r>
            <a:r>
              <a:rPr sz="1500" spc="0" dirty="0" smtClean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  <a:p>
            <a:pPr marL="378206">
              <a:lnSpc>
                <a:spcPct val="95825"/>
              </a:lnSpc>
              <a:spcBef>
                <a:spcPts val="75"/>
              </a:spcBef>
            </a:pP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-19" dirty="0" smtClean="0">
                <a:latin typeface="Arial"/>
                <a:cs typeface="Arial"/>
              </a:rPr>
              <a:t>v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de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 b</a:t>
            </a:r>
            <a:r>
              <a:rPr sz="1500" spc="0" dirty="0" smtClean="0">
                <a:latin typeface="Arial"/>
                <a:cs typeface="Arial"/>
              </a:rPr>
              <a:t>y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zone</a:t>
            </a:r>
            <a:r>
              <a:rPr sz="1500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378206" marR="658021" indent="-286512">
              <a:lnSpc>
                <a:spcPct val="100041"/>
              </a:lnSpc>
              <a:spcBef>
                <a:spcPts val="75"/>
              </a:spcBef>
              <a:tabLst>
                <a:tab pos="368300" algn="l"/>
              </a:tabLst>
            </a:pPr>
            <a:r>
              <a:rPr sz="1500" spc="0" dirty="0" smtClean="0">
                <a:latin typeface="Arial"/>
                <a:cs typeface="Arial"/>
              </a:rPr>
              <a:t>•	</a:t>
            </a:r>
            <a:r>
              <a:rPr sz="1500" spc="-4" dirty="0" smtClean="0">
                <a:latin typeface="Arial"/>
                <a:cs typeface="Arial"/>
              </a:rPr>
              <a:t>Z</a:t>
            </a:r>
            <a:r>
              <a:rPr sz="1500" spc="4" dirty="0" smtClean="0">
                <a:latin typeface="Arial"/>
                <a:cs typeface="Arial"/>
              </a:rPr>
              <a:t>one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ac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s </a:t>
            </a:r>
            <a:r>
              <a:rPr sz="1500" spc="4" dirty="0" smtClean="0">
                <a:latin typeface="Arial"/>
                <a:cs typeface="Arial"/>
              </a:rPr>
              <a:t>co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ly</a:t>
            </a:r>
            <a:r>
              <a:rPr sz="1500" spc="-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-19" dirty="0" smtClean="0">
                <a:latin typeface="Arial"/>
                <a:cs typeface="Arial"/>
              </a:rPr>
              <a:t>v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r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ua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 se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v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rs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th</a:t>
            </a:r>
            <a:r>
              <a:rPr sz="1500" spc="0" dirty="0" smtClean="0">
                <a:latin typeface="Arial"/>
                <a:cs typeface="Arial"/>
              </a:rPr>
              <a:t>in</a:t>
            </a:r>
            <a:r>
              <a:rPr sz="1500" spc="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le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ope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in</a:t>
            </a:r>
            <a:r>
              <a:rPr sz="1500" spc="0" dirty="0" smtClean="0">
                <a:latin typeface="Arial"/>
                <a:cs typeface="Arial"/>
              </a:rPr>
              <a:t>g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anc</a:t>
            </a:r>
            <a:r>
              <a:rPr sz="1500" spc="0" dirty="0" smtClean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48" y="2835783"/>
            <a:ext cx="1790938" cy="54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 marR="339022">
              <a:lnSpc>
                <a:spcPct val="100041"/>
              </a:lnSpc>
              <a:spcBef>
                <a:spcPts val="420"/>
              </a:spcBef>
            </a:pPr>
            <a:r>
              <a:rPr sz="1500" spc="4" dirty="0" smtClean="0">
                <a:latin typeface="Arial"/>
                <a:cs typeface="Arial"/>
              </a:rPr>
              <a:t>200</a:t>
            </a:r>
            <a:r>
              <a:rPr sz="1500" spc="0" dirty="0" smtClean="0">
                <a:latin typeface="Arial"/>
                <a:cs typeface="Arial"/>
              </a:rPr>
              <a:t>6 – </a:t>
            </a:r>
            <a:r>
              <a:rPr sz="1500" spc="-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487" y="2835783"/>
            <a:ext cx="7171944" cy="54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8206" marR="79663" indent="-286512">
              <a:lnSpc>
                <a:spcPct val="100041"/>
              </a:lnSpc>
              <a:spcBef>
                <a:spcPts val="420"/>
              </a:spcBef>
              <a:tabLst>
                <a:tab pos="368300" algn="l"/>
              </a:tabLst>
            </a:pPr>
            <a:r>
              <a:rPr sz="1500" spc="0" dirty="0" smtClean="0">
                <a:latin typeface="Arial"/>
                <a:cs typeface="Arial"/>
              </a:rPr>
              <a:t>•	</a:t>
            </a:r>
            <a:r>
              <a:rPr sz="1500" spc="-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rs</a:t>
            </a:r>
            <a:r>
              <a:rPr sz="1500" spc="-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mit</a:t>
            </a:r>
            <a:r>
              <a:rPr sz="1500" spc="4" dirty="0" smtClean="0">
                <a:latin typeface="Arial"/>
                <a:cs typeface="Arial"/>
              </a:rPr>
              <a:t>ing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accoun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ing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in</a:t>
            </a:r>
            <a:r>
              <a:rPr sz="1500" spc="0" dirty="0" smtClean="0">
                <a:latin typeface="Arial"/>
                <a:cs typeface="Arial"/>
              </a:rPr>
              <a:t>g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sou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25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usag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(CP</a:t>
            </a:r>
            <a:r>
              <a:rPr sz="1500" spc="-4" dirty="0" smtClean="0">
                <a:latin typeface="Arial"/>
                <a:cs typeface="Arial"/>
              </a:rPr>
              <a:t>U</a:t>
            </a:r>
            <a:r>
              <a:rPr sz="1500" spc="0" dirty="0" smtClean="0">
                <a:latin typeface="Arial"/>
                <a:cs typeface="Arial"/>
              </a:rPr>
              <a:t>, m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19" dirty="0" smtClean="0">
                <a:latin typeface="Arial"/>
                <a:cs typeface="Arial"/>
              </a:rPr>
              <a:t>y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4" dirty="0" smtClean="0">
                <a:latin typeface="Arial"/>
                <a:cs typeface="Arial"/>
              </a:rPr>
              <a:t> d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k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/</a:t>
            </a:r>
            <a:r>
              <a:rPr sz="1500" spc="0" dirty="0" smtClean="0">
                <a:latin typeface="Arial"/>
                <a:cs typeface="Arial"/>
              </a:rPr>
              <a:t>O,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9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k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.)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4" dirty="0" smtClean="0">
                <a:latin typeface="Arial"/>
                <a:cs typeface="Arial"/>
              </a:rPr>
              <a:t> adde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b</a:t>
            </a:r>
            <a:r>
              <a:rPr sz="1500" spc="0" dirty="0" smtClean="0">
                <a:latin typeface="Arial"/>
                <a:cs typeface="Arial"/>
              </a:rPr>
              <a:t>y </a:t>
            </a:r>
            <a:r>
              <a:rPr sz="1500" spc="4" dirty="0" smtClean="0">
                <a:latin typeface="Arial"/>
                <a:cs typeface="Arial"/>
              </a:rPr>
              <a:t>goog</a:t>
            </a:r>
            <a:r>
              <a:rPr sz="1500" spc="0" dirty="0" smtClean="0">
                <a:latin typeface="Arial"/>
                <a:cs typeface="Arial"/>
              </a:rPr>
              <a:t>le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to </a:t>
            </a:r>
            <a:r>
              <a:rPr sz="1500" spc="4" dirty="0" smtClean="0">
                <a:latin typeface="Arial"/>
                <a:cs typeface="Arial"/>
              </a:rPr>
              <a:t>L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u</a:t>
            </a:r>
            <a:r>
              <a:rPr sz="1500" spc="0" dirty="0" smtClean="0">
                <a:latin typeface="Arial"/>
                <a:cs typeface="Arial"/>
              </a:rPr>
              <a:t>x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9" dirty="0" smtClean="0">
                <a:latin typeface="Arial"/>
                <a:cs typeface="Arial"/>
              </a:rPr>
              <a:t>k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48" y="3384423"/>
            <a:ext cx="1790938" cy="77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 marR="455799">
              <a:lnSpc>
                <a:spcPct val="100041"/>
              </a:lnSpc>
              <a:spcBef>
                <a:spcPts val="425"/>
              </a:spcBef>
            </a:pPr>
            <a:r>
              <a:rPr sz="1500" spc="4" dirty="0" smtClean="0">
                <a:latin typeface="Arial"/>
                <a:cs typeface="Arial"/>
              </a:rPr>
              <a:t>200</a:t>
            </a:r>
            <a:r>
              <a:rPr sz="1500" spc="0" dirty="0" smtClean="0">
                <a:latin typeface="Arial"/>
                <a:cs typeface="Arial"/>
              </a:rPr>
              <a:t>7 - Co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</a:t>
            </a:r>
            <a:r>
              <a:rPr sz="1500" spc="0" dirty="0" smtClean="0">
                <a:latin typeface="Arial"/>
                <a:cs typeface="Arial"/>
              </a:rPr>
              <a:t>l 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up</a:t>
            </a:r>
            <a:r>
              <a:rPr sz="1500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91348">
              <a:lnSpc>
                <a:spcPct val="95825"/>
              </a:lnSpc>
            </a:pPr>
            <a:r>
              <a:rPr sz="1500" spc="4" dirty="0" smtClean="0">
                <a:latin typeface="Arial"/>
                <a:cs typeface="Arial"/>
              </a:rPr>
              <a:t>200</a:t>
            </a:r>
            <a:r>
              <a:rPr sz="1500" spc="0" dirty="0" smtClean="0">
                <a:latin typeface="Arial"/>
                <a:cs typeface="Arial"/>
              </a:rPr>
              <a:t>8 </a:t>
            </a:r>
            <a:r>
              <a:rPr sz="1500" spc="4" dirty="0" smtClean="0">
                <a:latin typeface="Arial"/>
                <a:cs typeface="Arial"/>
              </a:rPr>
              <a:t>–L</a:t>
            </a:r>
            <a:r>
              <a:rPr sz="1500" spc="-4" dirty="0" smtClean="0">
                <a:latin typeface="Arial"/>
                <a:cs typeface="Arial"/>
              </a:rPr>
              <a:t>X</a:t>
            </a:r>
            <a:r>
              <a:rPr sz="1500" spc="0" dirty="0" smtClean="0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4487" y="3384423"/>
            <a:ext cx="7171944" cy="77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na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to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up</a:t>
            </a:r>
            <a:r>
              <a:rPr sz="1500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378206" marR="234730" indent="-286512">
              <a:lnSpc>
                <a:spcPct val="100041"/>
              </a:lnSpc>
              <a:spcBef>
                <a:spcPts val="75"/>
              </a:spcBef>
              <a:tabLst>
                <a:tab pos="368300" algn="l"/>
              </a:tabLst>
            </a:pPr>
            <a:r>
              <a:rPr sz="1500" spc="0" dirty="0" smtClean="0">
                <a:latin typeface="Arial"/>
                <a:cs typeface="Arial"/>
              </a:rPr>
              <a:t>•	Com</a:t>
            </a:r>
            <a:r>
              <a:rPr sz="1500" spc="4" dirty="0" smtClean="0">
                <a:latin typeface="Arial"/>
                <a:cs typeface="Arial"/>
              </a:rPr>
              <a:t>b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g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up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L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nu</a:t>
            </a:r>
            <a:r>
              <a:rPr sz="1500" spc="0" dirty="0" smtClean="0">
                <a:latin typeface="Arial"/>
                <a:cs typeface="Arial"/>
              </a:rPr>
              <a:t>x </a:t>
            </a:r>
            <a:r>
              <a:rPr sz="1500" spc="4" dirty="0" smtClean="0">
                <a:latin typeface="Arial"/>
                <a:cs typeface="Arial"/>
              </a:rPr>
              <a:t>na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espace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L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u</a:t>
            </a:r>
            <a:r>
              <a:rPr sz="1500" spc="0" dirty="0" smtClean="0">
                <a:latin typeface="Arial"/>
                <a:cs typeface="Arial"/>
              </a:rPr>
              <a:t>x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(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L</a:t>
            </a:r>
            <a:r>
              <a:rPr sz="1500" spc="-4" dirty="0" smtClean="0">
                <a:latin typeface="Arial"/>
                <a:cs typeface="Arial"/>
              </a:rPr>
              <a:t>X</a:t>
            </a:r>
            <a:r>
              <a:rPr sz="1500" spc="0" dirty="0" smtClean="0">
                <a:latin typeface="Arial"/>
                <a:cs typeface="Arial"/>
              </a:rPr>
              <a:t>C) </a:t>
            </a:r>
            <a:r>
              <a:rPr sz="1500" spc="-9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s 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roduce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</a:t>
            </a:r>
            <a:r>
              <a:rPr sz="1500" spc="0" dirty="0" smtClean="0">
                <a:latin typeface="Arial"/>
                <a:cs typeface="Arial"/>
              </a:rPr>
              <a:t>h</a:t>
            </a:r>
            <a:r>
              <a:rPr sz="1500" spc="4" dirty="0" smtClean="0">
                <a:latin typeface="Arial"/>
                <a:cs typeface="Arial"/>
              </a:rPr>
              <a:t> th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84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AP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b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nd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ng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hon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Go,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Ru</a:t>
            </a:r>
            <a:r>
              <a:rPr sz="1500" spc="9" dirty="0" smtClean="0">
                <a:latin typeface="Arial"/>
                <a:cs typeface="Arial"/>
              </a:rPr>
              <a:t>b</a:t>
            </a:r>
            <a:r>
              <a:rPr sz="1500" spc="0" dirty="0" smtClean="0">
                <a:latin typeface="Arial"/>
                <a:cs typeface="Arial"/>
              </a:rPr>
              <a:t>y</a:t>
            </a:r>
            <a:r>
              <a:rPr sz="1500" spc="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48" y="4161663"/>
            <a:ext cx="1790938" cy="1294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>
              <a:lnSpc>
                <a:spcPct val="95825"/>
              </a:lnSpc>
              <a:spcBef>
                <a:spcPts val="425"/>
              </a:spcBef>
            </a:pPr>
            <a:r>
              <a:rPr sz="1500" spc="4" dirty="0" smtClean="0">
                <a:latin typeface="Arial"/>
                <a:cs typeface="Arial"/>
              </a:rPr>
              <a:t>201</a:t>
            </a:r>
            <a:r>
              <a:rPr sz="1500" spc="0" dirty="0" smtClean="0">
                <a:latin typeface="Arial"/>
                <a:cs typeface="Arial"/>
              </a:rPr>
              <a:t>3 – Do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ke</a:t>
            </a:r>
            <a:r>
              <a:rPr sz="1500" spc="0" dirty="0" smtClean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487" y="4161663"/>
            <a:ext cx="7171944" cy="1294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Do</a:t>
            </a:r>
            <a:r>
              <a:rPr sz="1500" spc="4" dirty="0" smtClean="0">
                <a:latin typeface="Arial"/>
                <a:cs typeface="Arial"/>
              </a:rPr>
              <a:t>cke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4" dirty="0" smtClean="0">
                <a:latin typeface="Arial"/>
                <a:cs typeface="Arial"/>
              </a:rPr>
              <a:t>te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</a:t>
            </a:r>
            <a:r>
              <a:rPr sz="1500" spc="0" dirty="0" smtClean="0">
                <a:latin typeface="Arial"/>
                <a:cs typeface="Arial"/>
              </a:rPr>
              <a:t>h</a:t>
            </a:r>
            <a:r>
              <a:rPr sz="1500" spc="4" dirty="0" smtClean="0">
                <a:latin typeface="Arial"/>
                <a:cs typeface="Arial"/>
              </a:rPr>
              <a:t> L</a:t>
            </a:r>
            <a:r>
              <a:rPr sz="1500" spc="-4" dirty="0" smtClean="0">
                <a:latin typeface="Arial"/>
                <a:cs typeface="Arial"/>
              </a:rPr>
              <a:t>X</a:t>
            </a:r>
            <a:r>
              <a:rPr sz="1500" spc="0" dirty="0" smtClean="0">
                <a:latin typeface="Arial"/>
                <a:cs typeface="Arial"/>
              </a:rPr>
              <a:t>C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ace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</a:t>
            </a:r>
            <a:r>
              <a:rPr sz="1500" spc="0" dirty="0" smtClean="0">
                <a:latin typeface="Arial"/>
                <a:cs typeface="Arial"/>
              </a:rPr>
              <a:t>h</a:t>
            </a:r>
            <a:r>
              <a:rPr sz="1500" spc="4" dirty="0" smtClean="0">
                <a:latin typeface="Arial"/>
                <a:cs typeface="Arial"/>
              </a:rPr>
              <a:t> i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9" dirty="0" smtClean="0">
                <a:latin typeface="Arial"/>
                <a:cs typeface="Arial"/>
              </a:rPr>
              <a:t>’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n</a:t>
            </a:r>
            <a:r>
              <a:rPr sz="1500" spc="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ib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ry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le</a:t>
            </a:r>
            <a:r>
              <a:rPr sz="1500" spc="0" dirty="0" smtClean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  <a:p>
            <a:pPr marL="378206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ibcon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-79" dirty="0" smtClean="0">
                <a:latin typeface="Arial"/>
                <a:cs typeface="Arial"/>
              </a:rPr>
              <a:t>r</a:t>
            </a:r>
            <a:r>
              <a:rPr sz="1500" spc="0" dirty="0" smtClean="0">
                <a:latin typeface="Arial"/>
                <a:cs typeface="Arial"/>
              </a:rPr>
              <a:t>.</a:t>
            </a:r>
            <a:r>
              <a:rPr sz="1500" spc="375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ocke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roduce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n </a:t>
            </a:r>
            <a:r>
              <a:rPr sz="1500" spc="4" dirty="0" smtClean="0">
                <a:latin typeface="Arial"/>
                <a:cs typeface="Arial"/>
              </a:rPr>
              <a:t>en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re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ecos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-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anag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g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 marL="378206" marR="381034" indent="-286512">
              <a:lnSpc>
                <a:spcPct val="100041"/>
              </a:lnSpc>
              <a:spcBef>
                <a:spcPts val="75"/>
              </a:spcBef>
              <a:tabLst>
                <a:tab pos="368300" algn="l"/>
              </a:tabLst>
            </a:pPr>
            <a:r>
              <a:rPr sz="1500" spc="0" dirty="0" smtClean="0">
                <a:latin typeface="Arial"/>
                <a:cs typeface="Arial"/>
              </a:rPr>
              <a:t>•	Hi</a:t>
            </a:r>
            <a:r>
              <a:rPr sz="1500" spc="4" dirty="0" smtClean="0">
                <a:latin typeface="Arial"/>
                <a:cs typeface="Arial"/>
              </a:rPr>
              <a:t>gh</a:t>
            </a:r>
            <a:r>
              <a:rPr sz="1500" spc="0" dirty="0" smtClean="0">
                <a:latin typeface="Arial"/>
                <a:cs typeface="Arial"/>
              </a:rPr>
              <a:t>ly 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-19" dirty="0" smtClean="0">
                <a:latin typeface="Arial"/>
                <a:cs typeface="Arial"/>
              </a:rPr>
              <a:t>f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4" dirty="0" smtClean="0">
                <a:latin typeface="Arial"/>
                <a:cs typeface="Arial"/>
              </a:rPr>
              <a:t>ic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en</a:t>
            </a:r>
            <a:r>
              <a:rPr sz="1500" spc="0" dirty="0" smtClean="0">
                <a:latin typeface="Arial"/>
                <a:cs typeface="Arial"/>
              </a:rPr>
              <a:t>t,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 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im</a:t>
            </a:r>
            <a:r>
              <a:rPr sz="1500" spc="4" dirty="0" smtClean="0">
                <a:latin typeface="Arial"/>
                <a:cs typeface="Arial"/>
              </a:rPr>
              <a:t>ag</a:t>
            </a:r>
            <a:r>
              <a:rPr sz="1500" spc="0" dirty="0" smtClean="0">
                <a:latin typeface="Arial"/>
                <a:cs typeface="Arial"/>
              </a:rPr>
              <a:t>e m</a:t>
            </a:r>
            <a:r>
              <a:rPr sz="1500" spc="4" dirty="0" smtClean="0">
                <a:latin typeface="Arial"/>
                <a:cs typeface="Arial"/>
              </a:rPr>
              <a:t>ode</a:t>
            </a:r>
            <a:r>
              <a:rPr sz="1500" spc="0" dirty="0" smtClean="0">
                <a:latin typeface="Arial"/>
                <a:cs typeface="Arial"/>
              </a:rPr>
              <a:t>l,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</a:t>
            </a:r>
            <a:r>
              <a:rPr sz="1500" spc="4" dirty="0" smtClean="0">
                <a:latin typeface="Arial"/>
                <a:cs typeface="Arial"/>
              </a:rPr>
              <a:t> </a:t>
            </a:r>
            <a:r>
              <a:rPr sz="1500" spc="9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ba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l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 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es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 </a:t>
            </a:r>
            <a:r>
              <a:rPr sz="1500" spc="4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ea</a:t>
            </a:r>
            <a:r>
              <a:rPr sz="1500" spc="0" dirty="0" smtClean="0">
                <a:latin typeface="Arial"/>
                <a:cs typeface="Arial"/>
              </a:rPr>
              <a:t>n R</a:t>
            </a:r>
            <a:r>
              <a:rPr sz="1500" spc="-4" dirty="0" smtClean="0">
                <a:latin typeface="Arial"/>
                <a:cs typeface="Arial"/>
              </a:rPr>
              <a:t>ES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09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AP</a:t>
            </a:r>
            <a:r>
              <a:rPr sz="1500" spc="0" dirty="0" smtClean="0">
                <a:latin typeface="Arial"/>
                <a:cs typeface="Arial"/>
              </a:rPr>
              <a:t>I, a CL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.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Do</a:t>
            </a:r>
            <a:r>
              <a:rPr sz="1500" spc="4" dirty="0" smtClean="0">
                <a:latin typeface="Arial"/>
                <a:cs typeface="Arial"/>
              </a:rPr>
              <a:t>cke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9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o t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k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n 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-19" dirty="0" smtClean="0">
                <a:latin typeface="Arial"/>
                <a:cs typeface="Arial"/>
              </a:rPr>
              <a:t>v</a:t>
            </a:r>
            <a:r>
              <a:rPr sz="1500" spc="0" dirty="0" smtClean="0">
                <a:latin typeface="Arial"/>
                <a:cs typeface="Arial"/>
              </a:rPr>
              <a:t>e to im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en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</a:t>
            </a:r>
            <a:r>
              <a:rPr sz="1500" spc="4" dirty="0" smtClean="0">
                <a:latin typeface="Arial"/>
                <a:cs typeface="Arial"/>
              </a:rPr>
              <a:t> 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us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anage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en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u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io</a:t>
            </a:r>
            <a:r>
              <a:rPr sz="1500" spc="0" dirty="0" smtClean="0">
                <a:latin typeface="Arial"/>
                <a:cs typeface="Arial"/>
              </a:rPr>
              <a:t>n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le</a:t>
            </a:r>
            <a:r>
              <a:rPr sz="1500" spc="0" dirty="0" smtClean="0">
                <a:latin typeface="Arial"/>
                <a:cs typeface="Arial"/>
              </a:rPr>
              <a:t>d Do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ke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rm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48" y="5455793"/>
            <a:ext cx="1790938" cy="79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 marR="253678">
              <a:lnSpc>
                <a:spcPct val="100041"/>
              </a:lnSpc>
              <a:spcBef>
                <a:spcPts val="425"/>
              </a:spcBef>
            </a:pPr>
            <a:r>
              <a:rPr sz="1500" spc="4" dirty="0" smtClean="0">
                <a:latin typeface="Arial"/>
                <a:cs typeface="Arial"/>
              </a:rPr>
              <a:t>201</a:t>
            </a:r>
            <a:r>
              <a:rPr sz="1500" spc="0" dirty="0" smtClean="0">
                <a:latin typeface="Arial"/>
                <a:cs typeface="Arial"/>
              </a:rPr>
              <a:t>6 – </a:t>
            </a:r>
            <a:r>
              <a:rPr sz="1500" spc="19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do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64487" y="5455793"/>
            <a:ext cx="7171944" cy="79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3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-4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Co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roduce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in </a:t>
            </a:r>
            <a:r>
              <a:rPr sz="1500" spc="3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-4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1</a:t>
            </a:r>
            <a:r>
              <a:rPr sz="1500" spc="0" dirty="0" smtClean="0">
                <a:latin typeface="Arial"/>
                <a:cs typeface="Arial"/>
              </a:rPr>
              <a:t>0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do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2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201</a:t>
            </a:r>
            <a:r>
              <a:rPr sz="1500" spc="0" dirty="0" smtClean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3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-4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bas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OS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ages</a:t>
            </a:r>
            <a:r>
              <a:rPr sz="1500" spc="0" dirty="0" smtClean="0">
                <a:latin typeface="Arial"/>
                <a:cs typeface="Arial"/>
              </a:rPr>
              <a:t>: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S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v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re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</a:t>
            </a:r>
            <a:r>
              <a:rPr sz="1500" spc="4" dirty="0" smtClean="0">
                <a:latin typeface="Arial"/>
                <a:cs typeface="Arial"/>
              </a:rPr>
              <a:t>nanose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v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10967" y="5024501"/>
            <a:ext cx="2077518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9000" b="1" spc="0" baseline="3185" dirty="0" smtClean="0">
                <a:solidFill>
                  <a:srgbClr val="0038A8"/>
                </a:solidFill>
                <a:latin typeface="Calibri"/>
                <a:cs typeface="Calibri"/>
              </a:rPr>
              <a:t>Thank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21788" y="5024501"/>
            <a:ext cx="1542312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9000" b="1" spc="-479" baseline="3185" dirty="0" smtClean="0">
                <a:solidFill>
                  <a:srgbClr val="0038A8"/>
                </a:solidFill>
                <a:latin typeface="Calibri"/>
                <a:cs typeface="Calibri"/>
              </a:rPr>
              <a:t>Y</a:t>
            </a:r>
            <a:r>
              <a:rPr sz="9000" b="1" spc="0" baseline="3185" dirty="0" smtClean="0">
                <a:solidFill>
                  <a:srgbClr val="0038A8"/>
                </a:solidFill>
                <a:latin typeface="Calibri"/>
                <a:cs typeface="Calibri"/>
              </a:rPr>
              <a:t>ou!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904" y="1196339"/>
            <a:ext cx="7272528" cy="5128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38039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Market S</a:t>
            </a:r>
            <a:r>
              <a:rPr sz="4800" b="1" spc="-9" baseline="3413" dirty="0" smtClean="0">
                <a:latin typeface="Calibri"/>
                <a:cs typeface="Calibri"/>
              </a:rPr>
              <a:t>h</a:t>
            </a:r>
            <a:r>
              <a:rPr sz="4800" b="1" spc="0" baseline="3413" dirty="0" smtClean="0">
                <a:latin typeface="Calibri"/>
                <a:cs typeface="Calibri"/>
              </a:rPr>
              <a:t>are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927" y="908271"/>
            <a:ext cx="7525181" cy="2865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124" y="3773519"/>
            <a:ext cx="7481062" cy="2679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51646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Tren</a:t>
            </a:r>
            <a:r>
              <a:rPr sz="4800" b="1" spc="-1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9440" y="6400798"/>
            <a:ext cx="2194559" cy="355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" y="3750564"/>
            <a:ext cx="4562856" cy="2519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440" y="5010911"/>
            <a:ext cx="4506468" cy="1847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0204" y="1164336"/>
            <a:ext cx="4463796" cy="3994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015" y="1127712"/>
            <a:ext cx="4526270" cy="26106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51646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Tren</a:t>
            </a:r>
            <a:r>
              <a:rPr sz="4800" b="1" spc="-1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898" y="201549"/>
            <a:ext cx="265088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What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is Docker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202957"/>
            <a:ext cx="1643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167" y="1202872"/>
            <a:ext cx="8311922" cy="5028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783" algn="just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 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nt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rs </a:t>
            </a:r>
            <a:r>
              <a:rPr sz="1800" spc="9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 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1800" spc="7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ece </a:t>
            </a:r>
            <a:r>
              <a:rPr sz="1800" spc="7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 </a:t>
            </a:r>
            <a:r>
              <a:rPr sz="1800" spc="7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sof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are </a:t>
            </a:r>
            <a:r>
              <a:rPr sz="1800" spc="6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 </a:t>
            </a:r>
            <a:r>
              <a:rPr sz="1800" spc="7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1800" spc="6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ete 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fi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 </a:t>
            </a:r>
            <a:r>
              <a:rPr sz="1800" spc="6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stem 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 marR="406" algn="just">
              <a:lnSpc>
                <a:spcPts val="2069"/>
              </a:lnSpc>
              <a:spcBef>
                <a:spcPts val="857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ta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un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ode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un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me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s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stem t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ls,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stem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– </a:t>
            </a:r>
            <a:endParaRPr sz="1800">
              <a:latin typeface="Arial"/>
              <a:cs typeface="Arial"/>
            </a:endParaRPr>
          </a:p>
          <a:p>
            <a:pPr marL="12700" marR="406" algn="just">
              <a:lnSpc>
                <a:spcPts val="2069"/>
              </a:lnSpc>
              <a:spcBef>
                <a:spcPts val="95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1800" spc="-19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1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an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serv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. This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arante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1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so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are</a:t>
            </a:r>
            <a:r>
              <a:rPr sz="1800" spc="2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 </a:t>
            </a:r>
            <a:endParaRPr sz="1800">
              <a:latin typeface="Arial"/>
              <a:cs typeface="Arial"/>
            </a:endParaRPr>
          </a:p>
          <a:p>
            <a:pPr marL="12700" marR="406" algn="just">
              <a:lnSpc>
                <a:spcPts val="2069"/>
              </a:lnSpc>
              <a:spcBef>
                <a:spcPts val="95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-39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run the sam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regard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ess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its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vir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nm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nt.</a:t>
            </a:r>
            <a:endParaRPr sz="1800">
              <a:latin typeface="Arial"/>
              <a:cs typeface="Arial"/>
            </a:endParaRPr>
          </a:p>
          <a:p>
            <a:pPr marR="880187" algn="r">
              <a:lnSpc>
                <a:spcPct val="95825"/>
              </a:lnSpc>
              <a:spcBef>
                <a:spcPts val="1411"/>
              </a:spcBef>
            </a:pP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cker.com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1388"/>
              </a:spcBef>
            </a:pPr>
            <a:r>
              <a:rPr sz="18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D</a:t>
            </a:r>
            <a:r>
              <a:rPr sz="18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o</a:t>
            </a:r>
            <a:r>
              <a:rPr sz="18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cker</a:t>
            </a:r>
            <a:r>
              <a:rPr sz="1800" spc="4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  <a:hlinkClick r:id="rId3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2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ake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1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cre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te,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lo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app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ati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ns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ng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ers.</a:t>
            </a:r>
            <a:r>
              <a:rPr sz="1800" spc="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rs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w a</a:t>
            </a:r>
            <a:r>
              <a:rPr sz="1800" spc="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oper</a:t>
            </a:r>
            <a:r>
              <a:rPr sz="1800" spc="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cation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all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arts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ds,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uch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libraries</a:t>
            </a:r>
            <a:r>
              <a:rPr sz="1800" spc="2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ot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1800" spc="1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denc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es,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nd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it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ll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ut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pa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y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ing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de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ope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c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ss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plication</a:t>
            </a:r>
            <a:r>
              <a:rPr sz="1800" spc="4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ill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any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2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nux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less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any cus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om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zed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setti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mac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ine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might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ve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d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iffer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from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he mac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-39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riti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4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testi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 the co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R="630657" algn="r">
              <a:lnSpc>
                <a:spcPct val="95825"/>
              </a:lnSpc>
              <a:spcBef>
                <a:spcPts val="1414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–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pe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source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8267" y="3233560"/>
            <a:ext cx="1643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  <a:hlinkClick r:id="rId3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832" y="1269491"/>
            <a:ext cx="8686800" cy="4895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472694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Vs Virtual</a:t>
            </a:r>
            <a:r>
              <a:rPr sz="4800" b="1" spc="-2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Machines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514" y="1077531"/>
            <a:ext cx="1720469" cy="407225"/>
          </a:xfrm>
          <a:custGeom>
            <a:avLst/>
            <a:gdLst/>
            <a:ahLst/>
            <a:cxnLst/>
            <a:rect l="l" t="t" r="r" b="b"/>
            <a:pathLst>
              <a:path w="1720469" h="407225">
                <a:moveTo>
                  <a:pt x="0" y="407225"/>
                </a:moveTo>
                <a:lnTo>
                  <a:pt x="1720469" y="407225"/>
                </a:lnTo>
                <a:lnTo>
                  <a:pt x="1720469" y="0"/>
                </a:lnTo>
                <a:lnTo>
                  <a:pt x="0" y="0"/>
                </a:lnTo>
                <a:lnTo>
                  <a:pt x="0" y="4072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047" y="1077531"/>
            <a:ext cx="3411220" cy="407225"/>
          </a:xfrm>
          <a:custGeom>
            <a:avLst/>
            <a:gdLst/>
            <a:ahLst/>
            <a:cxnLst/>
            <a:rect l="l" t="t" r="r" b="b"/>
            <a:pathLst>
              <a:path w="3411220" h="407225">
                <a:moveTo>
                  <a:pt x="0" y="407225"/>
                </a:moveTo>
                <a:lnTo>
                  <a:pt x="3411220" y="407225"/>
                </a:lnTo>
                <a:lnTo>
                  <a:pt x="3411220" y="0"/>
                </a:lnTo>
                <a:lnTo>
                  <a:pt x="0" y="0"/>
                </a:lnTo>
                <a:lnTo>
                  <a:pt x="0" y="4072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11267" y="1077531"/>
            <a:ext cx="3717036" cy="407225"/>
          </a:xfrm>
          <a:custGeom>
            <a:avLst/>
            <a:gdLst/>
            <a:ahLst/>
            <a:cxnLst/>
            <a:rect l="l" t="t" r="r" b="b"/>
            <a:pathLst>
              <a:path w="3717036" h="407225">
                <a:moveTo>
                  <a:pt x="0" y="407225"/>
                </a:moveTo>
                <a:lnTo>
                  <a:pt x="3717036" y="407225"/>
                </a:lnTo>
                <a:lnTo>
                  <a:pt x="3717036" y="0"/>
                </a:lnTo>
                <a:lnTo>
                  <a:pt x="0" y="0"/>
                </a:lnTo>
                <a:lnTo>
                  <a:pt x="0" y="4072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514" y="1484833"/>
            <a:ext cx="1720469" cy="1086408"/>
          </a:xfrm>
          <a:custGeom>
            <a:avLst/>
            <a:gdLst/>
            <a:ahLst/>
            <a:cxnLst/>
            <a:rect l="l" t="t" r="r" b="b"/>
            <a:pathLst>
              <a:path w="1720469" h="1086408">
                <a:moveTo>
                  <a:pt x="0" y="1086408"/>
                </a:moveTo>
                <a:lnTo>
                  <a:pt x="1720469" y="1086408"/>
                </a:lnTo>
                <a:lnTo>
                  <a:pt x="1720469" y="0"/>
                </a:lnTo>
                <a:lnTo>
                  <a:pt x="0" y="0"/>
                </a:lnTo>
                <a:lnTo>
                  <a:pt x="0" y="1086408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00047" y="1484833"/>
            <a:ext cx="3411220" cy="1086408"/>
          </a:xfrm>
          <a:custGeom>
            <a:avLst/>
            <a:gdLst/>
            <a:ahLst/>
            <a:cxnLst/>
            <a:rect l="l" t="t" r="r" b="b"/>
            <a:pathLst>
              <a:path w="3411220" h="1086408">
                <a:moveTo>
                  <a:pt x="0" y="1086408"/>
                </a:moveTo>
                <a:lnTo>
                  <a:pt x="3411220" y="1086408"/>
                </a:lnTo>
                <a:lnTo>
                  <a:pt x="3411220" y="0"/>
                </a:lnTo>
                <a:lnTo>
                  <a:pt x="0" y="0"/>
                </a:lnTo>
                <a:lnTo>
                  <a:pt x="0" y="1086408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1267" y="1484833"/>
            <a:ext cx="3717036" cy="1086408"/>
          </a:xfrm>
          <a:custGeom>
            <a:avLst/>
            <a:gdLst/>
            <a:ahLst/>
            <a:cxnLst/>
            <a:rect l="l" t="t" r="r" b="b"/>
            <a:pathLst>
              <a:path w="3717036" h="1086408">
                <a:moveTo>
                  <a:pt x="0" y="1086408"/>
                </a:moveTo>
                <a:lnTo>
                  <a:pt x="3717036" y="1086408"/>
                </a:lnTo>
                <a:lnTo>
                  <a:pt x="3717036" y="0"/>
                </a:lnTo>
                <a:lnTo>
                  <a:pt x="0" y="0"/>
                </a:lnTo>
                <a:lnTo>
                  <a:pt x="0" y="1086408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514" y="2571241"/>
            <a:ext cx="1720469" cy="914400"/>
          </a:xfrm>
          <a:custGeom>
            <a:avLst/>
            <a:gdLst/>
            <a:ahLst/>
            <a:cxnLst/>
            <a:rect l="l" t="t" r="r" b="b"/>
            <a:pathLst>
              <a:path w="1720469" h="914400">
                <a:moveTo>
                  <a:pt x="0" y="914400"/>
                </a:moveTo>
                <a:lnTo>
                  <a:pt x="1720469" y="914400"/>
                </a:lnTo>
                <a:lnTo>
                  <a:pt x="172046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0047" y="2571241"/>
            <a:ext cx="3411220" cy="914400"/>
          </a:xfrm>
          <a:custGeom>
            <a:avLst/>
            <a:gdLst/>
            <a:ahLst/>
            <a:cxnLst/>
            <a:rect l="l" t="t" r="r" b="b"/>
            <a:pathLst>
              <a:path w="3411220" h="914400">
                <a:moveTo>
                  <a:pt x="0" y="914400"/>
                </a:moveTo>
                <a:lnTo>
                  <a:pt x="3411220" y="914400"/>
                </a:lnTo>
                <a:lnTo>
                  <a:pt x="341122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11267" y="2571241"/>
            <a:ext cx="3717036" cy="914400"/>
          </a:xfrm>
          <a:custGeom>
            <a:avLst/>
            <a:gdLst/>
            <a:ahLst/>
            <a:cxnLst/>
            <a:rect l="l" t="t" r="r" b="b"/>
            <a:pathLst>
              <a:path w="3717036" h="914400">
                <a:moveTo>
                  <a:pt x="0" y="914400"/>
                </a:moveTo>
                <a:lnTo>
                  <a:pt x="3717036" y="914400"/>
                </a:lnTo>
                <a:lnTo>
                  <a:pt x="3717036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514" y="3485642"/>
            <a:ext cx="1720469" cy="914399"/>
          </a:xfrm>
          <a:custGeom>
            <a:avLst/>
            <a:gdLst/>
            <a:ahLst/>
            <a:cxnLst/>
            <a:rect l="l" t="t" r="r" b="b"/>
            <a:pathLst>
              <a:path w="1720469" h="914400">
                <a:moveTo>
                  <a:pt x="0" y="914399"/>
                </a:moveTo>
                <a:lnTo>
                  <a:pt x="1720469" y="914399"/>
                </a:lnTo>
                <a:lnTo>
                  <a:pt x="172046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00047" y="3485642"/>
            <a:ext cx="3411220" cy="914399"/>
          </a:xfrm>
          <a:custGeom>
            <a:avLst/>
            <a:gdLst/>
            <a:ahLst/>
            <a:cxnLst/>
            <a:rect l="l" t="t" r="r" b="b"/>
            <a:pathLst>
              <a:path w="3411220" h="914400">
                <a:moveTo>
                  <a:pt x="0" y="914399"/>
                </a:moveTo>
                <a:lnTo>
                  <a:pt x="3411220" y="914399"/>
                </a:lnTo>
                <a:lnTo>
                  <a:pt x="341122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11267" y="3485642"/>
            <a:ext cx="3717036" cy="914399"/>
          </a:xfrm>
          <a:custGeom>
            <a:avLst/>
            <a:gdLst/>
            <a:ahLst/>
            <a:cxnLst/>
            <a:rect l="l" t="t" r="r" b="b"/>
            <a:pathLst>
              <a:path w="3717036" h="914400">
                <a:moveTo>
                  <a:pt x="0" y="914399"/>
                </a:moveTo>
                <a:lnTo>
                  <a:pt x="3717036" y="914399"/>
                </a:lnTo>
                <a:lnTo>
                  <a:pt x="3717036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514" y="4400042"/>
            <a:ext cx="1720469" cy="640080"/>
          </a:xfrm>
          <a:custGeom>
            <a:avLst/>
            <a:gdLst/>
            <a:ahLst/>
            <a:cxnLst/>
            <a:rect l="l" t="t" r="r" b="b"/>
            <a:pathLst>
              <a:path w="1720469" h="640079">
                <a:moveTo>
                  <a:pt x="0" y="640079"/>
                </a:moveTo>
                <a:lnTo>
                  <a:pt x="1720469" y="640079"/>
                </a:lnTo>
                <a:lnTo>
                  <a:pt x="1720469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00047" y="4400042"/>
            <a:ext cx="3411220" cy="640080"/>
          </a:xfrm>
          <a:custGeom>
            <a:avLst/>
            <a:gdLst/>
            <a:ahLst/>
            <a:cxnLst/>
            <a:rect l="l" t="t" r="r" b="b"/>
            <a:pathLst>
              <a:path w="3411220" h="640079">
                <a:moveTo>
                  <a:pt x="0" y="640079"/>
                </a:moveTo>
                <a:lnTo>
                  <a:pt x="3411220" y="640079"/>
                </a:lnTo>
                <a:lnTo>
                  <a:pt x="341122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11267" y="4400042"/>
            <a:ext cx="3717036" cy="640080"/>
          </a:xfrm>
          <a:custGeom>
            <a:avLst/>
            <a:gdLst/>
            <a:ahLst/>
            <a:cxnLst/>
            <a:rect l="l" t="t" r="r" b="b"/>
            <a:pathLst>
              <a:path w="3717036" h="640079">
                <a:moveTo>
                  <a:pt x="0" y="640079"/>
                </a:moveTo>
                <a:lnTo>
                  <a:pt x="3717036" y="640079"/>
                </a:lnTo>
                <a:lnTo>
                  <a:pt x="3717036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9514" y="5040083"/>
            <a:ext cx="1720469" cy="640080"/>
          </a:xfrm>
          <a:custGeom>
            <a:avLst/>
            <a:gdLst/>
            <a:ahLst/>
            <a:cxnLst/>
            <a:rect l="l" t="t" r="r" b="b"/>
            <a:pathLst>
              <a:path w="1720469" h="640079">
                <a:moveTo>
                  <a:pt x="0" y="640080"/>
                </a:moveTo>
                <a:lnTo>
                  <a:pt x="1720469" y="640080"/>
                </a:lnTo>
                <a:lnTo>
                  <a:pt x="1720469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00047" y="5040083"/>
            <a:ext cx="3411220" cy="640080"/>
          </a:xfrm>
          <a:custGeom>
            <a:avLst/>
            <a:gdLst/>
            <a:ahLst/>
            <a:cxnLst/>
            <a:rect l="l" t="t" r="r" b="b"/>
            <a:pathLst>
              <a:path w="3411220" h="640079">
                <a:moveTo>
                  <a:pt x="0" y="640080"/>
                </a:moveTo>
                <a:lnTo>
                  <a:pt x="3411220" y="640080"/>
                </a:lnTo>
                <a:lnTo>
                  <a:pt x="341122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11267" y="5040083"/>
            <a:ext cx="3717036" cy="640080"/>
          </a:xfrm>
          <a:custGeom>
            <a:avLst/>
            <a:gdLst/>
            <a:ahLst/>
            <a:cxnLst/>
            <a:rect l="l" t="t" r="r" b="b"/>
            <a:pathLst>
              <a:path w="3717036" h="640079">
                <a:moveTo>
                  <a:pt x="0" y="640080"/>
                </a:moveTo>
                <a:lnTo>
                  <a:pt x="3717036" y="640080"/>
                </a:lnTo>
                <a:lnTo>
                  <a:pt x="3717036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9514" y="5680163"/>
            <a:ext cx="1720469" cy="629424"/>
          </a:xfrm>
          <a:custGeom>
            <a:avLst/>
            <a:gdLst/>
            <a:ahLst/>
            <a:cxnLst/>
            <a:rect l="l" t="t" r="r" b="b"/>
            <a:pathLst>
              <a:path w="1720469" h="629424">
                <a:moveTo>
                  <a:pt x="0" y="629424"/>
                </a:moveTo>
                <a:lnTo>
                  <a:pt x="1720469" y="629424"/>
                </a:lnTo>
                <a:lnTo>
                  <a:pt x="1720469" y="0"/>
                </a:lnTo>
                <a:lnTo>
                  <a:pt x="0" y="0"/>
                </a:lnTo>
                <a:lnTo>
                  <a:pt x="0" y="62942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00047" y="5680163"/>
            <a:ext cx="3411220" cy="629424"/>
          </a:xfrm>
          <a:custGeom>
            <a:avLst/>
            <a:gdLst/>
            <a:ahLst/>
            <a:cxnLst/>
            <a:rect l="l" t="t" r="r" b="b"/>
            <a:pathLst>
              <a:path w="3411220" h="629424">
                <a:moveTo>
                  <a:pt x="0" y="629424"/>
                </a:moveTo>
                <a:lnTo>
                  <a:pt x="3411220" y="629424"/>
                </a:lnTo>
                <a:lnTo>
                  <a:pt x="3411220" y="0"/>
                </a:lnTo>
                <a:lnTo>
                  <a:pt x="0" y="0"/>
                </a:lnTo>
                <a:lnTo>
                  <a:pt x="0" y="62942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11267" y="5680163"/>
            <a:ext cx="3717036" cy="629424"/>
          </a:xfrm>
          <a:custGeom>
            <a:avLst/>
            <a:gdLst/>
            <a:ahLst/>
            <a:cxnLst/>
            <a:rect l="l" t="t" r="r" b="b"/>
            <a:pathLst>
              <a:path w="3717036" h="629424">
                <a:moveTo>
                  <a:pt x="0" y="629424"/>
                </a:moveTo>
                <a:lnTo>
                  <a:pt x="3717036" y="629424"/>
                </a:lnTo>
                <a:lnTo>
                  <a:pt x="3717036" y="0"/>
                </a:lnTo>
                <a:lnTo>
                  <a:pt x="0" y="0"/>
                </a:lnTo>
                <a:lnTo>
                  <a:pt x="0" y="62942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0047" y="1071245"/>
            <a:ext cx="0" cy="5244693"/>
          </a:xfrm>
          <a:custGeom>
            <a:avLst/>
            <a:gdLst/>
            <a:ahLst/>
            <a:cxnLst/>
            <a:rect l="l" t="t" r="r" b="b"/>
            <a:pathLst>
              <a:path h="5244693">
                <a:moveTo>
                  <a:pt x="0" y="0"/>
                </a:moveTo>
                <a:lnTo>
                  <a:pt x="0" y="52446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11267" y="1071245"/>
            <a:ext cx="0" cy="5244693"/>
          </a:xfrm>
          <a:custGeom>
            <a:avLst/>
            <a:gdLst/>
            <a:ahLst/>
            <a:cxnLst/>
            <a:rect l="l" t="t" r="r" b="b"/>
            <a:pathLst>
              <a:path h="5244693">
                <a:moveTo>
                  <a:pt x="0" y="0"/>
                </a:moveTo>
                <a:lnTo>
                  <a:pt x="0" y="52446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3164" y="1484757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3164" y="2571241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3164" y="3485641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3164" y="4400042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3164" y="5040122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3164" y="5680163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514" y="1071245"/>
            <a:ext cx="0" cy="5244693"/>
          </a:xfrm>
          <a:custGeom>
            <a:avLst/>
            <a:gdLst/>
            <a:ahLst/>
            <a:cxnLst/>
            <a:rect l="l" t="t" r="r" b="b"/>
            <a:pathLst>
              <a:path h="5244693">
                <a:moveTo>
                  <a:pt x="0" y="0"/>
                </a:moveTo>
                <a:lnTo>
                  <a:pt x="0" y="52446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28303" y="1071245"/>
            <a:ext cx="0" cy="5244693"/>
          </a:xfrm>
          <a:custGeom>
            <a:avLst/>
            <a:gdLst/>
            <a:ahLst/>
            <a:cxnLst/>
            <a:rect l="l" t="t" r="r" b="b"/>
            <a:pathLst>
              <a:path h="5244693">
                <a:moveTo>
                  <a:pt x="0" y="0"/>
                </a:moveTo>
                <a:lnTo>
                  <a:pt x="0" y="52446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6898" y="201549"/>
            <a:ext cx="339810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Comparis</a:t>
            </a:r>
            <a:r>
              <a:rPr sz="4800" b="1" spc="9" baseline="3413" dirty="0" smtClean="0">
                <a:latin typeface="Calibri"/>
                <a:cs typeface="Calibri"/>
              </a:rPr>
              <a:t>o</a:t>
            </a:r>
            <a:r>
              <a:rPr sz="4800" b="1" spc="0" baseline="3413" dirty="0" smtClean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9514" y="1077531"/>
            <a:ext cx="1720532" cy="40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25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0047" y="1077531"/>
            <a:ext cx="3411219" cy="40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25"/>
              </a:spcBef>
            </a:pPr>
            <a:r>
              <a:rPr sz="1800" b="1" spc="-3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irtu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1267" y="1077531"/>
            <a:ext cx="3717036" cy="40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5825"/>
              </a:lnSpc>
              <a:spcBef>
                <a:spcPts val="425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Cont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514" y="1484757"/>
            <a:ext cx="1720532" cy="10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Sl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  <a:p>
            <a:pPr marL="91452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2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0047" y="1484757"/>
            <a:ext cx="3411219" cy="10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 marR="543855">
              <a:lnSpc>
                <a:spcPct val="100041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Mu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tip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VM on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he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same mac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e,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sy 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2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1267" y="1484757"/>
            <a:ext cx="3717036" cy="10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 marR="296459">
              <a:lnSpc>
                <a:spcPct val="100041"/>
              </a:lnSpc>
              <a:spcBef>
                <a:spcPts val="425"/>
              </a:spcBef>
            </a:pPr>
            <a:r>
              <a:rPr sz="1800" spc="-94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ery q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ick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2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5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sy to sp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 – L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ke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 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roc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514" y="2571241"/>
            <a:ext cx="1720532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H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gh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0047" y="2571241"/>
            <a:ext cx="341121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st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sh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red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ith</a:t>
            </a:r>
            <a:r>
              <a:rPr sz="1800" spc="3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mu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tip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Vms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1267" y="2571241"/>
            <a:ext cx="3717036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 marR="285181">
              <a:lnSpc>
                <a:spcPct val="100041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st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timiz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d,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-2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t, Ma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y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co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tai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ers</a:t>
            </a:r>
            <a:r>
              <a:rPr sz="1800" spc="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on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he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mac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 vs VM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514" y="3485641"/>
            <a:ext cx="1720532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 marR="588381">
              <a:lnSpc>
                <a:spcPct val="100041"/>
              </a:lnSpc>
              <a:spcBef>
                <a:spcPts val="430"/>
              </a:spcBef>
            </a:pPr>
            <a:r>
              <a:rPr sz="1800" spc="-64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ast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 res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urc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0047" y="3485641"/>
            <a:ext cx="341121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 marR="309540">
              <a:lnSpc>
                <a:spcPct val="100041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ar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res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urce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-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q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ir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 o</a:t>
            </a:r>
            <a:r>
              <a:rPr sz="1800" spc="-44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4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CP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RAM,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Stor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ge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 </a:t>
            </a:r>
            <a:r>
              <a:rPr sz="1800" spc="4" dirty="0" smtClean="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1267" y="3485641"/>
            <a:ext cx="3717036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 marR="246142">
              <a:lnSpc>
                <a:spcPct val="100041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ar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-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Us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 ker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el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on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he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h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st to run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multi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est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sta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514" y="4400042"/>
            <a:ext cx="1720532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-29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ficu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91452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Sc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0047" y="4400042"/>
            <a:ext cx="3411219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Sim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 Sca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1267" y="4400042"/>
            <a:ext cx="3717036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sy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sca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-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o OS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-9" dirty="0" smtClean="0">
                <a:latin typeface="Arial"/>
                <a:cs typeface="Arial"/>
              </a:rPr>
              <a:t>q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red</a:t>
            </a:r>
            <a:endParaRPr sz="1800">
              <a:latin typeface="Arial"/>
              <a:cs typeface="Arial"/>
            </a:endParaRPr>
          </a:p>
          <a:p>
            <a:pPr marL="92202">
              <a:lnSpc>
                <a:spcPct val="95825"/>
              </a:lnSpc>
              <a:spcBef>
                <a:spcPts val="90"/>
              </a:spcBef>
            </a:pPr>
            <a:r>
              <a:rPr sz="1800" spc="-4" dirty="0" smtClean="0">
                <a:latin typeface="Arial"/>
                <a:cs typeface="Arial"/>
              </a:rPr>
              <a:t>Le</a:t>
            </a:r>
            <a:r>
              <a:rPr sz="1800" spc="0" dirty="0" smtClean="0">
                <a:latin typeface="Arial"/>
                <a:cs typeface="Arial"/>
              </a:rPr>
              <a:t>ss C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U, R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M, Stor</a:t>
            </a:r>
            <a:r>
              <a:rPr sz="1800" spc="-4" dirty="0" smtClean="0">
                <a:latin typeface="Arial"/>
                <a:cs typeface="Arial"/>
              </a:rPr>
              <a:t>ag</a:t>
            </a:r>
            <a:r>
              <a:rPr sz="1800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14" y="5040122"/>
            <a:ext cx="1720532" cy="640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-29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ficu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91452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Mi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0047" y="5040122"/>
            <a:ext cx="3411219" cy="640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Prov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si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 move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gr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  <a:p>
            <a:pPr marL="9182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– sn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ps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ots,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tem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1267" y="5040122"/>
            <a:ext cx="3717036" cy="640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 marR="95596">
              <a:lnSpc>
                <a:spcPct val="100041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Sim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gr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ta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se</a:t>
            </a:r>
            <a:r>
              <a:rPr sz="1800" spc="-9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-9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ati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n, l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ss in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size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o c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15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2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tra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sfer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14" y="5680163"/>
            <a:ext cx="1720532" cy="629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30"/>
              </a:spcBef>
            </a:pPr>
            <a:r>
              <a:rPr sz="1800" spc="-94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ck 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0047" y="5680163"/>
            <a:ext cx="3411219" cy="629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nv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rsi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ls av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11267" y="5680163"/>
            <a:ext cx="3717036" cy="629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Go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d P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rta</a:t>
            </a:r>
            <a:r>
              <a:rPr sz="1800" spc="-4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</TotalTime>
  <Words>1258</Words>
  <Application>Microsoft Office PowerPoint</Application>
  <PresentationFormat>On-screen Show (4:3)</PresentationFormat>
  <Paragraphs>342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 t</dc:creator>
  <cp:lastModifiedBy>prabhakar t</cp:lastModifiedBy>
  <cp:revision>3</cp:revision>
  <dcterms:modified xsi:type="dcterms:W3CDTF">2017-04-20T12:50:40Z</dcterms:modified>
</cp:coreProperties>
</file>