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4" r:id="rId16"/>
    <p:sldId id="275" r:id="rId17"/>
    <p:sldId id="276" r:id="rId18"/>
    <p:sldId id="277" r:id="rId19"/>
    <p:sldId id="278" r:id="rId20"/>
    <p:sldId id="281" r:id="rId21"/>
    <p:sldId id="282" r:id="rId22"/>
    <p:sldId id="283" r:id="rId23"/>
    <p:sldId id="284" r:id="rId24"/>
    <p:sldId id="289" r:id="rId25"/>
    <p:sldId id="290" r:id="rId26"/>
    <p:sldId id="291" r:id="rId27"/>
    <p:sldId id="293" r:id="rId28"/>
    <p:sldId id="294" r:id="rId29"/>
    <p:sldId id="295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7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FA4CA8-EDF3-4F8B-AA82-564DA80C27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B46C-08E6-4406-A94D-6033247E1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78713-4613-48A3-921F-4DA8D624196B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73C9F-B2EA-4A2D-A264-97FD5DF51D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C4206-FB34-4D78-A385-0A35F28F20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17A19-C2CB-4154-B664-24C954AB5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013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B274-E71E-4FC7-B330-FC14B0952B5A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226B5-7EE7-47D7-B291-AA98DD3DB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296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52978" y="461594"/>
            <a:ext cx="263804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14" dirty="0"/>
              <a:t>© </a:t>
            </a:r>
            <a:r>
              <a:rPr spc="-145" dirty="0"/>
              <a:t>SQLI </a:t>
            </a:r>
            <a:r>
              <a:rPr spc="-170" dirty="0"/>
              <a:t>GROUP </a:t>
            </a:r>
            <a:r>
              <a:rPr spc="-60" dirty="0"/>
              <a:t>2016 </a:t>
            </a:r>
            <a:r>
              <a:rPr spc="-70" dirty="0"/>
              <a:t>– </a:t>
            </a:r>
            <a:r>
              <a:rPr spc="-40" dirty="0"/>
              <a:t>Formation </a:t>
            </a:r>
            <a:r>
              <a:rPr spc="-20" dirty="0"/>
              <a:t>autour </a:t>
            </a:r>
            <a:r>
              <a:rPr spc="-40" dirty="0"/>
              <a:t>du</a:t>
            </a:r>
            <a:r>
              <a:rPr spc="-160" dirty="0"/>
              <a:t> </a:t>
            </a:r>
            <a:r>
              <a:rPr spc="-40" dirty="0"/>
              <a:t>Git/GitLab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60"/>
              <a:t>26/02/2016</a:t>
            </a:r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14" dirty="0"/>
              <a:t>© </a:t>
            </a:r>
            <a:r>
              <a:rPr spc="-145" dirty="0"/>
              <a:t>SQLI </a:t>
            </a:r>
            <a:r>
              <a:rPr spc="-170" dirty="0"/>
              <a:t>GROUP </a:t>
            </a:r>
            <a:r>
              <a:rPr spc="-60" dirty="0"/>
              <a:t>2016 </a:t>
            </a:r>
            <a:r>
              <a:rPr spc="-70" dirty="0"/>
              <a:t>– </a:t>
            </a:r>
            <a:r>
              <a:rPr spc="-40" dirty="0"/>
              <a:t>Formation </a:t>
            </a:r>
            <a:r>
              <a:rPr spc="-20" dirty="0"/>
              <a:t>autour </a:t>
            </a:r>
            <a:r>
              <a:rPr spc="-40" dirty="0"/>
              <a:t>du</a:t>
            </a:r>
            <a:r>
              <a:rPr spc="-160" dirty="0"/>
              <a:t> </a:t>
            </a:r>
            <a:r>
              <a:rPr spc="-40" dirty="0"/>
              <a:t>Git/GitLab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60"/>
              <a:t>26/02/2016</a:t>
            </a:r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14" dirty="0"/>
              <a:t>© </a:t>
            </a:r>
            <a:r>
              <a:rPr spc="-145" dirty="0"/>
              <a:t>SQLI </a:t>
            </a:r>
            <a:r>
              <a:rPr spc="-170" dirty="0"/>
              <a:t>GROUP </a:t>
            </a:r>
            <a:r>
              <a:rPr spc="-60" dirty="0"/>
              <a:t>2016 </a:t>
            </a:r>
            <a:r>
              <a:rPr spc="-70" dirty="0"/>
              <a:t>– </a:t>
            </a:r>
            <a:r>
              <a:rPr spc="-40" dirty="0"/>
              <a:t>Formation </a:t>
            </a:r>
            <a:r>
              <a:rPr spc="-20" dirty="0"/>
              <a:t>autour </a:t>
            </a:r>
            <a:r>
              <a:rPr spc="-40" dirty="0"/>
              <a:t>du</a:t>
            </a:r>
            <a:r>
              <a:rPr spc="-160" dirty="0"/>
              <a:t> </a:t>
            </a:r>
            <a:r>
              <a:rPr spc="-40" dirty="0"/>
              <a:t>Git/GitLab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60"/>
              <a:t>26/02/2016</a:t>
            </a:r>
            <a:endParaRPr spc="-6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14" dirty="0"/>
              <a:t>© </a:t>
            </a:r>
            <a:r>
              <a:rPr spc="-145" dirty="0"/>
              <a:t>SQLI </a:t>
            </a:r>
            <a:r>
              <a:rPr spc="-170" dirty="0"/>
              <a:t>GROUP </a:t>
            </a:r>
            <a:r>
              <a:rPr spc="-60" dirty="0"/>
              <a:t>2016 </a:t>
            </a:r>
            <a:r>
              <a:rPr spc="-70" dirty="0"/>
              <a:t>– </a:t>
            </a:r>
            <a:r>
              <a:rPr spc="-40" dirty="0"/>
              <a:t>Formation </a:t>
            </a:r>
            <a:r>
              <a:rPr spc="-20" dirty="0"/>
              <a:t>autour </a:t>
            </a:r>
            <a:r>
              <a:rPr spc="-40" dirty="0"/>
              <a:t>du</a:t>
            </a:r>
            <a:r>
              <a:rPr spc="-160" dirty="0"/>
              <a:t> </a:t>
            </a:r>
            <a:r>
              <a:rPr spc="-40" dirty="0"/>
              <a:t>Git/GitLab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60"/>
              <a:t>26/02/2016</a:t>
            </a: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14" dirty="0"/>
              <a:t>© </a:t>
            </a:r>
            <a:r>
              <a:rPr spc="-145" dirty="0"/>
              <a:t>SQLI </a:t>
            </a:r>
            <a:r>
              <a:rPr spc="-170" dirty="0"/>
              <a:t>GROUP </a:t>
            </a:r>
            <a:r>
              <a:rPr spc="-60" dirty="0"/>
              <a:t>2016 </a:t>
            </a:r>
            <a:r>
              <a:rPr spc="-70" dirty="0"/>
              <a:t>– </a:t>
            </a:r>
            <a:r>
              <a:rPr spc="-40" dirty="0"/>
              <a:t>Formation </a:t>
            </a:r>
            <a:r>
              <a:rPr spc="-20" dirty="0"/>
              <a:t>autour </a:t>
            </a:r>
            <a:r>
              <a:rPr spc="-40" dirty="0"/>
              <a:t>du</a:t>
            </a:r>
            <a:r>
              <a:rPr spc="-160" dirty="0"/>
              <a:t> </a:t>
            </a:r>
            <a:r>
              <a:rPr spc="-40" dirty="0"/>
              <a:t>Git/GitLab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60"/>
              <a:t>26/02/2016</a:t>
            </a:r>
            <a:endParaRPr spc="-6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2502" y="461594"/>
            <a:ext cx="161899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520" y="1779853"/>
            <a:ext cx="6040120" cy="321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68295" y="6465214"/>
            <a:ext cx="3406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14" dirty="0"/>
              <a:t>© </a:t>
            </a:r>
            <a:r>
              <a:rPr spc="-145" dirty="0"/>
              <a:t>SQLI </a:t>
            </a:r>
            <a:r>
              <a:rPr spc="-170" dirty="0"/>
              <a:t>GROUP </a:t>
            </a:r>
            <a:r>
              <a:rPr spc="-60" dirty="0"/>
              <a:t>2016 </a:t>
            </a:r>
            <a:r>
              <a:rPr spc="-70" dirty="0"/>
              <a:t>– </a:t>
            </a:r>
            <a:r>
              <a:rPr spc="-40" dirty="0"/>
              <a:t>Formation </a:t>
            </a:r>
            <a:r>
              <a:rPr spc="-20" dirty="0"/>
              <a:t>autour </a:t>
            </a:r>
            <a:r>
              <a:rPr spc="-40" dirty="0"/>
              <a:t>du</a:t>
            </a:r>
            <a:r>
              <a:rPr spc="-160" dirty="0"/>
              <a:t> </a:t>
            </a:r>
            <a:r>
              <a:rPr spc="-40" dirty="0"/>
              <a:t>Git/GitLab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5214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60"/>
              <a:t>26/02/2016</a:t>
            </a:r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6035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vn/repo/here/trun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hyperlink" Target="mailto:aazri@sqli.com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105" y="3080702"/>
            <a:ext cx="7209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Git / GitLab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936" y="461594"/>
            <a:ext cx="695566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 </a:t>
            </a:r>
            <a:r>
              <a:rPr spc="-110" dirty="0"/>
              <a:t>configuration</a:t>
            </a:r>
            <a:r>
              <a:rPr spc="-380" dirty="0"/>
              <a:t> </a:t>
            </a:r>
            <a:r>
              <a:rPr spc="-110" dirty="0"/>
              <a:t>(Gitignore)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820659" cy="421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5" dirty="0">
                <a:latin typeface="Arial"/>
                <a:cs typeface="Arial"/>
              </a:rPr>
              <a:t>gitignore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ts val="2395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0" dirty="0">
                <a:latin typeface="Arial"/>
                <a:cs typeface="Arial"/>
              </a:rPr>
              <a:t>data </a:t>
            </a:r>
            <a:r>
              <a:rPr sz="2000" spc="-114" dirty="0">
                <a:latin typeface="Arial"/>
                <a:cs typeface="Arial"/>
              </a:rPr>
              <a:t>sensitive </a:t>
            </a:r>
            <a:r>
              <a:rPr sz="2000" spc="-60" dirty="0">
                <a:latin typeface="Arial"/>
                <a:cs typeface="Arial"/>
              </a:rPr>
              <a:t>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useless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ts val="2635"/>
              </a:lnSpc>
              <a:buChar char="•"/>
              <a:tabLst>
                <a:tab pos="355600" algn="l"/>
                <a:tab pos="356235" algn="l"/>
              </a:tabLst>
            </a:pPr>
            <a:r>
              <a:rPr sz="2200" spc="-50" dirty="0">
                <a:latin typeface="Arial"/>
                <a:cs typeface="Arial"/>
              </a:rPr>
              <a:t>Create / Edit </a:t>
            </a:r>
            <a:r>
              <a:rPr sz="2200" spc="-60" dirty="0">
                <a:latin typeface="Arial"/>
                <a:cs typeface="Arial"/>
              </a:rPr>
              <a:t>the </a:t>
            </a:r>
            <a:r>
              <a:rPr sz="2200" spc="-55" dirty="0">
                <a:latin typeface="Arial"/>
                <a:cs typeface="Arial"/>
              </a:rPr>
              <a:t>.gitignore </a:t>
            </a:r>
            <a:r>
              <a:rPr sz="2200" spc="-175" dirty="0">
                <a:latin typeface="Arial"/>
                <a:cs typeface="Arial"/>
              </a:rPr>
              <a:t>at </a:t>
            </a:r>
            <a:r>
              <a:rPr sz="2200" spc="-80" dirty="0">
                <a:latin typeface="Arial"/>
                <a:cs typeface="Arial"/>
              </a:rPr>
              <a:t>the </a:t>
            </a:r>
            <a:r>
              <a:rPr sz="2200" spc="-95" dirty="0">
                <a:latin typeface="Arial"/>
                <a:cs typeface="Arial"/>
              </a:rPr>
              <a:t>root </a:t>
            </a:r>
            <a:r>
              <a:rPr sz="2200" spc="-75" dirty="0">
                <a:latin typeface="Arial"/>
                <a:cs typeface="Arial"/>
              </a:rPr>
              <a:t>of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project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45" dirty="0">
                <a:latin typeface="Arial"/>
                <a:cs typeface="Arial"/>
              </a:rPr>
              <a:t>Examples </a:t>
            </a:r>
            <a:r>
              <a:rPr sz="2000" spc="-90" dirty="0">
                <a:latin typeface="Arial"/>
                <a:cs typeface="Arial"/>
              </a:rPr>
              <a:t>of </a:t>
            </a:r>
            <a:r>
              <a:rPr sz="2000" spc="-65" dirty="0">
                <a:latin typeface="Arial"/>
                <a:cs typeface="Arial"/>
              </a:rPr>
              <a:t>files </a:t>
            </a:r>
            <a:r>
              <a:rPr sz="2000" spc="-155" dirty="0">
                <a:latin typeface="Arial"/>
                <a:cs typeface="Arial"/>
              </a:rPr>
              <a:t>at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ignore: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700" spc="-100" dirty="0">
                <a:latin typeface="Arial"/>
                <a:cs typeface="Arial"/>
              </a:rPr>
              <a:t>#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/ </a:t>
            </a:r>
            <a:r>
              <a:rPr lang="en-IN" sz="1700" dirty="0" err="1">
                <a:latin typeface="Arial"/>
                <a:cs typeface="Arial"/>
              </a:rPr>
              <a:t>saas</a:t>
            </a:r>
            <a:r>
              <a:rPr sz="1700" dirty="0">
                <a:latin typeface="Arial"/>
                <a:cs typeface="Arial"/>
              </a:rPr>
              <a:t> /</a:t>
            </a: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700" spc="-25" dirty="0">
                <a:latin typeface="Arial"/>
                <a:cs typeface="Arial"/>
              </a:rPr>
              <a:t>/ </a:t>
            </a:r>
            <a:r>
              <a:rPr lang="en-IN" sz="1700" spc="-25" dirty="0" err="1">
                <a:latin typeface="Arial"/>
                <a:cs typeface="Arial"/>
              </a:rPr>
              <a:t>saas</a:t>
            </a:r>
            <a:r>
              <a:rPr sz="1700" spc="-25" dirty="0">
                <a:latin typeface="Arial"/>
                <a:cs typeface="Arial"/>
              </a:rPr>
              <a:t> / data</a:t>
            </a:r>
            <a:endParaRPr sz="17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700" spc="-20" dirty="0">
                <a:latin typeface="Arial"/>
                <a:cs typeface="Arial"/>
              </a:rPr>
              <a:t>/ </a:t>
            </a:r>
            <a:r>
              <a:rPr lang="en-IN" sz="1700" spc="-20" dirty="0" err="1">
                <a:latin typeface="Arial"/>
                <a:cs typeface="Arial"/>
              </a:rPr>
              <a:t>saas</a:t>
            </a:r>
            <a:r>
              <a:rPr sz="1700" spc="-20" dirty="0">
                <a:latin typeface="Arial"/>
                <a:cs typeface="Arial"/>
              </a:rPr>
              <a:t> / log</a:t>
            </a:r>
            <a:endParaRPr sz="17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700" spc="-25" dirty="0">
                <a:latin typeface="Arial"/>
                <a:cs typeface="Arial"/>
              </a:rPr>
              <a:t>/ </a:t>
            </a:r>
            <a:r>
              <a:rPr lang="en-IN" sz="1700" spc="-25" dirty="0" err="1">
                <a:latin typeface="Arial"/>
                <a:cs typeface="Arial"/>
              </a:rPr>
              <a:t>saas</a:t>
            </a:r>
            <a:r>
              <a:rPr sz="1700" spc="-25" dirty="0">
                <a:latin typeface="Arial"/>
                <a:cs typeface="Arial"/>
              </a:rPr>
              <a:t> / roles</a:t>
            </a:r>
            <a:endParaRPr sz="1700" dirty="0">
              <a:latin typeface="Arial"/>
              <a:cs typeface="Arial"/>
            </a:endParaRPr>
          </a:p>
          <a:p>
            <a:pPr marL="1155700" lvl="2" indent="-228600">
              <a:lnSpc>
                <a:spcPts val="2030"/>
              </a:lnSpc>
              <a:buChar char="•"/>
              <a:tabLst>
                <a:tab pos="1155700" algn="l"/>
                <a:tab pos="1156335" algn="l"/>
              </a:tabLst>
            </a:pPr>
            <a:r>
              <a:rPr sz="1700" spc="-10" dirty="0">
                <a:latin typeface="Arial"/>
                <a:cs typeface="Arial"/>
              </a:rPr>
              <a:t>/ </a:t>
            </a:r>
            <a:r>
              <a:rPr lang="en-IN" sz="1700" spc="-10" dirty="0" err="1">
                <a:latin typeface="Arial"/>
                <a:cs typeface="Arial"/>
              </a:rPr>
              <a:t>saas</a:t>
            </a:r>
            <a:r>
              <a:rPr sz="1700" spc="-10" dirty="0">
                <a:latin typeface="Arial"/>
                <a:cs typeface="Arial"/>
              </a:rPr>
              <a:t> / temp</a:t>
            </a:r>
            <a:endParaRPr sz="1700" dirty="0">
              <a:latin typeface="Arial"/>
              <a:cs typeface="Arial"/>
            </a:endParaRPr>
          </a:p>
          <a:p>
            <a:pPr marL="419734" indent="-407034">
              <a:lnSpc>
                <a:spcPts val="2630"/>
              </a:lnSpc>
              <a:buChar char="•"/>
              <a:tabLst>
                <a:tab pos="419734" algn="l"/>
                <a:tab pos="420370" algn="l"/>
              </a:tabLst>
            </a:pPr>
            <a:r>
              <a:rPr sz="2200" spc="-70" dirty="0">
                <a:latin typeface="Arial"/>
                <a:cs typeface="Arial"/>
              </a:rPr>
              <a:t>lib.so </a:t>
            </a:r>
            <a:r>
              <a:rPr sz="2200" spc="-25" dirty="0">
                <a:latin typeface="Arial"/>
                <a:cs typeface="Arial"/>
              </a:rPr>
              <a:t>: </a:t>
            </a:r>
            <a:r>
              <a:rPr sz="2200" spc="-60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file </a:t>
            </a:r>
            <a:r>
              <a:rPr sz="2200" spc="-75" dirty="0">
                <a:latin typeface="Arial"/>
                <a:cs typeface="Arial"/>
              </a:rPr>
              <a:t>lib.so </a:t>
            </a:r>
            <a:r>
              <a:rPr sz="2200" spc="-145" dirty="0">
                <a:latin typeface="Arial"/>
                <a:cs typeface="Arial"/>
              </a:rPr>
              <a:t>will be</a:t>
            </a:r>
            <a:r>
              <a:rPr sz="2200" spc="-42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unknown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200" spc="-95" dirty="0">
                <a:latin typeface="Arial"/>
                <a:cs typeface="Arial"/>
              </a:rPr>
              <a:t>* .class </a:t>
            </a:r>
            <a:r>
              <a:rPr sz="2200" spc="-25" dirty="0">
                <a:latin typeface="Arial"/>
                <a:cs typeface="Arial"/>
              </a:rPr>
              <a:t>: </a:t>
            </a:r>
            <a:r>
              <a:rPr sz="2200" spc="-75" dirty="0">
                <a:latin typeface="Arial"/>
                <a:cs typeface="Arial"/>
              </a:rPr>
              <a:t>all </a:t>
            </a:r>
            <a:r>
              <a:rPr sz="2200" spc="-120" dirty="0">
                <a:latin typeface="Arial"/>
                <a:cs typeface="Arial"/>
              </a:rPr>
              <a:t>the </a:t>
            </a:r>
            <a:r>
              <a:rPr sz="2200" spc="-70" dirty="0">
                <a:latin typeface="Arial"/>
                <a:cs typeface="Arial"/>
              </a:rPr>
              <a:t>files </a:t>
            </a:r>
            <a:r>
              <a:rPr sz="2200" spc="-100" dirty="0">
                <a:latin typeface="Arial"/>
                <a:cs typeface="Arial"/>
              </a:rPr>
              <a:t>in </a:t>
            </a:r>
            <a:r>
              <a:rPr sz="2200" spc="-150" dirty="0">
                <a:latin typeface="Arial"/>
                <a:cs typeface="Arial"/>
              </a:rPr>
              <a:t>.class </a:t>
            </a:r>
            <a:r>
              <a:rPr sz="2200" spc="-70" dirty="0">
                <a:latin typeface="Arial"/>
                <a:cs typeface="Arial"/>
              </a:rPr>
              <a:t>will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ignored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Arial"/>
                <a:cs typeface="Arial"/>
              </a:rPr>
              <a:t>conf / </a:t>
            </a:r>
            <a:r>
              <a:rPr sz="2200" spc="-25" dirty="0">
                <a:latin typeface="Arial"/>
                <a:cs typeface="Arial"/>
              </a:rPr>
              <a:t>: </a:t>
            </a:r>
            <a:r>
              <a:rPr sz="2200" spc="-75" dirty="0">
                <a:latin typeface="Arial"/>
                <a:cs typeface="Arial"/>
              </a:rPr>
              <a:t>all </a:t>
            </a:r>
            <a:r>
              <a:rPr sz="2200" spc="-120" dirty="0">
                <a:latin typeface="Arial"/>
                <a:cs typeface="Arial"/>
              </a:rPr>
              <a:t>the </a:t>
            </a:r>
            <a:r>
              <a:rPr sz="2200" spc="-75" dirty="0">
                <a:latin typeface="Arial"/>
                <a:cs typeface="Arial"/>
              </a:rPr>
              <a:t>files </a:t>
            </a:r>
            <a:r>
              <a:rPr sz="2200" spc="-105" dirty="0">
                <a:latin typeface="Arial"/>
                <a:cs typeface="Arial"/>
              </a:rPr>
              <a:t>folder </a:t>
            </a:r>
            <a:r>
              <a:rPr sz="2200" spc="-75" dirty="0">
                <a:latin typeface="Arial"/>
                <a:cs typeface="Arial"/>
              </a:rPr>
              <a:t>conf </a:t>
            </a:r>
            <a:r>
              <a:rPr sz="2200" spc="-70" dirty="0">
                <a:latin typeface="Arial"/>
                <a:cs typeface="Arial"/>
              </a:rPr>
              <a:t>will</a:t>
            </a:r>
            <a:r>
              <a:rPr sz="2200" spc="-459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ignored</a:t>
            </a: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3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80" dirty="0">
                <a:latin typeface="Arial"/>
                <a:cs typeface="Arial"/>
              </a:rPr>
              <a:t>conf / ** / *.</a:t>
            </a:r>
            <a:r>
              <a:rPr sz="2200" spc="-35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yml </a:t>
            </a:r>
            <a:r>
              <a:rPr sz="2200" spc="-25" dirty="0">
                <a:latin typeface="Arial"/>
                <a:cs typeface="Arial"/>
              </a:rPr>
              <a:t>: </a:t>
            </a:r>
            <a:r>
              <a:rPr sz="2200" spc="-75" dirty="0">
                <a:latin typeface="Arial"/>
                <a:cs typeface="Arial"/>
              </a:rPr>
              <a:t>all </a:t>
            </a:r>
            <a:r>
              <a:rPr sz="2200" spc="-120" dirty="0">
                <a:latin typeface="Arial"/>
                <a:cs typeface="Arial"/>
              </a:rPr>
              <a:t>the </a:t>
            </a:r>
            <a:r>
              <a:rPr sz="2200" spc="-75" dirty="0">
                <a:latin typeface="Arial"/>
                <a:cs typeface="Arial"/>
              </a:rPr>
              <a:t>files </a:t>
            </a:r>
            <a:r>
              <a:rPr sz="2200" spc="-60" dirty="0">
                <a:latin typeface="Arial"/>
                <a:cs typeface="Arial"/>
              </a:rPr>
              <a:t>. yml</a:t>
            </a:r>
            <a:r>
              <a:rPr sz="2200" spc="-105" dirty="0">
                <a:latin typeface="Arial"/>
                <a:cs typeface="Arial"/>
              </a:rPr>
              <a:t>of </a:t>
            </a:r>
            <a:r>
              <a:rPr sz="2200" spc="-75" dirty="0">
                <a:latin typeface="Arial"/>
                <a:cs typeface="Arial"/>
              </a:rPr>
              <a:t>all </a:t>
            </a:r>
            <a:r>
              <a:rPr sz="2200" spc="-120" dirty="0">
                <a:latin typeface="Arial"/>
                <a:cs typeface="Arial"/>
              </a:rPr>
              <a:t>the </a:t>
            </a:r>
            <a:r>
              <a:rPr sz="2200" spc="-130" dirty="0">
                <a:latin typeface="Arial"/>
                <a:cs typeface="Arial"/>
              </a:rPr>
              <a:t>subfolders </a:t>
            </a:r>
            <a:r>
              <a:rPr sz="2200" spc="-110" dirty="0">
                <a:latin typeface="Arial"/>
                <a:cs typeface="Arial"/>
              </a:rPr>
              <a:t>of  </a:t>
            </a:r>
            <a:r>
              <a:rPr sz="2200" spc="-15" dirty="0">
                <a:latin typeface="Arial"/>
                <a:cs typeface="Arial"/>
              </a:rPr>
              <a:t>conf / </a:t>
            </a:r>
            <a:r>
              <a:rPr sz="2200" spc="-70" dirty="0">
                <a:latin typeface="Arial"/>
                <a:cs typeface="Arial"/>
              </a:rPr>
              <a:t>will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ignored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005" y="461594"/>
            <a:ext cx="2954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05" dirty="0"/>
              <a:t> </a:t>
            </a:r>
            <a:r>
              <a:rPr spc="-45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3039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80" dirty="0">
                <a:latin typeface="Arial"/>
                <a:cs typeface="Arial"/>
              </a:rPr>
              <a:t>Status </a:t>
            </a:r>
            <a:r>
              <a:rPr sz="3200" spc="-100" dirty="0">
                <a:latin typeface="Arial"/>
                <a:cs typeface="Arial"/>
              </a:rPr>
              <a:t>of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0669" y="3552825"/>
            <a:ext cx="1379855" cy="821055"/>
          </a:xfrm>
          <a:custGeom>
            <a:avLst/>
            <a:gdLst/>
            <a:ahLst/>
            <a:cxnLst/>
            <a:rect l="l" t="t" r="r" b="b"/>
            <a:pathLst>
              <a:path w="1379855" h="821054">
                <a:moveTo>
                  <a:pt x="1297305" y="0"/>
                </a:moveTo>
                <a:lnTo>
                  <a:pt x="82042" y="0"/>
                </a:lnTo>
                <a:lnTo>
                  <a:pt x="50149" y="6463"/>
                </a:lnTo>
                <a:lnTo>
                  <a:pt x="24066" y="24082"/>
                </a:lnTo>
                <a:lnTo>
                  <a:pt x="6461" y="50202"/>
                </a:lnTo>
                <a:lnTo>
                  <a:pt x="0" y="82168"/>
                </a:lnTo>
                <a:lnTo>
                  <a:pt x="0" y="738632"/>
                </a:lnTo>
                <a:lnTo>
                  <a:pt x="6461" y="770578"/>
                </a:lnTo>
                <a:lnTo>
                  <a:pt x="24066" y="796655"/>
                </a:lnTo>
                <a:lnTo>
                  <a:pt x="50149" y="814230"/>
                </a:lnTo>
                <a:lnTo>
                  <a:pt x="82042" y="820674"/>
                </a:lnTo>
                <a:lnTo>
                  <a:pt x="1297305" y="820674"/>
                </a:lnTo>
                <a:lnTo>
                  <a:pt x="1329251" y="814230"/>
                </a:lnTo>
                <a:lnTo>
                  <a:pt x="1355328" y="796655"/>
                </a:lnTo>
                <a:lnTo>
                  <a:pt x="1372903" y="770578"/>
                </a:lnTo>
                <a:lnTo>
                  <a:pt x="1379347" y="738632"/>
                </a:lnTo>
                <a:lnTo>
                  <a:pt x="1379347" y="82168"/>
                </a:lnTo>
                <a:lnTo>
                  <a:pt x="1372903" y="50202"/>
                </a:lnTo>
                <a:lnTo>
                  <a:pt x="1355328" y="24082"/>
                </a:lnTo>
                <a:lnTo>
                  <a:pt x="1329251" y="6463"/>
                </a:lnTo>
                <a:lnTo>
                  <a:pt x="129730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7792" y="3610102"/>
            <a:ext cx="67945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lang="en-IN" sz="1400" spc="-55" dirty="0">
                <a:solidFill>
                  <a:srgbClr val="FFFFFF"/>
                </a:solidFill>
                <a:latin typeface="Arial"/>
                <a:cs typeface="Arial"/>
              </a:rPr>
              <a:t>Working  d</a:t>
            </a:r>
            <a:r>
              <a:rPr lang="en-IN" sz="14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IN" sz="1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IN" sz="1400" spc="-10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lang="en-IN" sz="1400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IN" sz="14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IN" sz="1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IN" sz="1400" spc="-6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lang="en-IN"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3245" y="4099940"/>
            <a:ext cx="1379855" cy="806450"/>
          </a:xfrm>
          <a:custGeom>
            <a:avLst/>
            <a:gdLst/>
            <a:ahLst/>
            <a:cxnLst/>
            <a:rect l="l" t="t" r="r" b="b"/>
            <a:pathLst>
              <a:path w="1379855" h="806450">
                <a:moveTo>
                  <a:pt x="1298702" y="0"/>
                </a:moveTo>
                <a:lnTo>
                  <a:pt x="80644" y="0"/>
                </a:lnTo>
                <a:lnTo>
                  <a:pt x="49238" y="6349"/>
                </a:lnTo>
                <a:lnTo>
                  <a:pt x="23606" y="23653"/>
                </a:lnTo>
                <a:lnTo>
                  <a:pt x="6332" y="49291"/>
                </a:lnTo>
                <a:lnTo>
                  <a:pt x="0" y="80644"/>
                </a:lnTo>
                <a:lnTo>
                  <a:pt x="0" y="725804"/>
                </a:lnTo>
                <a:lnTo>
                  <a:pt x="6332" y="757211"/>
                </a:lnTo>
                <a:lnTo>
                  <a:pt x="23606" y="782843"/>
                </a:lnTo>
                <a:lnTo>
                  <a:pt x="49238" y="800117"/>
                </a:lnTo>
                <a:lnTo>
                  <a:pt x="80644" y="806449"/>
                </a:lnTo>
                <a:lnTo>
                  <a:pt x="1298702" y="806449"/>
                </a:lnTo>
                <a:lnTo>
                  <a:pt x="1330108" y="800117"/>
                </a:lnTo>
                <a:lnTo>
                  <a:pt x="1355740" y="782843"/>
                </a:lnTo>
                <a:lnTo>
                  <a:pt x="1373014" y="757211"/>
                </a:lnTo>
                <a:lnTo>
                  <a:pt x="1379347" y="725804"/>
                </a:lnTo>
                <a:lnTo>
                  <a:pt x="1379347" y="80644"/>
                </a:lnTo>
                <a:lnTo>
                  <a:pt x="1373014" y="49291"/>
                </a:lnTo>
                <a:lnTo>
                  <a:pt x="1355740" y="23653"/>
                </a:lnTo>
                <a:lnTo>
                  <a:pt x="1330108" y="6349"/>
                </a:lnTo>
                <a:lnTo>
                  <a:pt x="129870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3245" y="4099940"/>
            <a:ext cx="1379855" cy="806450"/>
          </a:xfrm>
          <a:custGeom>
            <a:avLst/>
            <a:gdLst/>
            <a:ahLst/>
            <a:cxnLst/>
            <a:rect l="l" t="t" r="r" b="b"/>
            <a:pathLst>
              <a:path w="1379855" h="806450">
                <a:moveTo>
                  <a:pt x="0" y="80644"/>
                </a:moveTo>
                <a:lnTo>
                  <a:pt x="6332" y="49291"/>
                </a:lnTo>
                <a:lnTo>
                  <a:pt x="23606" y="23653"/>
                </a:lnTo>
                <a:lnTo>
                  <a:pt x="49238" y="6349"/>
                </a:lnTo>
                <a:lnTo>
                  <a:pt x="80644" y="0"/>
                </a:lnTo>
                <a:lnTo>
                  <a:pt x="1298702" y="0"/>
                </a:lnTo>
                <a:lnTo>
                  <a:pt x="1330108" y="6349"/>
                </a:lnTo>
                <a:lnTo>
                  <a:pt x="1355740" y="23653"/>
                </a:lnTo>
                <a:lnTo>
                  <a:pt x="1373014" y="49291"/>
                </a:lnTo>
                <a:lnTo>
                  <a:pt x="1379347" y="80644"/>
                </a:lnTo>
                <a:lnTo>
                  <a:pt x="1379347" y="725804"/>
                </a:lnTo>
                <a:lnTo>
                  <a:pt x="1373014" y="757211"/>
                </a:lnTo>
                <a:lnTo>
                  <a:pt x="1355740" y="782843"/>
                </a:lnTo>
                <a:lnTo>
                  <a:pt x="1330108" y="800117"/>
                </a:lnTo>
                <a:lnTo>
                  <a:pt x="1298702" y="806449"/>
                </a:lnTo>
                <a:lnTo>
                  <a:pt x="80644" y="806449"/>
                </a:lnTo>
                <a:lnTo>
                  <a:pt x="49238" y="800117"/>
                </a:lnTo>
                <a:lnTo>
                  <a:pt x="23606" y="782843"/>
                </a:lnTo>
                <a:lnTo>
                  <a:pt x="6332" y="757211"/>
                </a:lnTo>
                <a:lnTo>
                  <a:pt x="0" y="725804"/>
                </a:lnTo>
                <a:lnTo>
                  <a:pt x="0" y="80644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4116" y="4181094"/>
            <a:ext cx="88201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lang="en-IN" sz="1400" spc="-90" dirty="0">
                <a:latin typeface="Arial"/>
                <a:cs typeface="Arial"/>
              </a:rPr>
              <a:t>Un</a:t>
            </a:r>
            <a:r>
              <a:rPr lang="en-IN" sz="1400" spc="45" dirty="0">
                <a:latin typeface="Arial"/>
                <a:cs typeface="Arial"/>
              </a:rPr>
              <a:t>t</a:t>
            </a:r>
            <a:r>
              <a:rPr lang="en-IN" sz="1400" spc="30" dirty="0">
                <a:latin typeface="Arial"/>
                <a:cs typeface="Arial"/>
              </a:rPr>
              <a:t>r</a:t>
            </a:r>
            <a:r>
              <a:rPr lang="en-IN" sz="1400" spc="-114" dirty="0">
                <a:latin typeface="Arial"/>
                <a:cs typeface="Arial"/>
              </a:rPr>
              <a:t>ack</a:t>
            </a:r>
            <a:r>
              <a:rPr lang="en-IN" sz="1400" spc="-50" dirty="0">
                <a:latin typeface="Arial"/>
                <a:cs typeface="Arial"/>
              </a:rPr>
              <a:t>ed  </a:t>
            </a:r>
            <a:r>
              <a:rPr lang="en-IN" sz="1400" spc="-30" dirty="0">
                <a:latin typeface="Arial"/>
                <a:cs typeface="Arial"/>
              </a:rPr>
              <a:t>modified</a:t>
            </a:r>
            <a:endParaRPr lang="en-IN"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9185" y="3654678"/>
            <a:ext cx="443230" cy="343535"/>
          </a:xfrm>
          <a:custGeom>
            <a:avLst/>
            <a:gdLst/>
            <a:ahLst/>
            <a:cxnLst/>
            <a:rect l="l" t="t" r="r" b="b"/>
            <a:pathLst>
              <a:path w="443229" h="343535">
                <a:moveTo>
                  <a:pt x="271525" y="0"/>
                </a:moveTo>
                <a:lnTo>
                  <a:pt x="271525" y="68707"/>
                </a:lnTo>
                <a:lnTo>
                  <a:pt x="0" y="68707"/>
                </a:lnTo>
                <a:lnTo>
                  <a:pt x="0" y="274828"/>
                </a:lnTo>
                <a:lnTo>
                  <a:pt x="271525" y="274828"/>
                </a:lnTo>
                <a:lnTo>
                  <a:pt x="271525" y="343408"/>
                </a:lnTo>
                <a:lnTo>
                  <a:pt x="443229" y="171704"/>
                </a:lnTo>
                <a:lnTo>
                  <a:pt x="2715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6439" y="3552825"/>
            <a:ext cx="1379855" cy="821055"/>
          </a:xfrm>
          <a:custGeom>
            <a:avLst/>
            <a:gdLst/>
            <a:ahLst/>
            <a:cxnLst/>
            <a:rect l="l" t="t" r="r" b="b"/>
            <a:pathLst>
              <a:path w="1379854" h="821054">
                <a:moveTo>
                  <a:pt x="1297305" y="0"/>
                </a:moveTo>
                <a:lnTo>
                  <a:pt x="82169" y="0"/>
                </a:lnTo>
                <a:lnTo>
                  <a:pt x="50202" y="6463"/>
                </a:lnTo>
                <a:lnTo>
                  <a:pt x="24082" y="24082"/>
                </a:lnTo>
                <a:lnTo>
                  <a:pt x="6463" y="50202"/>
                </a:lnTo>
                <a:lnTo>
                  <a:pt x="0" y="82168"/>
                </a:lnTo>
                <a:lnTo>
                  <a:pt x="0" y="738632"/>
                </a:lnTo>
                <a:lnTo>
                  <a:pt x="6463" y="770578"/>
                </a:lnTo>
                <a:lnTo>
                  <a:pt x="24082" y="796655"/>
                </a:lnTo>
                <a:lnTo>
                  <a:pt x="50202" y="814230"/>
                </a:lnTo>
                <a:lnTo>
                  <a:pt x="82169" y="820674"/>
                </a:lnTo>
                <a:lnTo>
                  <a:pt x="1297305" y="820674"/>
                </a:lnTo>
                <a:lnTo>
                  <a:pt x="1329271" y="814230"/>
                </a:lnTo>
                <a:lnTo>
                  <a:pt x="1355391" y="796655"/>
                </a:lnTo>
                <a:lnTo>
                  <a:pt x="1373010" y="770578"/>
                </a:lnTo>
                <a:lnTo>
                  <a:pt x="1379474" y="738632"/>
                </a:lnTo>
                <a:lnTo>
                  <a:pt x="1379474" y="82168"/>
                </a:lnTo>
                <a:lnTo>
                  <a:pt x="1373010" y="50202"/>
                </a:lnTo>
                <a:lnTo>
                  <a:pt x="1355391" y="24082"/>
                </a:lnTo>
                <a:lnTo>
                  <a:pt x="1329271" y="6463"/>
                </a:lnTo>
                <a:lnTo>
                  <a:pt x="1297305" y="0"/>
                </a:lnTo>
                <a:close/>
              </a:path>
            </a:pathLst>
          </a:custGeom>
          <a:solidFill>
            <a:srgbClr val="5EA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53941" y="3610102"/>
            <a:ext cx="9099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90" dirty="0">
                <a:solidFill>
                  <a:srgbClr val="FFFFFF"/>
                </a:solidFill>
                <a:latin typeface="Arial"/>
                <a:cs typeface="Arial"/>
              </a:rPr>
              <a:t>Staging</a:t>
            </a:r>
            <a:r>
              <a:rPr lang="en-IN" sz="14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400" spc="-75" dirty="0">
                <a:solidFill>
                  <a:srgbClr val="FFFFFF"/>
                </a:solidFill>
                <a:latin typeface="Arial"/>
                <a:cs typeface="Arial"/>
              </a:rPr>
              <a:t>area</a:t>
            </a:r>
            <a:endParaRPr lang="en-IN"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49014" y="4099940"/>
            <a:ext cx="1379855" cy="806450"/>
          </a:xfrm>
          <a:custGeom>
            <a:avLst/>
            <a:gdLst/>
            <a:ahLst/>
            <a:cxnLst/>
            <a:rect l="l" t="t" r="r" b="b"/>
            <a:pathLst>
              <a:path w="1379854" h="806450">
                <a:moveTo>
                  <a:pt x="1298702" y="0"/>
                </a:moveTo>
                <a:lnTo>
                  <a:pt x="80645" y="0"/>
                </a:lnTo>
                <a:lnTo>
                  <a:pt x="49238" y="6349"/>
                </a:lnTo>
                <a:lnTo>
                  <a:pt x="23606" y="23653"/>
                </a:lnTo>
                <a:lnTo>
                  <a:pt x="6332" y="49291"/>
                </a:lnTo>
                <a:lnTo>
                  <a:pt x="0" y="80644"/>
                </a:lnTo>
                <a:lnTo>
                  <a:pt x="0" y="725804"/>
                </a:lnTo>
                <a:lnTo>
                  <a:pt x="6332" y="757211"/>
                </a:lnTo>
                <a:lnTo>
                  <a:pt x="23606" y="782843"/>
                </a:lnTo>
                <a:lnTo>
                  <a:pt x="49238" y="800117"/>
                </a:lnTo>
                <a:lnTo>
                  <a:pt x="80645" y="806449"/>
                </a:lnTo>
                <a:lnTo>
                  <a:pt x="1298702" y="806449"/>
                </a:lnTo>
                <a:lnTo>
                  <a:pt x="1330108" y="800117"/>
                </a:lnTo>
                <a:lnTo>
                  <a:pt x="1355740" y="782843"/>
                </a:lnTo>
                <a:lnTo>
                  <a:pt x="1373014" y="757211"/>
                </a:lnTo>
                <a:lnTo>
                  <a:pt x="1379347" y="725804"/>
                </a:lnTo>
                <a:lnTo>
                  <a:pt x="1379347" y="80644"/>
                </a:lnTo>
                <a:lnTo>
                  <a:pt x="1373014" y="49291"/>
                </a:lnTo>
                <a:lnTo>
                  <a:pt x="1355740" y="23653"/>
                </a:lnTo>
                <a:lnTo>
                  <a:pt x="1330108" y="6349"/>
                </a:lnTo>
                <a:lnTo>
                  <a:pt x="129870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49014" y="4099940"/>
            <a:ext cx="1379855" cy="806450"/>
          </a:xfrm>
          <a:custGeom>
            <a:avLst/>
            <a:gdLst/>
            <a:ahLst/>
            <a:cxnLst/>
            <a:rect l="l" t="t" r="r" b="b"/>
            <a:pathLst>
              <a:path w="1379854" h="806450">
                <a:moveTo>
                  <a:pt x="0" y="80644"/>
                </a:moveTo>
                <a:lnTo>
                  <a:pt x="6332" y="49291"/>
                </a:lnTo>
                <a:lnTo>
                  <a:pt x="23606" y="23653"/>
                </a:lnTo>
                <a:lnTo>
                  <a:pt x="49238" y="6349"/>
                </a:lnTo>
                <a:lnTo>
                  <a:pt x="80645" y="0"/>
                </a:lnTo>
                <a:lnTo>
                  <a:pt x="1298702" y="0"/>
                </a:lnTo>
                <a:lnTo>
                  <a:pt x="1330108" y="6349"/>
                </a:lnTo>
                <a:lnTo>
                  <a:pt x="1355740" y="23653"/>
                </a:lnTo>
                <a:lnTo>
                  <a:pt x="1373014" y="49291"/>
                </a:lnTo>
                <a:lnTo>
                  <a:pt x="1379347" y="80644"/>
                </a:lnTo>
                <a:lnTo>
                  <a:pt x="1379347" y="725804"/>
                </a:lnTo>
                <a:lnTo>
                  <a:pt x="1373014" y="757211"/>
                </a:lnTo>
                <a:lnTo>
                  <a:pt x="1355740" y="782843"/>
                </a:lnTo>
                <a:lnTo>
                  <a:pt x="1330108" y="800117"/>
                </a:lnTo>
                <a:lnTo>
                  <a:pt x="1298702" y="806449"/>
                </a:lnTo>
                <a:lnTo>
                  <a:pt x="80645" y="806449"/>
                </a:lnTo>
                <a:lnTo>
                  <a:pt x="49238" y="800117"/>
                </a:lnTo>
                <a:lnTo>
                  <a:pt x="23606" y="782843"/>
                </a:lnTo>
                <a:lnTo>
                  <a:pt x="6332" y="757211"/>
                </a:lnTo>
                <a:lnTo>
                  <a:pt x="0" y="725804"/>
                </a:lnTo>
                <a:lnTo>
                  <a:pt x="0" y="80644"/>
                </a:lnTo>
                <a:close/>
              </a:path>
            </a:pathLst>
          </a:custGeom>
          <a:ln w="25400">
            <a:solidFill>
              <a:srgbClr val="5EAE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60265" y="4181094"/>
            <a:ext cx="844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spc="-155" dirty="0" err="1">
                <a:latin typeface="Arial"/>
                <a:cs typeface="Arial"/>
              </a:rPr>
              <a:t>S</a:t>
            </a:r>
            <a:r>
              <a:rPr sz="1400" spc="-80" dirty="0" err="1">
                <a:latin typeface="Arial"/>
                <a:cs typeface="Arial"/>
              </a:rPr>
              <a:t>t</a:t>
            </a:r>
            <a:r>
              <a:rPr sz="1400" spc="-114" dirty="0" err="1">
                <a:latin typeface="Arial"/>
                <a:cs typeface="Arial"/>
              </a:rPr>
              <a:t>at</a:t>
            </a:r>
            <a:r>
              <a:rPr sz="1400" spc="-130" dirty="0" err="1">
                <a:latin typeface="Arial"/>
                <a:cs typeface="Arial"/>
              </a:rPr>
              <a:t>g</a:t>
            </a:r>
            <a:r>
              <a:rPr lang="en-IN" sz="1400" spc="-65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54954" y="3654678"/>
            <a:ext cx="443865" cy="343535"/>
          </a:xfrm>
          <a:custGeom>
            <a:avLst/>
            <a:gdLst/>
            <a:ahLst/>
            <a:cxnLst/>
            <a:rect l="l" t="t" r="r" b="b"/>
            <a:pathLst>
              <a:path w="443864" h="343535">
                <a:moveTo>
                  <a:pt x="271653" y="0"/>
                </a:moveTo>
                <a:lnTo>
                  <a:pt x="271653" y="68707"/>
                </a:lnTo>
                <a:lnTo>
                  <a:pt x="0" y="68707"/>
                </a:lnTo>
                <a:lnTo>
                  <a:pt x="0" y="274828"/>
                </a:lnTo>
                <a:lnTo>
                  <a:pt x="271653" y="274828"/>
                </a:lnTo>
                <a:lnTo>
                  <a:pt x="271653" y="343408"/>
                </a:lnTo>
                <a:lnTo>
                  <a:pt x="443357" y="171704"/>
                </a:lnTo>
                <a:lnTo>
                  <a:pt x="271653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82334" y="3552825"/>
            <a:ext cx="1379855" cy="821055"/>
          </a:xfrm>
          <a:custGeom>
            <a:avLst/>
            <a:gdLst/>
            <a:ahLst/>
            <a:cxnLst/>
            <a:rect l="l" t="t" r="r" b="b"/>
            <a:pathLst>
              <a:path w="1379854" h="821054">
                <a:moveTo>
                  <a:pt x="1297305" y="0"/>
                </a:moveTo>
                <a:lnTo>
                  <a:pt x="82041" y="0"/>
                </a:lnTo>
                <a:lnTo>
                  <a:pt x="50095" y="6463"/>
                </a:lnTo>
                <a:lnTo>
                  <a:pt x="24018" y="24082"/>
                </a:lnTo>
                <a:lnTo>
                  <a:pt x="6443" y="50202"/>
                </a:lnTo>
                <a:lnTo>
                  <a:pt x="0" y="82168"/>
                </a:lnTo>
                <a:lnTo>
                  <a:pt x="0" y="738632"/>
                </a:lnTo>
                <a:lnTo>
                  <a:pt x="6443" y="770578"/>
                </a:lnTo>
                <a:lnTo>
                  <a:pt x="24018" y="796655"/>
                </a:lnTo>
                <a:lnTo>
                  <a:pt x="50095" y="814230"/>
                </a:lnTo>
                <a:lnTo>
                  <a:pt x="82041" y="820674"/>
                </a:lnTo>
                <a:lnTo>
                  <a:pt x="1297305" y="820674"/>
                </a:lnTo>
                <a:lnTo>
                  <a:pt x="1329197" y="814230"/>
                </a:lnTo>
                <a:lnTo>
                  <a:pt x="1355280" y="796655"/>
                </a:lnTo>
                <a:lnTo>
                  <a:pt x="1372885" y="770578"/>
                </a:lnTo>
                <a:lnTo>
                  <a:pt x="1379346" y="738632"/>
                </a:lnTo>
                <a:lnTo>
                  <a:pt x="1379346" y="82168"/>
                </a:lnTo>
                <a:lnTo>
                  <a:pt x="1372885" y="50202"/>
                </a:lnTo>
                <a:lnTo>
                  <a:pt x="1355280" y="24082"/>
                </a:lnTo>
                <a:lnTo>
                  <a:pt x="1329197" y="6463"/>
                </a:lnTo>
                <a:lnTo>
                  <a:pt x="129730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70219" y="3610102"/>
            <a:ext cx="8039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2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IN" sz="1400" spc="-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IN" sz="1400" spc="-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IN" sz="1400" spc="-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IN" sz="1400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IN" sz="1400" spc="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IN" sz="1400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IN" sz="14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IN" sz="1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IN" sz="1400" spc="-6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lang="en-IN"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64783" y="4099940"/>
            <a:ext cx="1379855" cy="806450"/>
          </a:xfrm>
          <a:custGeom>
            <a:avLst/>
            <a:gdLst/>
            <a:ahLst/>
            <a:cxnLst/>
            <a:rect l="l" t="t" r="r" b="b"/>
            <a:pathLst>
              <a:path w="1379854" h="806450">
                <a:moveTo>
                  <a:pt x="1298701" y="0"/>
                </a:moveTo>
                <a:lnTo>
                  <a:pt x="80644" y="0"/>
                </a:lnTo>
                <a:lnTo>
                  <a:pt x="49238" y="6349"/>
                </a:lnTo>
                <a:lnTo>
                  <a:pt x="23606" y="23653"/>
                </a:lnTo>
                <a:lnTo>
                  <a:pt x="6332" y="49291"/>
                </a:lnTo>
                <a:lnTo>
                  <a:pt x="0" y="80644"/>
                </a:lnTo>
                <a:lnTo>
                  <a:pt x="0" y="725804"/>
                </a:lnTo>
                <a:lnTo>
                  <a:pt x="6332" y="757211"/>
                </a:lnTo>
                <a:lnTo>
                  <a:pt x="23606" y="782843"/>
                </a:lnTo>
                <a:lnTo>
                  <a:pt x="49238" y="800117"/>
                </a:lnTo>
                <a:lnTo>
                  <a:pt x="80644" y="806449"/>
                </a:lnTo>
                <a:lnTo>
                  <a:pt x="1298701" y="806449"/>
                </a:lnTo>
                <a:lnTo>
                  <a:pt x="1330108" y="800117"/>
                </a:lnTo>
                <a:lnTo>
                  <a:pt x="1355740" y="782843"/>
                </a:lnTo>
                <a:lnTo>
                  <a:pt x="1373014" y="757211"/>
                </a:lnTo>
                <a:lnTo>
                  <a:pt x="1379346" y="725804"/>
                </a:lnTo>
                <a:lnTo>
                  <a:pt x="1379346" y="80644"/>
                </a:lnTo>
                <a:lnTo>
                  <a:pt x="1373014" y="49291"/>
                </a:lnTo>
                <a:lnTo>
                  <a:pt x="1355740" y="23653"/>
                </a:lnTo>
                <a:lnTo>
                  <a:pt x="1330108" y="6349"/>
                </a:lnTo>
                <a:lnTo>
                  <a:pt x="129870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64783" y="4099940"/>
            <a:ext cx="1379855" cy="806450"/>
          </a:xfrm>
          <a:custGeom>
            <a:avLst/>
            <a:gdLst/>
            <a:ahLst/>
            <a:cxnLst/>
            <a:rect l="l" t="t" r="r" b="b"/>
            <a:pathLst>
              <a:path w="1379854" h="806450">
                <a:moveTo>
                  <a:pt x="0" y="80644"/>
                </a:moveTo>
                <a:lnTo>
                  <a:pt x="6332" y="49291"/>
                </a:lnTo>
                <a:lnTo>
                  <a:pt x="23606" y="23653"/>
                </a:lnTo>
                <a:lnTo>
                  <a:pt x="49238" y="6349"/>
                </a:lnTo>
                <a:lnTo>
                  <a:pt x="80644" y="0"/>
                </a:lnTo>
                <a:lnTo>
                  <a:pt x="1298701" y="0"/>
                </a:lnTo>
                <a:lnTo>
                  <a:pt x="1330108" y="6349"/>
                </a:lnTo>
                <a:lnTo>
                  <a:pt x="1355740" y="23653"/>
                </a:lnTo>
                <a:lnTo>
                  <a:pt x="1373014" y="49291"/>
                </a:lnTo>
                <a:lnTo>
                  <a:pt x="1379346" y="80644"/>
                </a:lnTo>
                <a:lnTo>
                  <a:pt x="1379346" y="725804"/>
                </a:lnTo>
                <a:lnTo>
                  <a:pt x="1373014" y="757211"/>
                </a:lnTo>
                <a:lnTo>
                  <a:pt x="1355740" y="782843"/>
                </a:lnTo>
                <a:lnTo>
                  <a:pt x="1330108" y="800117"/>
                </a:lnTo>
                <a:lnTo>
                  <a:pt x="1298701" y="806449"/>
                </a:lnTo>
                <a:lnTo>
                  <a:pt x="80644" y="806449"/>
                </a:lnTo>
                <a:lnTo>
                  <a:pt x="49238" y="800117"/>
                </a:lnTo>
                <a:lnTo>
                  <a:pt x="23606" y="782843"/>
                </a:lnTo>
                <a:lnTo>
                  <a:pt x="6332" y="757211"/>
                </a:lnTo>
                <a:lnTo>
                  <a:pt x="0" y="725804"/>
                </a:lnTo>
                <a:lnTo>
                  <a:pt x="0" y="80644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76542" y="4181094"/>
            <a:ext cx="95059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spc="-270" dirty="0">
                <a:latin typeface="Arial"/>
                <a:cs typeface="Arial"/>
              </a:rPr>
              <a:t>C</a:t>
            </a:r>
            <a:r>
              <a:rPr sz="1400" spc="-45" dirty="0">
                <a:latin typeface="Arial"/>
                <a:cs typeface="Arial"/>
              </a:rPr>
              <a:t>om</a:t>
            </a:r>
            <a:r>
              <a:rPr sz="1400" spc="-60" dirty="0">
                <a:latin typeface="Arial"/>
                <a:cs typeface="Arial"/>
              </a:rPr>
              <a:t>m</a:t>
            </a:r>
            <a:r>
              <a:rPr sz="1400" spc="4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t</a:t>
            </a:r>
            <a:r>
              <a:rPr sz="1400" spc="65" dirty="0">
                <a:latin typeface="Arial"/>
                <a:cs typeface="Arial"/>
              </a:rPr>
              <a:t>t</a:t>
            </a:r>
            <a:r>
              <a:rPr sz="1400" spc="-65" dirty="0">
                <a:latin typeface="Arial"/>
                <a:cs typeface="Arial"/>
              </a:rPr>
              <a:t>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31973" y="2769562"/>
            <a:ext cx="2141855" cy="731520"/>
          </a:xfrm>
          <a:custGeom>
            <a:avLst/>
            <a:gdLst/>
            <a:ahLst/>
            <a:cxnLst/>
            <a:rect l="l" t="t" r="r" b="b"/>
            <a:pathLst>
              <a:path w="2141854" h="731520">
                <a:moveTo>
                  <a:pt x="365759" y="548566"/>
                </a:moveTo>
                <a:lnTo>
                  <a:pt x="0" y="548566"/>
                </a:lnTo>
                <a:lnTo>
                  <a:pt x="118618" y="731446"/>
                </a:lnTo>
                <a:lnTo>
                  <a:pt x="365759" y="548566"/>
                </a:lnTo>
                <a:close/>
              </a:path>
              <a:path w="2141854" h="731520">
                <a:moveTo>
                  <a:pt x="2076729" y="0"/>
                </a:moveTo>
                <a:lnTo>
                  <a:pt x="2012078" y="58"/>
                </a:lnTo>
                <a:lnTo>
                  <a:pt x="1947810" y="855"/>
                </a:lnTo>
                <a:lnTo>
                  <a:pt x="1883961" y="2379"/>
                </a:lnTo>
                <a:lnTo>
                  <a:pt x="1820568" y="4621"/>
                </a:lnTo>
                <a:lnTo>
                  <a:pt x="1757668" y="7572"/>
                </a:lnTo>
                <a:lnTo>
                  <a:pt x="1695297" y="11221"/>
                </a:lnTo>
                <a:lnTo>
                  <a:pt x="1633490" y="15558"/>
                </a:lnTo>
                <a:lnTo>
                  <a:pt x="1572285" y="20576"/>
                </a:lnTo>
                <a:lnTo>
                  <a:pt x="1511717" y="26262"/>
                </a:lnTo>
                <a:lnTo>
                  <a:pt x="1451824" y="32608"/>
                </a:lnTo>
                <a:lnTo>
                  <a:pt x="1392641" y="39605"/>
                </a:lnTo>
                <a:lnTo>
                  <a:pt x="1334205" y="47241"/>
                </a:lnTo>
                <a:lnTo>
                  <a:pt x="1276552" y="55509"/>
                </a:lnTo>
                <a:lnTo>
                  <a:pt x="1219718" y="64397"/>
                </a:lnTo>
                <a:lnTo>
                  <a:pt x="1163740" y="73896"/>
                </a:lnTo>
                <a:lnTo>
                  <a:pt x="1108655" y="83997"/>
                </a:lnTo>
                <a:lnTo>
                  <a:pt x="1054498" y="94689"/>
                </a:lnTo>
                <a:lnTo>
                  <a:pt x="1001306" y="105963"/>
                </a:lnTo>
                <a:lnTo>
                  <a:pt x="949115" y="117810"/>
                </a:lnTo>
                <a:lnTo>
                  <a:pt x="897962" y="130220"/>
                </a:lnTo>
                <a:lnTo>
                  <a:pt x="847883" y="143182"/>
                </a:lnTo>
                <a:lnTo>
                  <a:pt x="798914" y="156687"/>
                </a:lnTo>
                <a:lnTo>
                  <a:pt x="751092" y="170726"/>
                </a:lnTo>
                <a:lnTo>
                  <a:pt x="704453" y="185289"/>
                </a:lnTo>
                <a:lnTo>
                  <a:pt x="659034" y="200365"/>
                </a:lnTo>
                <a:lnTo>
                  <a:pt x="614870" y="215946"/>
                </a:lnTo>
                <a:lnTo>
                  <a:pt x="571998" y="232021"/>
                </a:lnTo>
                <a:lnTo>
                  <a:pt x="530455" y="248582"/>
                </a:lnTo>
                <a:lnTo>
                  <a:pt x="490190" y="265656"/>
                </a:lnTo>
                <a:lnTo>
                  <a:pt x="451499" y="283118"/>
                </a:lnTo>
                <a:lnTo>
                  <a:pt x="414159" y="301075"/>
                </a:lnTo>
                <a:lnTo>
                  <a:pt x="378293" y="319478"/>
                </a:lnTo>
                <a:lnTo>
                  <a:pt x="343937" y="338317"/>
                </a:lnTo>
                <a:lnTo>
                  <a:pt x="279902" y="377265"/>
                </a:lnTo>
                <a:lnTo>
                  <a:pt x="222343" y="417841"/>
                </a:lnTo>
                <a:lnTo>
                  <a:pt x="171553" y="459969"/>
                </a:lnTo>
                <a:lnTo>
                  <a:pt x="127727" y="503680"/>
                </a:lnTo>
                <a:lnTo>
                  <a:pt x="91439" y="548566"/>
                </a:lnTo>
                <a:lnTo>
                  <a:pt x="274319" y="548566"/>
                </a:lnTo>
                <a:lnTo>
                  <a:pt x="291574" y="525898"/>
                </a:lnTo>
                <a:lnTo>
                  <a:pt x="310706" y="503570"/>
                </a:lnTo>
                <a:lnTo>
                  <a:pt x="354244" y="460146"/>
                </a:lnTo>
                <a:lnTo>
                  <a:pt x="404967" y="418047"/>
                </a:lnTo>
                <a:lnTo>
                  <a:pt x="462488" y="377466"/>
                </a:lnTo>
                <a:lnTo>
                  <a:pt x="526524" y="338485"/>
                </a:lnTo>
                <a:lnTo>
                  <a:pt x="560898" y="319621"/>
                </a:lnTo>
                <a:lnTo>
                  <a:pt x="596794" y="301188"/>
                </a:lnTo>
                <a:lnTo>
                  <a:pt x="634178" y="283196"/>
                </a:lnTo>
                <a:lnTo>
                  <a:pt x="673106" y="265617"/>
                </a:lnTo>
                <a:lnTo>
                  <a:pt x="713269" y="248578"/>
                </a:lnTo>
                <a:lnTo>
                  <a:pt x="754905" y="231973"/>
                </a:lnTo>
                <a:lnTo>
                  <a:pt x="797887" y="215851"/>
                </a:lnTo>
                <a:lnTo>
                  <a:pt x="842181" y="200222"/>
                </a:lnTo>
                <a:lnTo>
                  <a:pt x="887751" y="185096"/>
                </a:lnTo>
                <a:lnTo>
                  <a:pt x="934561" y="170485"/>
                </a:lnTo>
                <a:lnTo>
                  <a:pt x="982577" y="156397"/>
                </a:lnTo>
                <a:lnTo>
                  <a:pt x="1031764" y="142845"/>
                </a:lnTo>
                <a:lnTo>
                  <a:pt x="1082085" y="129837"/>
                </a:lnTo>
                <a:lnTo>
                  <a:pt x="1133506" y="117385"/>
                </a:lnTo>
                <a:lnTo>
                  <a:pt x="1185992" y="105498"/>
                </a:lnTo>
                <a:lnTo>
                  <a:pt x="1239506" y="94187"/>
                </a:lnTo>
                <a:lnTo>
                  <a:pt x="1294014" y="83463"/>
                </a:lnTo>
                <a:lnTo>
                  <a:pt x="1349481" y="73336"/>
                </a:lnTo>
                <a:lnTo>
                  <a:pt x="1405872" y="63815"/>
                </a:lnTo>
                <a:lnTo>
                  <a:pt x="1463150" y="54912"/>
                </a:lnTo>
                <a:lnTo>
                  <a:pt x="1521281" y="46637"/>
                </a:lnTo>
                <a:lnTo>
                  <a:pt x="1580229" y="39000"/>
                </a:lnTo>
                <a:lnTo>
                  <a:pt x="1639960" y="32011"/>
                </a:lnTo>
                <a:lnTo>
                  <a:pt x="1700437" y="25681"/>
                </a:lnTo>
                <a:lnTo>
                  <a:pt x="1761626" y="20020"/>
                </a:lnTo>
                <a:lnTo>
                  <a:pt x="1823491" y="15039"/>
                </a:lnTo>
                <a:lnTo>
                  <a:pt x="1885997" y="10748"/>
                </a:lnTo>
                <a:lnTo>
                  <a:pt x="1949110" y="7156"/>
                </a:lnTo>
                <a:lnTo>
                  <a:pt x="2012792" y="4276"/>
                </a:lnTo>
                <a:lnTo>
                  <a:pt x="2077010" y="2116"/>
                </a:lnTo>
                <a:lnTo>
                  <a:pt x="2141728" y="688"/>
                </a:lnTo>
                <a:lnTo>
                  <a:pt x="207672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2261" y="2769489"/>
            <a:ext cx="2205990" cy="731520"/>
          </a:xfrm>
          <a:custGeom>
            <a:avLst/>
            <a:gdLst/>
            <a:ahLst/>
            <a:cxnLst/>
            <a:rect l="l" t="t" r="r" b="b"/>
            <a:pathLst>
              <a:path w="2205990" h="731520">
                <a:moveTo>
                  <a:pt x="182879" y="0"/>
                </a:moveTo>
                <a:lnTo>
                  <a:pt x="0" y="0"/>
                </a:lnTo>
                <a:lnTo>
                  <a:pt x="68138" y="407"/>
                </a:lnTo>
                <a:lnTo>
                  <a:pt x="135713" y="1619"/>
                </a:lnTo>
                <a:lnTo>
                  <a:pt x="202688" y="3625"/>
                </a:lnTo>
                <a:lnTo>
                  <a:pt x="269028" y="6411"/>
                </a:lnTo>
                <a:lnTo>
                  <a:pt x="334697" y="9964"/>
                </a:lnTo>
                <a:lnTo>
                  <a:pt x="399661" y="14271"/>
                </a:lnTo>
                <a:lnTo>
                  <a:pt x="463884" y="19321"/>
                </a:lnTo>
                <a:lnTo>
                  <a:pt x="527330" y="25099"/>
                </a:lnTo>
                <a:lnTo>
                  <a:pt x="589965" y="31593"/>
                </a:lnTo>
                <a:lnTo>
                  <a:pt x="651752" y="38790"/>
                </a:lnTo>
                <a:lnTo>
                  <a:pt x="712656" y="46678"/>
                </a:lnTo>
                <a:lnTo>
                  <a:pt x="772642" y="55243"/>
                </a:lnTo>
                <a:lnTo>
                  <a:pt x="831674" y="64473"/>
                </a:lnTo>
                <a:lnTo>
                  <a:pt x="889718" y="74356"/>
                </a:lnTo>
                <a:lnTo>
                  <a:pt x="946737" y="84877"/>
                </a:lnTo>
                <a:lnTo>
                  <a:pt x="1002696" y="96025"/>
                </a:lnTo>
                <a:lnTo>
                  <a:pt x="1057560" y="107787"/>
                </a:lnTo>
                <a:lnTo>
                  <a:pt x="1111294" y="120149"/>
                </a:lnTo>
                <a:lnTo>
                  <a:pt x="1163862" y="133099"/>
                </a:lnTo>
                <a:lnTo>
                  <a:pt x="1215228" y="146625"/>
                </a:lnTo>
                <a:lnTo>
                  <a:pt x="1265357" y="160713"/>
                </a:lnTo>
                <a:lnTo>
                  <a:pt x="1314214" y="175350"/>
                </a:lnTo>
                <a:lnTo>
                  <a:pt x="1361764" y="190524"/>
                </a:lnTo>
                <a:lnTo>
                  <a:pt x="1407971" y="206223"/>
                </a:lnTo>
                <a:lnTo>
                  <a:pt x="1452799" y="222432"/>
                </a:lnTo>
                <a:lnTo>
                  <a:pt x="1496213" y="239140"/>
                </a:lnTo>
                <a:lnTo>
                  <a:pt x="1538179" y="256333"/>
                </a:lnTo>
                <a:lnTo>
                  <a:pt x="1578659" y="274000"/>
                </a:lnTo>
                <a:lnTo>
                  <a:pt x="1617620" y="292126"/>
                </a:lnTo>
                <a:lnTo>
                  <a:pt x="1655025" y="310699"/>
                </a:lnTo>
                <a:lnTo>
                  <a:pt x="1690839" y="329707"/>
                </a:lnTo>
                <a:lnTo>
                  <a:pt x="1725027" y="349136"/>
                </a:lnTo>
                <a:lnTo>
                  <a:pt x="1788383" y="389207"/>
                </a:lnTo>
                <a:lnTo>
                  <a:pt x="1844810" y="430812"/>
                </a:lnTo>
                <a:lnTo>
                  <a:pt x="1894023" y="473846"/>
                </a:lnTo>
                <a:lnTo>
                  <a:pt x="1935741" y="518208"/>
                </a:lnTo>
                <a:lnTo>
                  <a:pt x="1969678" y="563795"/>
                </a:lnTo>
                <a:lnTo>
                  <a:pt x="1995554" y="610505"/>
                </a:lnTo>
                <a:lnTo>
                  <a:pt x="2013083" y="658235"/>
                </a:lnTo>
                <a:lnTo>
                  <a:pt x="2021984" y="706883"/>
                </a:lnTo>
                <a:lnTo>
                  <a:pt x="2023110" y="731520"/>
                </a:lnTo>
                <a:lnTo>
                  <a:pt x="2205990" y="731520"/>
                </a:lnTo>
                <a:lnTo>
                  <a:pt x="2201510" y="682451"/>
                </a:lnTo>
                <a:lnTo>
                  <a:pt x="2188259" y="634249"/>
                </a:lnTo>
                <a:lnTo>
                  <a:pt x="2166522" y="587016"/>
                </a:lnTo>
                <a:lnTo>
                  <a:pt x="2136580" y="540855"/>
                </a:lnTo>
                <a:lnTo>
                  <a:pt x="2098717" y="495867"/>
                </a:lnTo>
                <a:lnTo>
                  <a:pt x="2053216" y="452157"/>
                </a:lnTo>
                <a:lnTo>
                  <a:pt x="2000361" y="409824"/>
                </a:lnTo>
                <a:lnTo>
                  <a:pt x="1940434" y="368974"/>
                </a:lnTo>
                <a:lnTo>
                  <a:pt x="1873719" y="329707"/>
                </a:lnTo>
                <a:lnTo>
                  <a:pt x="1837905" y="310699"/>
                </a:lnTo>
                <a:lnTo>
                  <a:pt x="1800500" y="292126"/>
                </a:lnTo>
                <a:lnTo>
                  <a:pt x="1761539" y="274000"/>
                </a:lnTo>
                <a:lnTo>
                  <a:pt x="1721059" y="256333"/>
                </a:lnTo>
                <a:lnTo>
                  <a:pt x="1679093" y="239140"/>
                </a:lnTo>
                <a:lnTo>
                  <a:pt x="1635679" y="222432"/>
                </a:lnTo>
                <a:lnTo>
                  <a:pt x="1590851" y="206223"/>
                </a:lnTo>
                <a:lnTo>
                  <a:pt x="1544644" y="190524"/>
                </a:lnTo>
                <a:lnTo>
                  <a:pt x="1497094" y="175350"/>
                </a:lnTo>
                <a:lnTo>
                  <a:pt x="1448237" y="160713"/>
                </a:lnTo>
                <a:lnTo>
                  <a:pt x="1398108" y="146625"/>
                </a:lnTo>
                <a:lnTo>
                  <a:pt x="1346742" y="133099"/>
                </a:lnTo>
                <a:lnTo>
                  <a:pt x="1294174" y="120149"/>
                </a:lnTo>
                <a:lnTo>
                  <a:pt x="1240440" y="107787"/>
                </a:lnTo>
                <a:lnTo>
                  <a:pt x="1185576" y="96025"/>
                </a:lnTo>
                <a:lnTo>
                  <a:pt x="1129617" y="84877"/>
                </a:lnTo>
                <a:lnTo>
                  <a:pt x="1072598" y="74356"/>
                </a:lnTo>
                <a:lnTo>
                  <a:pt x="1014554" y="64473"/>
                </a:lnTo>
                <a:lnTo>
                  <a:pt x="955522" y="55243"/>
                </a:lnTo>
                <a:lnTo>
                  <a:pt x="895536" y="46678"/>
                </a:lnTo>
                <a:lnTo>
                  <a:pt x="834632" y="38790"/>
                </a:lnTo>
                <a:lnTo>
                  <a:pt x="772845" y="31593"/>
                </a:lnTo>
                <a:lnTo>
                  <a:pt x="710210" y="25099"/>
                </a:lnTo>
                <a:lnTo>
                  <a:pt x="646764" y="19321"/>
                </a:lnTo>
                <a:lnTo>
                  <a:pt x="582541" y="14271"/>
                </a:lnTo>
                <a:lnTo>
                  <a:pt x="517577" y="9964"/>
                </a:lnTo>
                <a:lnTo>
                  <a:pt x="451908" y="6411"/>
                </a:lnTo>
                <a:lnTo>
                  <a:pt x="385568" y="3625"/>
                </a:lnTo>
                <a:lnTo>
                  <a:pt x="318593" y="1619"/>
                </a:lnTo>
                <a:lnTo>
                  <a:pt x="251018" y="407"/>
                </a:lnTo>
                <a:lnTo>
                  <a:pt x="182879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1973" y="2769489"/>
            <a:ext cx="4256405" cy="731520"/>
          </a:xfrm>
          <a:custGeom>
            <a:avLst/>
            <a:gdLst/>
            <a:ahLst/>
            <a:cxnLst/>
            <a:rect l="l" t="t" r="r" b="b"/>
            <a:pathLst>
              <a:path w="4256405" h="731520">
                <a:moveTo>
                  <a:pt x="2141728" y="762"/>
                </a:moveTo>
                <a:lnTo>
                  <a:pt x="2077010" y="2190"/>
                </a:lnTo>
                <a:lnTo>
                  <a:pt x="2012792" y="4350"/>
                </a:lnTo>
                <a:lnTo>
                  <a:pt x="1949110" y="7230"/>
                </a:lnTo>
                <a:lnTo>
                  <a:pt x="1885997" y="10821"/>
                </a:lnTo>
                <a:lnTo>
                  <a:pt x="1823491" y="15113"/>
                </a:lnTo>
                <a:lnTo>
                  <a:pt x="1761626" y="20094"/>
                </a:lnTo>
                <a:lnTo>
                  <a:pt x="1700437" y="25755"/>
                </a:lnTo>
                <a:lnTo>
                  <a:pt x="1639960" y="32085"/>
                </a:lnTo>
                <a:lnTo>
                  <a:pt x="1580229" y="39073"/>
                </a:lnTo>
                <a:lnTo>
                  <a:pt x="1521281" y="46710"/>
                </a:lnTo>
                <a:lnTo>
                  <a:pt x="1463150" y="54986"/>
                </a:lnTo>
                <a:lnTo>
                  <a:pt x="1405872" y="63889"/>
                </a:lnTo>
                <a:lnTo>
                  <a:pt x="1349481" y="73409"/>
                </a:lnTo>
                <a:lnTo>
                  <a:pt x="1294014" y="83537"/>
                </a:lnTo>
                <a:lnTo>
                  <a:pt x="1239506" y="94261"/>
                </a:lnTo>
                <a:lnTo>
                  <a:pt x="1185992" y="105572"/>
                </a:lnTo>
                <a:lnTo>
                  <a:pt x="1133506" y="117458"/>
                </a:lnTo>
                <a:lnTo>
                  <a:pt x="1082085" y="129911"/>
                </a:lnTo>
                <a:lnTo>
                  <a:pt x="1031764" y="142918"/>
                </a:lnTo>
                <a:lnTo>
                  <a:pt x="982577" y="156471"/>
                </a:lnTo>
                <a:lnTo>
                  <a:pt x="934561" y="170558"/>
                </a:lnTo>
                <a:lnTo>
                  <a:pt x="887751" y="185170"/>
                </a:lnTo>
                <a:lnTo>
                  <a:pt x="842181" y="200295"/>
                </a:lnTo>
                <a:lnTo>
                  <a:pt x="797887" y="215924"/>
                </a:lnTo>
                <a:lnTo>
                  <a:pt x="754905" y="232047"/>
                </a:lnTo>
                <a:lnTo>
                  <a:pt x="713269" y="248652"/>
                </a:lnTo>
                <a:lnTo>
                  <a:pt x="673015" y="265730"/>
                </a:lnTo>
                <a:lnTo>
                  <a:pt x="634178" y="283270"/>
                </a:lnTo>
                <a:lnTo>
                  <a:pt x="596794" y="301261"/>
                </a:lnTo>
                <a:lnTo>
                  <a:pt x="560898" y="319695"/>
                </a:lnTo>
                <a:lnTo>
                  <a:pt x="526524" y="338559"/>
                </a:lnTo>
                <a:lnTo>
                  <a:pt x="462488" y="377540"/>
                </a:lnTo>
                <a:lnTo>
                  <a:pt x="404967" y="418121"/>
                </a:lnTo>
                <a:lnTo>
                  <a:pt x="354244" y="460220"/>
                </a:lnTo>
                <a:lnTo>
                  <a:pt x="310601" y="503754"/>
                </a:lnTo>
                <a:lnTo>
                  <a:pt x="274319" y="548639"/>
                </a:lnTo>
                <a:lnTo>
                  <a:pt x="365759" y="548639"/>
                </a:lnTo>
                <a:lnTo>
                  <a:pt x="118618" y="731520"/>
                </a:lnTo>
                <a:lnTo>
                  <a:pt x="0" y="548639"/>
                </a:lnTo>
                <a:lnTo>
                  <a:pt x="91439" y="548639"/>
                </a:lnTo>
                <a:lnTo>
                  <a:pt x="108885" y="525738"/>
                </a:lnTo>
                <a:lnTo>
                  <a:pt x="149496" y="480969"/>
                </a:lnTo>
                <a:lnTo>
                  <a:pt x="197485" y="437649"/>
                </a:lnTo>
                <a:lnTo>
                  <a:pt x="252555" y="395860"/>
                </a:lnTo>
                <a:lnTo>
                  <a:pt x="314411" y="355686"/>
                </a:lnTo>
                <a:lnTo>
                  <a:pt x="347791" y="336231"/>
                </a:lnTo>
                <a:lnTo>
                  <a:pt x="382755" y="317210"/>
                </a:lnTo>
                <a:lnTo>
                  <a:pt x="419267" y="298635"/>
                </a:lnTo>
                <a:lnTo>
                  <a:pt x="457290" y="280515"/>
                </a:lnTo>
                <a:lnTo>
                  <a:pt x="496786" y="262861"/>
                </a:lnTo>
                <a:lnTo>
                  <a:pt x="537719" y="245684"/>
                </a:lnTo>
                <a:lnTo>
                  <a:pt x="580051" y="228994"/>
                </a:lnTo>
                <a:lnTo>
                  <a:pt x="623745" y="212801"/>
                </a:lnTo>
                <a:lnTo>
                  <a:pt x="668764" y="197115"/>
                </a:lnTo>
                <a:lnTo>
                  <a:pt x="715072" y="181948"/>
                </a:lnTo>
                <a:lnTo>
                  <a:pt x="762630" y="167309"/>
                </a:lnTo>
                <a:lnTo>
                  <a:pt x="811403" y="153209"/>
                </a:lnTo>
                <a:lnTo>
                  <a:pt x="861351" y="139658"/>
                </a:lnTo>
                <a:lnTo>
                  <a:pt x="912440" y="126667"/>
                </a:lnTo>
                <a:lnTo>
                  <a:pt x="964631" y="114246"/>
                </a:lnTo>
                <a:lnTo>
                  <a:pt x="1017887" y="102406"/>
                </a:lnTo>
                <a:lnTo>
                  <a:pt x="1072172" y="91156"/>
                </a:lnTo>
                <a:lnTo>
                  <a:pt x="1127447" y="80507"/>
                </a:lnTo>
                <a:lnTo>
                  <a:pt x="1183677" y="70470"/>
                </a:lnTo>
                <a:lnTo>
                  <a:pt x="1240824" y="61056"/>
                </a:lnTo>
                <a:lnTo>
                  <a:pt x="1298850" y="52273"/>
                </a:lnTo>
                <a:lnTo>
                  <a:pt x="1357720" y="44134"/>
                </a:lnTo>
                <a:lnTo>
                  <a:pt x="1417394" y="36647"/>
                </a:lnTo>
                <a:lnTo>
                  <a:pt x="1477838" y="29825"/>
                </a:lnTo>
                <a:lnTo>
                  <a:pt x="1539013" y="23676"/>
                </a:lnTo>
                <a:lnTo>
                  <a:pt x="1600882" y="18212"/>
                </a:lnTo>
                <a:lnTo>
                  <a:pt x="1663408" y="13442"/>
                </a:lnTo>
                <a:lnTo>
                  <a:pt x="1726554" y="9378"/>
                </a:lnTo>
                <a:lnTo>
                  <a:pt x="1790283" y="6030"/>
                </a:lnTo>
                <a:lnTo>
                  <a:pt x="1854558" y="3407"/>
                </a:lnTo>
                <a:lnTo>
                  <a:pt x="1919342" y="1521"/>
                </a:lnTo>
                <a:lnTo>
                  <a:pt x="1984598" y="382"/>
                </a:lnTo>
                <a:lnTo>
                  <a:pt x="2050288" y="0"/>
                </a:lnTo>
                <a:lnTo>
                  <a:pt x="2233167" y="0"/>
                </a:lnTo>
                <a:lnTo>
                  <a:pt x="2301306" y="407"/>
                </a:lnTo>
                <a:lnTo>
                  <a:pt x="2368881" y="1619"/>
                </a:lnTo>
                <a:lnTo>
                  <a:pt x="2435856" y="3625"/>
                </a:lnTo>
                <a:lnTo>
                  <a:pt x="2502196" y="6411"/>
                </a:lnTo>
                <a:lnTo>
                  <a:pt x="2567865" y="9964"/>
                </a:lnTo>
                <a:lnTo>
                  <a:pt x="2632829" y="14271"/>
                </a:lnTo>
                <a:lnTo>
                  <a:pt x="2697052" y="19321"/>
                </a:lnTo>
                <a:lnTo>
                  <a:pt x="2760498" y="25099"/>
                </a:lnTo>
                <a:lnTo>
                  <a:pt x="2823133" y="31593"/>
                </a:lnTo>
                <a:lnTo>
                  <a:pt x="2884920" y="38790"/>
                </a:lnTo>
                <a:lnTo>
                  <a:pt x="2945824" y="46678"/>
                </a:lnTo>
                <a:lnTo>
                  <a:pt x="3005810" y="55243"/>
                </a:lnTo>
                <a:lnTo>
                  <a:pt x="3064842" y="64473"/>
                </a:lnTo>
                <a:lnTo>
                  <a:pt x="3122886" y="74356"/>
                </a:lnTo>
                <a:lnTo>
                  <a:pt x="3179905" y="84877"/>
                </a:lnTo>
                <a:lnTo>
                  <a:pt x="3235864" y="96025"/>
                </a:lnTo>
                <a:lnTo>
                  <a:pt x="3290728" y="107787"/>
                </a:lnTo>
                <a:lnTo>
                  <a:pt x="3344462" y="120149"/>
                </a:lnTo>
                <a:lnTo>
                  <a:pt x="3397030" y="133099"/>
                </a:lnTo>
                <a:lnTo>
                  <a:pt x="3448396" y="146625"/>
                </a:lnTo>
                <a:lnTo>
                  <a:pt x="3498525" y="160713"/>
                </a:lnTo>
                <a:lnTo>
                  <a:pt x="3547382" y="175350"/>
                </a:lnTo>
                <a:lnTo>
                  <a:pt x="3594932" y="190524"/>
                </a:lnTo>
                <a:lnTo>
                  <a:pt x="3641139" y="206223"/>
                </a:lnTo>
                <a:lnTo>
                  <a:pt x="3685967" y="222432"/>
                </a:lnTo>
                <a:lnTo>
                  <a:pt x="3729381" y="239140"/>
                </a:lnTo>
                <a:lnTo>
                  <a:pt x="3771347" y="256333"/>
                </a:lnTo>
                <a:lnTo>
                  <a:pt x="3811827" y="274000"/>
                </a:lnTo>
                <a:lnTo>
                  <a:pt x="3850788" y="292126"/>
                </a:lnTo>
                <a:lnTo>
                  <a:pt x="3888193" y="310699"/>
                </a:lnTo>
                <a:lnTo>
                  <a:pt x="3924007" y="329707"/>
                </a:lnTo>
                <a:lnTo>
                  <a:pt x="3958195" y="349136"/>
                </a:lnTo>
                <a:lnTo>
                  <a:pt x="4021551" y="389207"/>
                </a:lnTo>
                <a:lnTo>
                  <a:pt x="4077978" y="430812"/>
                </a:lnTo>
                <a:lnTo>
                  <a:pt x="4127191" y="473846"/>
                </a:lnTo>
                <a:lnTo>
                  <a:pt x="4168909" y="518208"/>
                </a:lnTo>
                <a:lnTo>
                  <a:pt x="4202846" y="563795"/>
                </a:lnTo>
                <a:lnTo>
                  <a:pt x="4228722" y="610505"/>
                </a:lnTo>
                <a:lnTo>
                  <a:pt x="4246251" y="658235"/>
                </a:lnTo>
                <a:lnTo>
                  <a:pt x="4255152" y="706883"/>
                </a:lnTo>
                <a:lnTo>
                  <a:pt x="4256278" y="731520"/>
                </a:lnTo>
                <a:lnTo>
                  <a:pt x="4073398" y="731520"/>
                </a:lnTo>
                <a:lnTo>
                  <a:pt x="4072272" y="706883"/>
                </a:lnTo>
                <a:lnTo>
                  <a:pt x="4068918" y="682451"/>
                </a:lnTo>
                <a:lnTo>
                  <a:pt x="4055667" y="634249"/>
                </a:lnTo>
                <a:lnTo>
                  <a:pt x="4033930" y="587016"/>
                </a:lnTo>
                <a:lnTo>
                  <a:pt x="4003988" y="540855"/>
                </a:lnTo>
                <a:lnTo>
                  <a:pt x="3966125" y="495867"/>
                </a:lnTo>
                <a:lnTo>
                  <a:pt x="3920624" y="452157"/>
                </a:lnTo>
                <a:lnTo>
                  <a:pt x="3867769" y="409824"/>
                </a:lnTo>
                <a:lnTo>
                  <a:pt x="3807842" y="368974"/>
                </a:lnTo>
                <a:lnTo>
                  <a:pt x="3741127" y="329707"/>
                </a:lnTo>
                <a:lnTo>
                  <a:pt x="3705313" y="310699"/>
                </a:lnTo>
                <a:lnTo>
                  <a:pt x="3667908" y="292126"/>
                </a:lnTo>
                <a:lnTo>
                  <a:pt x="3628947" y="274000"/>
                </a:lnTo>
                <a:lnTo>
                  <a:pt x="3588467" y="256333"/>
                </a:lnTo>
                <a:lnTo>
                  <a:pt x="3546501" y="239140"/>
                </a:lnTo>
                <a:lnTo>
                  <a:pt x="3503087" y="222432"/>
                </a:lnTo>
                <a:lnTo>
                  <a:pt x="3458259" y="206223"/>
                </a:lnTo>
                <a:lnTo>
                  <a:pt x="3412052" y="190524"/>
                </a:lnTo>
                <a:lnTo>
                  <a:pt x="3364502" y="175350"/>
                </a:lnTo>
                <a:lnTo>
                  <a:pt x="3315645" y="160713"/>
                </a:lnTo>
                <a:lnTo>
                  <a:pt x="3265516" y="146625"/>
                </a:lnTo>
                <a:lnTo>
                  <a:pt x="3214150" y="133099"/>
                </a:lnTo>
                <a:lnTo>
                  <a:pt x="3161582" y="120149"/>
                </a:lnTo>
                <a:lnTo>
                  <a:pt x="3107848" y="107787"/>
                </a:lnTo>
                <a:lnTo>
                  <a:pt x="3052984" y="96025"/>
                </a:lnTo>
                <a:lnTo>
                  <a:pt x="2997025" y="84877"/>
                </a:lnTo>
                <a:lnTo>
                  <a:pt x="2940006" y="74356"/>
                </a:lnTo>
                <a:lnTo>
                  <a:pt x="2881962" y="64473"/>
                </a:lnTo>
                <a:lnTo>
                  <a:pt x="2822930" y="55243"/>
                </a:lnTo>
                <a:lnTo>
                  <a:pt x="2762944" y="46678"/>
                </a:lnTo>
                <a:lnTo>
                  <a:pt x="2702040" y="38790"/>
                </a:lnTo>
                <a:lnTo>
                  <a:pt x="2640253" y="31593"/>
                </a:lnTo>
                <a:lnTo>
                  <a:pt x="2577618" y="25099"/>
                </a:lnTo>
                <a:lnTo>
                  <a:pt x="2514172" y="19321"/>
                </a:lnTo>
                <a:lnTo>
                  <a:pt x="2449949" y="14271"/>
                </a:lnTo>
                <a:lnTo>
                  <a:pt x="2384985" y="9964"/>
                </a:lnTo>
                <a:lnTo>
                  <a:pt x="2319316" y="6411"/>
                </a:lnTo>
                <a:lnTo>
                  <a:pt x="2252976" y="3625"/>
                </a:lnTo>
                <a:lnTo>
                  <a:pt x="2186001" y="1619"/>
                </a:lnTo>
                <a:lnTo>
                  <a:pt x="2118426" y="407"/>
                </a:lnTo>
                <a:lnTo>
                  <a:pt x="2050288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40200" y="2418334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checkout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005" y="461594"/>
            <a:ext cx="2954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05" dirty="0"/>
              <a:t> </a:t>
            </a:r>
            <a:r>
              <a:rPr spc="-45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2395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00" dirty="0">
                <a:latin typeface="Arial"/>
                <a:cs typeface="Arial"/>
              </a:rPr>
              <a:t>staging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area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287" y="2753867"/>
            <a:ext cx="7295388" cy="1911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19" y="2759964"/>
            <a:ext cx="7211568" cy="1952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582" y="2780919"/>
            <a:ext cx="7200773" cy="1815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7582" y="2780919"/>
            <a:ext cx="7200900" cy="181610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Courier New"/>
                <a:cs typeface="Courier New"/>
              </a:rPr>
              <a:t>#affiche the status of the working </a:t>
            </a:r>
            <a:r>
              <a:rPr sz="1400" spc="-10" dirty="0">
                <a:latin typeface="Courier New"/>
                <a:cs typeface="Courier New"/>
              </a:rPr>
              <a:t>directory </a:t>
            </a:r>
            <a:r>
              <a:rPr sz="1400" spc="-5" dirty="0">
                <a:latin typeface="Courier New"/>
                <a:cs typeface="Courier New"/>
              </a:rPr>
              <a:t>and staging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area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git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status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# </a:t>
            </a:r>
            <a:r>
              <a:rPr sz="1400" spc="-5" dirty="0">
                <a:latin typeface="Courier New"/>
                <a:cs typeface="Courier New"/>
              </a:rPr>
              <a:t>adds a file </a:t>
            </a:r>
            <a:r>
              <a:rPr sz="1400" dirty="0">
                <a:latin typeface="Courier New"/>
                <a:cs typeface="Courier New"/>
              </a:rPr>
              <a:t>at </a:t>
            </a:r>
            <a:r>
              <a:rPr sz="1400" spc="-5" dirty="0">
                <a:latin typeface="Courier New"/>
                <a:cs typeface="Courier New"/>
              </a:rPr>
              <a:t>the staging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area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git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add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#: </a:t>
            </a:r>
            <a:r>
              <a:rPr sz="1400" spc="-5" dirty="0">
                <a:latin typeface="Courier New"/>
                <a:cs typeface="Courier New"/>
              </a:rPr>
              <a:t>unstage new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file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git rm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--cached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git </a:t>
            </a:r>
            <a:r>
              <a:rPr sz="1400" b="1" spc="-10" dirty="0">
                <a:latin typeface="Courier New"/>
                <a:cs typeface="Courier New"/>
              </a:rPr>
              <a:t>checkout </a:t>
            </a:r>
            <a:r>
              <a:rPr sz="1400" b="1" spc="-5" dirty="0">
                <a:latin typeface="Courier New"/>
                <a:cs typeface="Courier New"/>
              </a:rPr>
              <a:t>-: </a:t>
            </a:r>
            <a:r>
              <a:rPr sz="1400" spc="-5" dirty="0">
                <a:latin typeface="Courier New"/>
                <a:cs typeface="Courier New"/>
              </a:rPr>
              <a:t>took of </a:t>
            </a:r>
            <a:r>
              <a:rPr sz="1400" spc="-1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file </a:t>
            </a:r>
            <a:r>
              <a:rPr sz="1400" spc="-10" dirty="0">
                <a:latin typeface="Courier New"/>
                <a:cs typeface="Courier New"/>
              </a:rPr>
              <a:t>the </a:t>
            </a:r>
            <a:r>
              <a:rPr sz="1400" spc="-5" dirty="0">
                <a:latin typeface="Courier New"/>
                <a:cs typeface="Courier New"/>
              </a:rPr>
              <a:t>staging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area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005" y="461594"/>
            <a:ext cx="2954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05" dirty="0"/>
              <a:t> </a:t>
            </a:r>
            <a:r>
              <a:rPr spc="-45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3840"/>
            <a:ext cx="7919720" cy="1047723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105" dirty="0">
                <a:latin typeface="Arial"/>
                <a:cs typeface="Arial"/>
              </a:rPr>
              <a:t>commit: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600" spc="-185" dirty="0">
                <a:latin typeface="Arial"/>
                <a:cs typeface="Arial"/>
              </a:rPr>
              <a:t>Each </a:t>
            </a:r>
            <a:r>
              <a:rPr sz="2600" spc="-55" dirty="0">
                <a:latin typeface="Arial"/>
                <a:cs typeface="Arial"/>
              </a:rPr>
              <a:t>commit </a:t>
            </a:r>
            <a:r>
              <a:rPr lang="en-IN" sz="2600" spc="-105" dirty="0">
                <a:latin typeface="Arial"/>
                <a:cs typeface="Arial"/>
              </a:rPr>
              <a:t>is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unique: </a:t>
            </a:r>
            <a:r>
              <a:rPr sz="2600" spc="-165" dirty="0">
                <a:latin typeface="Arial"/>
                <a:cs typeface="Arial"/>
              </a:rPr>
              <a:t>hashed </a:t>
            </a:r>
            <a:r>
              <a:rPr sz="2600" spc="-145" dirty="0">
                <a:latin typeface="Arial"/>
                <a:cs typeface="Arial"/>
              </a:rPr>
              <a:t>(Revision </a:t>
            </a:r>
            <a:r>
              <a:rPr sz="2600" spc="-125" dirty="0">
                <a:latin typeface="Arial"/>
                <a:cs typeface="Arial"/>
              </a:rPr>
              <a:t>dan</a:t>
            </a:r>
            <a:r>
              <a:rPr sz="2600" spc="-315" dirty="0">
                <a:latin typeface="Arial"/>
                <a:cs typeface="Arial"/>
              </a:rPr>
              <a:t> </a:t>
            </a:r>
            <a:r>
              <a:rPr sz="2600" spc="-275" dirty="0">
                <a:latin typeface="Arial"/>
                <a:cs typeface="Arial"/>
              </a:rPr>
              <a:t>SVN)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04231"/>
            <a:ext cx="1376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585" dirty="0">
                <a:latin typeface="Arial"/>
                <a:cs typeface="Arial"/>
              </a:rPr>
              <a:t>R</a:t>
            </a:r>
            <a:r>
              <a:rPr sz="3000" spc="-200" dirty="0">
                <a:latin typeface="Arial"/>
                <a:cs typeface="Arial"/>
              </a:rPr>
              <a:t>e</a:t>
            </a:r>
            <a:r>
              <a:rPr sz="3000" spc="-170" dirty="0">
                <a:latin typeface="Arial"/>
                <a:cs typeface="Arial"/>
              </a:rPr>
              <a:t>v</a:t>
            </a:r>
            <a:r>
              <a:rPr sz="3000" spc="-85" dirty="0">
                <a:latin typeface="Arial"/>
                <a:cs typeface="Arial"/>
              </a:rPr>
              <a:t>e</a:t>
            </a:r>
            <a:r>
              <a:rPr sz="3000" spc="-60" dirty="0">
                <a:latin typeface="Arial"/>
                <a:cs typeface="Arial"/>
              </a:rPr>
              <a:t>r</a:t>
            </a:r>
            <a:r>
              <a:rPr sz="3000" spc="170" dirty="0"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1436" y="3113532"/>
            <a:ext cx="7152131" cy="1911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0768" y="3119627"/>
            <a:ext cx="6467856" cy="1952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061" y="3140964"/>
            <a:ext cx="7056754" cy="1815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9061" y="3140964"/>
            <a:ext cx="7056755" cy="181610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latin typeface="Courier New"/>
                <a:cs typeface="Courier New"/>
              </a:rPr>
              <a:t>git commit -m "my </a:t>
            </a:r>
            <a:r>
              <a:rPr sz="1400" b="1" spc="-10" dirty="0">
                <a:latin typeface="Courier New"/>
                <a:cs typeface="Courier New"/>
              </a:rPr>
              <a:t>comment </a:t>
            </a:r>
            <a:r>
              <a:rPr sz="1400" b="1" spc="-5" dirty="0">
                <a:latin typeface="Courier New"/>
                <a:cs typeface="Courier New"/>
              </a:rPr>
              <a:t>of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commit "</a:t>
            </a:r>
            <a:endParaRPr sz="1400" dirty="0">
              <a:latin typeface="Courier New"/>
              <a:cs typeface="Courier New"/>
            </a:endParaRPr>
          </a:p>
          <a:p>
            <a:pPr marL="91440" marR="99821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# </a:t>
            </a:r>
            <a:r>
              <a:rPr sz="1400" spc="-5" dirty="0">
                <a:latin typeface="Courier New"/>
                <a:cs typeface="Courier New"/>
              </a:rPr>
              <a:t>generates a commit with </a:t>
            </a:r>
            <a:r>
              <a:rPr sz="1400" spc="-10" dirty="0">
                <a:latin typeface="Courier New"/>
                <a:cs typeface="Courier New"/>
              </a:rPr>
              <a:t>the </a:t>
            </a:r>
            <a:r>
              <a:rPr sz="1400" spc="-5" dirty="0">
                <a:latin typeface="Courier New"/>
                <a:cs typeface="Courier New"/>
              </a:rPr>
              <a:t>amendments contained </a:t>
            </a:r>
            <a:r>
              <a:rPr sz="1400" spc="-10" dirty="0">
                <a:latin typeface="Courier New"/>
                <a:cs typeface="Courier New"/>
              </a:rPr>
              <a:t>in  </a:t>
            </a:r>
            <a:r>
              <a:rPr sz="1400" spc="-5" dirty="0">
                <a:latin typeface="Courier New"/>
                <a:cs typeface="Courier New"/>
              </a:rPr>
              <a:t>#The staging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area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git commit -a -m "comment </a:t>
            </a:r>
            <a:r>
              <a:rPr sz="1400" b="1" spc="-10" dirty="0">
                <a:latin typeface="Courier New"/>
                <a:cs typeface="Courier New"/>
              </a:rPr>
              <a:t>of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commit "</a:t>
            </a:r>
            <a:endParaRPr sz="1400" dirty="0">
              <a:latin typeface="Courier New"/>
              <a:cs typeface="Courier New"/>
            </a:endParaRPr>
          </a:p>
          <a:p>
            <a:pPr marL="91440" marR="131635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# </a:t>
            </a:r>
            <a:r>
              <a:rPr sz="1400" spc="-5" dirty="0">
                <a:latin typeface="Courier New"/>
                <a:cs typeface="Courier New"/>
              </a:rPr>
              <a:t>added </a:t>
            </a:r>
            <a:r>
              <a:rPr sz="1400" spc="-10" dirty="0">
                <a:latin typeface="Courier New"/>
                <a:cs typeface="Courier New"/>
              </a:rPr>
              <a:t>all </a:t>
            </a:r>
            <a:r>
              <a:rPr sz="1400" spc="-5" dirty="0">
                <a:latin typeface="Courier New"/>
                <a:cs typeface="Courier New"/>
              </a:rPr>
              <a:t>the </a:t>
            </a:r>
            <a:r>
              <a:rPr sz="1400" spc="-10" dirty="0">
                <a:latin typeface="Courier New"/>
                <a:cs typeface="Courier New"/>
              </a:rPr>
              <a:t>files </a:t>
            </a:r>
            <a:r>
              <a:rPr sz="1400" spc="-5" dirty="0">
                <a:latin typeface="Courier New"/>
                <a:cs typeface="Courier New"/>
              </a:rPr>
              <a:t>modified </a:t>
            </a:r>
            <a:r>
              <a:rPr sz="1400" spc="-10" dirty="0">
                <a:latin typeface="Courier New"/>
                <a:cs typeface="Courier New"/>
              </a:rPr>
              <a:t>(not </a:t>
            </a:r>
            <a:r>
              <a:rPr sz="1400" spc="-5" dirty="0">
                <a:latin typeface="Courier New"/>
                <a:cs typeface="Courier New"/>
              </a:rPr>
              <a:t>additions </a:t>
            </a:r>
            <a:r>
              <a:rPr sz="1400" dirty="0">
                <a:latin typeface="Courier New"/>
                <a:cs typeface="Courier New"/>
              </a:rPr>
              <a:t>/  </a:t>
            </a:r>
            <a:r>
              <a:rPr sz="1400" spc="-5" dirty="0">
                <a:latin typeface="Courier New"/>
                <a:cs typeface="Courier New"/>
              </a:rPr>
              <a:t>#suppressions) </a:t>
            </a:r>
            <a:r>
              <a:rPr sz="1400" dirty="0">
                <a:latin typeface="Courier New"/>
                <a:cs typeface="Courier New"/>
              </a:rPr>
              <a:t>at </a:t>
            </a:r>
            <a:r>
              <a:rPr sz="1400" spc="-5" dirty="0">
                <a:latin typeface="Courier New"/>
                <a:cs typeface="Courier New"/>
              </a:rPr>
              <a:t>the </a:t>
            </a:r>
            <a:r>
              <a:rPr sz="1400" spc="-10" dirty="0">
                <a:latin typeface="Courier New"/>
                <a:cs typeface="Courier New"/>
              </a:rPr>
              <a:t>staging </a:t>
            </a:r>
            <a:r>
              <a:rPr sz="1400" spc="-5" dirty="0">
                <a:latin typeface="Courier New"/>
                <a:cs typeface="Courier New"/>
              </a:rPr>
              <a:t>areaet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commite)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1580" y="5777484"/>
            <a:ext cx="6096000" cy="711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5483" y="5780532"/>
            <a:ext cx="2484119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9636" y="5805258"/>
            <a:ext cx="6000623" cy="6157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9636" y="5805258"/>
            <a:ext cx="6000750" cy="61595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1150" spc="5" dirty="0">
                <a:latin typeface="Courier New"/>
                <a:cs typeface="Courier New"/>
              </a:rPr>
              <a:t>Pushed to Revert #</a:t>
            </a:r>
            <a:r>
              <a:rPr sz="1150" spc="-4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commit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150" b="1" spc="5" dirty="0">
                <a:latin typeface="Courier New"/>
                <a:cs typeface="Courier New"/>
              </a:rPr>
              <a:t>git revert</a:t>
            </a:r>
            <a:r>
              <a:rPr sz="1150" b="1" spc="-5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&lt;Commit_hash&gt;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005" y="461594"/>
            <a:ext cx="2954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05" dirty="0"/>
              <a:t> </a:t>
            </a:r>
            <a:r>
              <a:rPr spc="-45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3851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80" dirty="0">
                <a:latin typeface="Arial"/>
                <a:cs typeface="Arial"/>
              </a:rPr>
              <a:t>Status </a:t>
            </a:r>
            <a:r>
              <a:rPr sz="3200" spc="-55" dirty="0">
                <a:latin typeface="Arial"/>
                <a:cs typeface="Arial"/>
              </a:rPr>
              <a:t>file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abstract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0800" y="2349754"/>
            <a:ext cx="1038860" cy="1038860"/>
          </a:xfrm>
          <a:custGeom>
            <a:avLst/>
            <a:gdLst/>
            <a:ahLst/>
            <a:cxnLst/>
            <a:rect l="l" t="t" r="r" b="b"/>
            <a:pathLst>
              <a:path w="1038860" h="1038860">
                <a:moveTo>
                  <a:pt x="519302" y="0"/>
                </a:moveTo>
                <a:lnTo>
                  <a:pt x="472041" y="2122"/>
                </a:lnTo>
                <a:lnTo>
                  <a:pt x="425967" y="8367"/>
                </a:lnTo>
                <a:lnTo>
                  <a:pt x="381264" y="18552"/>
                </a:lnTo>
                <a:lnTo>
                  <a:pt x="338116" y="32493"/>
                </a:lnTo>
                <a:lnTo>
                  <a:pt x="296706" y="50006"/>
                </a:lnTo>
                <a:lnTo>
                  <a:pt x="257217" y="70908"/>
                </a:lnTo>
                <a:lnTo>
                  <a:pt x="219833" y="95015"/>
                </a:lnTo>
                <a:lnTo>
                  <a:pt x="184737" y="122145"/>
                </a:lnTo>
                <a:lnTo>
                  <a:pt x="152114" y="152114"/>
                </a:lnTo>
                <a:lnTo>
                  <a:pt x="122145" y="184737"/>
                </a:lnTo>
                <a:lnTo>
                  <a:pt x="95015" y="219833"/>
                </a:lnTo>
                <a:lnTo>
                  <a:pt x="70908" y="257217"/>
                </a:lnTo>
                <a:lnTo>
                  <a:pt x="50006" y="296706"/>
                </a:lnTo>
                <a:lnTo>
                  <a:pt x="32493" y="338116"/>
                </a:lnTo>
                <a:lnTo>
                  <a:pt x="18552" y="381264"/>
                </a:lnTo>
                <a:lnTo>
                  <a:pt x="8367" y="425967"/>
                </a:lnTo>
                <a:lnTo>
                  <a:pt x="2122" y="472041"/>
                </a:lnTo>
                <a:lnTo>
                  <a:pt x="0" y="519303"/>
                </a:lnTo>
                <a:lnTo>
                  <a:pt x="2122" y="566564"/>
                </a:lnTo>
                <a:lnTo>
                  <a:pt x="8367" y="612638"/>
                </a:lnTo>
                <a:lnTo>
                  <a:pt x="18552" y="657341"/>
                </a:lnTo>
                <a:lnTo>
                  <a:pt x="32493" y="700489"/>
                </a:lnTo>
                <a:lnTo>
                  <a:pt x="50006" y="741899"/>
                </a:lnTo>
                <a:lnTo>
                  <a:pt x="70908" y="781388"/>
                </a:lnTo>
                <a:lnTo>
                  <a:pt x="95015" y="818772"/>
                </a:lnTo>
                <a:lnTo>
                  <a:pt x="122145" y="853868"/>
                </a:lnTo>
                <a:lnTo>
                  <a:pt x="152114" y="886491"/>
                </a:lnTo>
                <a:lnTo>
                  <a:pt x="184737" y="916460"/>
                </a:lnTo>
                <a:lnTo>
                  <a:pt x="219833" y="943590"/>
                </a:lnTo>
                <a:lnTo>
                  <a:pt x="257217" y="967697"/>
                </a:lnTo>
                <a:lnTo>
                  <a:pt x="296706" y="988599"/>
                </a:lnTo>
                <a:lnTo>
                  <a:pt x="338116" y="1006112"/>
                </a:lnTo>
                <a:lnTo>
                  <a:pt x="381264" y="1020053"/>
                </a:lnTo>
                <a:lnTo>
                  <a:pt x="425967" y="1030238"/>
                </a:lnTo>
                <a:lnTo>
                  <a:pt x="472041" y="1036483"/>
                </a:lnTo>
                <a:lnTo>
                  <a:pt x="519302" y="1038606"/>
                </a:lnTo>
                <a:lnTo>
                  <a:pt x="566583" y="1036483"/>
                </a:lnTo>
                <a:lnTo>
                  <a:pt x="612672" y="1030238"/>
                </a:lnTo>
                <a:lnTo>
                  <a:pt x="657385" y="1020053"/>
                </a:lnTo>
                <a:lnTo>
                  <a:pt x="700540" y="1006112"/>
                </a:lnTo>
                <a:lnTo>
                  <a:pt x="741955" y="988599"/>
                </a:lnTo>
                <a:lnTo>
                  <a:pt x="781445" y="967697"/>
                </a:lnTo>
                <a:lnTo>
                  <a:pt x="818827" y="943590"/>
                </a:lnTo>
                <a:lnTo>
                  <a:pt x="853920" y="916460"/>
                </a:lnTo>
                <a:lnTo>
                  <a:pt x="886539" y="886491"/>
                </a:lnTo>
                <a:lnTo>
                  <a:pt x="916502" y="853868"/>
                </a:lnTo>
                <a:lnTo>
                  <a:pt x="943625" y="818772"/>
                </a:lnTo>
                <a:lnTo>
                  <a:pt x="967725" y="781388"/>
                </a:lnTo>
                <a:lnTo>
                  <a:pt x="988620" y="741899"/>
                </a:lnTo>
                <a:lnTo>
                  <a:pt x="1006127" y="700489"/>
                </a:lnTo>
                <a:lnTo>
                  <a:pt x="1020062" y="657341"/>
                </a:lnTo>
                <a:lnTo>
                  <a:pt x="1030242" y="612638"/>
                </a:lnTo>
                <a:lnTo>
                  <a:pt x="1036484" y="566564"/>
                </a:lnTo>
                <a:lnTo>
                  <a:pt x="1038605" y="519303"/>
                </a:lnTo>
                <a:lnTo>
                  <a:pt x="1036484" y="472041"/>
                </a:lnTo>
                <a:lnTo>
                  <a:pt x="1030242" y="425967"/>
                </a:lnTo>
                <a:lnTo>
                  <a:pt x="1020062" y="381264"/>
                </a:lnTo>
                <a:lnTo>
                  <a:pt x="1006127" y="338116"/>
                </a:lnTo>
                <a:lnTo>
                  <a:pt x="988620" y="296706"/>
                </a:lnTo>
                <a:lnTo>
                  <a:pt x="967725" y="257217"/>
                </a:lnTo>
                <a:lnTo>
                  <a:pt x="943625" y="219833"/>
                </a:lnTo>
                <a:lnTo>
                  <a:pt x="916502" y="184737"/>
                </a:lnTo>
                <a:lnTo>
                  <a:pt x="886539" y="152114"/>
                </a:lnTo>
                <a:lnTo>
                  <a:pt x="853920" y="122145"/>
                </a:lnTo>
                <a:lnTo>
                  <a:pt x="818827" y="95015"/>
                </a:lnTo>
                <a:lnTo>
                  <a:pt x="781445" y="70908"/>
                </a:lnTo>
                <a:lnTo>
                  <a:pt x="741955" y="50006"/>
                </a:lnTo>
                <a:lnTo>
                  <a:pt x="700540" y="32493"/>
                </a:lnTo>
                <a:lnTo>
                  <a:pt x="657385" y="18552"/>
                </a:lnTo>
                <a:lnTo>
                  <a:pt x="612672" y="8367"/>
                </a:lnTo>
                <a:lnTo>
                  <a:pt x="566583" y="2122"/>
                </a:lnTo>
                <a:lnTo>
                  <a:pt x="51930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7269" y="2747264"/>
            <a:ext cx="644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untracked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31334" y="3156711"/>
            <a:ext cx="285750" cy="308610"/>
          </a:xfrm>
          <a:custGeom>
            <a:avLst/>
            <a:gdLst/>
            <a:ahLst/>
            <a:cxnLst/>
            <a:rect l="l" t="t" r="r" b="b"/>
            <a:pathLst>
              <a:path w="285750" h="308610">
                <a:moveTo>
                  <a:pt x="123698" y="0"/>
                </a:moveTo>
                <a:lnTo>
                  <a:pt x="0" y="170179"/>
                </a:lnTo>
                <a:lnTo>
                  <a:pt x="112013" y="251460"/>
                </a:lnTo>
                <a:lnTo>
                  <a:pt x="70738" y="308228"/>
                </a:lnTo>
                <a:lnTo>
                  <a:pt x="285750" y="247776"/>
                </a:lnTo>
                <a:lnTo>
                  <a:pt x="279116" y="81279"/>
                </a:lnTo>
                <a:lnTo>
                  <a:pt x="235585" y="81279"/>
                </a:lnTo>
                <a:lnTo>
                  <a:pt x="123698" y="0"/>
                </a:lnTo>
                <a:close/>
              </a:path>
              <a:path w="285750" h="308610">
                <a:moveTo>
                  <a:pt x="276860" y="24637"/>
                </a:moveTo>
                <a:lnTo>
                  <a:pt x="235585" y="81279"/>
                </a:lnTo>
                <a:lnTo>
                  <a:pt x="279116" y="81279"/>
                </a:lnTo>
                <a:lnTo>
                  <a:pt x="276860" y="24637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3434" y="3267075"/>
            <a:ext cx="1038860" cy="1038860"/>
          </a:xfrm>
          <a:custGeom>
            <a:avLst/>
            <a:gdLst/>
            <a:ahLst/>
            <a:cxnLst/>
            <a:rect l="l" t="t" r="r" b="b"/>
            <a:pathLst>
              <a:path w="1038860" h="1038860">
                <a:moveTo>
                  <a:pt x="519302" y="0"/>
                </a:moveTo>
                <a:lnTo>
                  <a:pt x="472041" y="2122"/>
                </a:lnTo>
                <a:lnTo>
                  <a:pt x="425967" y="8367"/>
                </a:lnTo>
                <a:lnTo>
                  <a:pt x="381264" y="18552"/>
                </a:lnTo>
                <a:lnTo>
                  <a:pt x="338116" y="32493"/>
                </a:lnTo>
                <a:lnTo>
                  <a:pt x="296706" y="50006"/>
                </a:lnTo>
                <a:lnTo>
                  <a:pt x="257217" y="70908"/>
                </a:lnTo>
                <a:lnTo>
                  <a:pt x="219833" y="95015"/>
                </a:lnTo>
                <a:lnTo>
                  <a:pt x="184737" y="122145"/>
                </a:lnTo>
                <a:lnTo>
                  <a:pt x="152114" y="152114"/>
                </a:lnTo>
                <a:lnTo>
                  <a:pt x="122145" y="184737"/>
                </a:lnTo>
                <a:lnTo>
                  <a:pt x="95015" y="219833"/>
                </a:lnTo>
                <a:lnTo>
                  <a:pt x="70908" y="257217"/>
                </a:lnTo>
                <a:lnTo>
                  <a:pt x="50006" y="296706"/>
                </a:lnTo>
                <a:lnTo>
                  <a:pt x="32493" y="338116"/>
                </a:lnTo>
                <a:lnTo>
                  <a:pt x="18552" y="381264"/>
                </a:lnTo>
                <a:lnTo>
                  <a:pt x="8367" y="425967"/>
                </a:lnTo>
                <a:lnTo>
                  <a:pt x="2122" y="472041"/>
                </a:lnTo>
                <a:lnTo>
                  <a:pt x="0" y="519302"/>
                </a:lnTo>
                <a:lnTo>
                  <a:pt x="2122" y="566564"/>
                </a:lnTo>
                <a:lnTo>
                  <a:pt x="8367" y="612638"/>
                </a:lnTo>
                <a:lnTo>
                  <a:pt x="18552" y="657341"/>
                </a:lnTo>
                <a:lnTo>
                  <a:pt x="32493" y="700489"/>
                </a:lnTo>
                <a:lnTo>
                  <a:pt x="50006" y="741899"/>
                </a:lnTo>
                <a:lnTo>
                  <a:pt x="70908" y="781388"/>
                </a:lnTo>
                <a:lnTo>
                  <a:pt x="95015" y="818772"/>
                </a:lnTo>
                <a:lnTo>
                  <a:pt x="122145" y="853868"/>
                </a:lnTo>
                <a:lnTo>
                  <a:pt x="152114" y="886491"/>
                </a:lnTo>
                <a:lnTo>
                  <a:pt x="184737" y="916460"/>
                </a:lnTo>
                <a:lnTo>
                  <a:pt x="219833" y="943590"/>
                </a:lnTo>
                <a:lnTo>
                  <a:pt x="257217" y="967697"/>
                </a:lnTo>
                <a:lnTo>
                  <a:pt x="296706" y="988599"/>
                </a:lnTo>
                <a:lnTo>
                  <a:pt x="338116" y="1006112"/>
                </a:lnTo>
                <a:lnTo>
                  <a:pt x="381264" y="1020053"/>
                </a:lnTo>
                <a:lnTo>
                  <a:pt x="425967" y="1030238"/>
                </a:lnTo>
                <a:lnTo>
                  <a:pt x="472041" y="1036483"/>
                </a:lnTo>
                <a:lnTo>
                  <a:pt x="519302" y="1038606"/>
                </a:lnTo>
                <a:lnTo>
                  <a:pt x="566583" y="1036483"/>
                </a:lnTo>
                <a:lnTo>
                  <a:pt x="612672" y="1030238"/>
                </a:lnTo>
                <a:lnTo>
                  <a:pt x="657385" y="1020053"/>
                </a:lnTo>
                <a:lnTo>
                  <a:pt x="700540" y="1006112"/>
                </a:lnTo>
                <a:lnTo>
                  <a:pt x="741955" y="988599"/>
                </a:lnTo>
                <a:lnTo>
                  <a:pt x="781445" y="967697"/>
                </a:lnTo>
                <a:lnTo>
                  <a:pt x="818827" y="943590"/>
                </a:lnTo>
                <a:lnTo>
                  <a:pt x="853920" y="916460"/>
                </a:lnTo>
                <a:lnTo>
                  <a:pt x="886539" y="886491"/>
                </a:lnTo>
                <a:lnTo>
                  <a:pt x="916502" y="853868"/>
                </a:lnTo>
                <a:lnTo>
                  <a:pt x="943625" y="818772"/>
                </a:lnTo>
                <a:lnTo>
                  <a:pt x="967725" y="781388"/>
                </a:lnTo>
                <a:lnTo>
                  <a:pt x="988620" y="741899"/>
                </a:lnTo>
                <a:lnTo>
                  <a:pt x="1006127" y="700489"/>
                </a:lnTo>
                <a:lnTo>
                  <a:pt x="1020062" y="657341"/>
                </a:lnTo>
                <a:lnTo>
                  <a:pt x="1030242" y="612638"/>
                </a:lnTo>
                <a:lnTo>
                  <a:pt x="1036484" y="566564"/>
                </a:lnTo>
                <a:lnTo>
                  <a:pt x="1038605" y="519302"/>
                </a:lnTo>
                <a:lnTo>
                  <a:pt x="1036484" y="472041"/>
                </a:lnTo>
                <a:lnTo>
                  <a:pt x="1030242" y="425967"/>
                </a:lnTo>
                <a:lnTo>
                  <a:pt x="1020062" y="381264"/>
                </a:lnTo>
                <a:lnTo>
                  <a:pt x="1006127" y="338116"/>
                </a:lnTo>
                <a:lnTo>
                  <a:pt x="988620" y="296706"/>
                </a:lnTo>
                <a:lnTo>
                  <a:pt x="967725" y="257217"/>
                </a:lnTo>
                <a:lnTo>
                  <a:pt x="943625" y="219833"/>
                </a:lnTo>
                <a:lnTo>
                  <a:pt x="916502" y="184737"/>
                </a:lnTo>
                <a:lnTo>
                  <a:pt x="886539" y="152114"/>
                </a:lnTo>
                <a:lnTo>
                  <a:pt x="853920" y="122145"/>
                </a:lnTo>
                <a:lnTo>
                  <a:pt x="818827" y="95015"/>
                </a:lnTo>
                <a:lnTo>
                  <a:pt x="781445" y="70908"/>
                </a:lnTo>
                <a:lnTo>
                  <a:pt x="741955" y="50006"/>
                </a:lnTo>
                <a:lnTo>
                  <a:pt x="700540" y="32493"/>
                </a:lnTo>
                <a:lnTo>
                  <a:pt x="657385" y="18552"/>
                </a:lnTo>
                <a:lnTo>
                  <a:pt x="612672" y="8367"/>
                </a:lnTo>
                <a:lnTo>
                  <a:pt x="566583" y="2122"/>
                </a:lnTo>
                <a:lnTo>
                  <a:pt x="51930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3434" y="3267075"/>
            <a:ext cx="1038860" cy="1038860"/>
          </a:xfrm>
          <a:custGeom>
            <a:avLst/>
            <a:gdLst/>
            <a:ahLst/>
            <a:cxnLst/>
            <a:rect l="l" t="t" r="r" b="b"/>
            <a:pathLst>
              <a:path w="1038860" h="1038860">
                <a:moveTo>
                  <a:pt x="0" y="519302"/>
                </a:moveTo>
                <a:lnTo>
                  <a:pt x="2122" y="472041"/>
                </a:lnTo>
                <a:lnTo>
                  <a:pt x="8367" y="425967"/>
                </a:lnTo>
                <a:lnTo>
                  <a:pt x="18552" y="381264"/>
                </a:lnTo>
                <a:lnTo>
                  <a:pt x="32493" y="338116"/>
                </a:lnTo>
                <a:lnTo>
                  <a:pt x="50006" y="296706"/>
                </a:lnTo>
                <a:lnTo>
                  <a:pt x="70908" y="257217"/>
                </a:lnTo>
                <a:lnTo>
                  <a:pt x="95015" y="219833"/>
                </a:lnTo>
                <a:lnTo>
                  <a:pt x="122145" y="184737"/>
                </a:lnTo>
                <a:lnTo>
                  <a:pt x="152114" y="152114"/>
                </a:lnTo>
                <a:lnTo>
                  <a:pt x="184737" y="122145"/>
                </a:lnTo>
                <a:lnTo>
                  <a:pt x="219833" y="95015"/>
                </a:lnTo>
                <a:lnTo>
                  <a:pt x="257217" y="70908"/>
                </a:lnTo>
                <a:lnTo>
                  <a:pt x="296706" y="50006"/>
                </a:lnTo>
                <a:lnTo>
                  <a:pt x="338116" y="32493"/>
                </a:lnTo>
                <a:lnTo>
                  <a:pt x="381264" y="18552"/>
                </a:lnTo>
                <a:lnTo>
                  <a:pt x="425967" y="8367"/>
                </a:lnTo>
                <a:lnTo>
                  <a:pt x="472041" y="2122"/>
                </a:lnTo>
                <a:lnTo>
                  <a:pt x="519302" y="0"/>
                </a:lnTo>
                <a:lnTo>
                  <a:pt x="566583" y="2122"/>
                </a:lnTo>
                <a:lnTo>
                  <a:pt x="612672" y="8367"/>
                </a:lnTo>
                <a:lnTo>
                  <a:pt x="657385" y="18552"/>
                </a:lnTo>
                <a:lnTo>
                  <a:pt x="700540" y="32493"/>
                </a:lnTo>
                <a:lnTo>
                  <a:pt x="741955" y="50006"/>
                </a:lnTo>
                <a:lnTo>
                  <a:pt x="781445" y="70908"/>
                </a:lnTo>
                <a:lnTo>
                  <a:pt x="818827" y="95015"/>
                </a:lnTo>
                <a:lnTo>
                  <a:pt x="853920" y="122145"/>
                </a:lnTo>
                <a:lnTo>
                  <a:pt x="886539" y="152114"/>
                </a:lnTo>
                <a:lnTo>
                  <a:pt x="916502" y="184737"/>
                </a:lnTo>
                <a:lnTo>
                  <a:pt x="943625" y="219833"/>
                </a:lnTo>
                <a:lnTo>
                  <a:pt x="967725" y="257217"/>
                </a:lnTo>
                <a:lnTo>
                  <a:pt x="988620" y="296706"/>
                </a:lnTo>
                <a:lnTo>
                  <a:pt x="1006127" y="338116"/>
                </a:lnTo>
                <a:lnTo>
                  <a:pt x="1020062" y="381264"/>
                </a:lnTo>
                <a:lnTo>
                  <a:pt x="1030242" y="425967"/>
                </a:lnTo>
                <a:lnTo>
                  <a:pt x="1036484" y="472041"/>
                </a:lnTo>
                <a:lnTo>
                  <a:pt x="1038605" y="519302"/>
                </a:lnTo>
                <a:lnTo>
                  <a:pt x="1036484" y="566564"/>
                </a:lnTo>
                <a:lnTo>
                  <a:pt x="1030242" y="612638"/>
                </a:lnTo>
                <a:lnTo>
                  <a:pt x="1020062" y="657341"/>
                </a:lnTo>
                <a:lnTo>
                  <a:pt x="1006127" y="700489"/>
                </a:lnTo>
                <a:lnTo>
                  <a:pt x="988620" y="741899"/>
                </a:lnTo>
                <a:lnTo>
                  <a:pt x="967725" y="781388"/>
                </a:lnTo>
                <a:lnTo>
                  <a:pt x="943625" y="818772"/>
                </a:lnTo>
                <a:lnTo>
                  <a:pt x="916502" y="853868"/>
                </a:lnTo>
                <a:lnTo>
                  <a:pt x="886539" y="886491"/>
                </a:lnTo>
                <a:lnTo>
                  <a:pt x="853920" y="916460"/>
                </a:lnTo>
                <a:lnTo>
                  <a:pt x="818827" y="943590"/>
                </a:lnTo>
                <a:lnTo>
                  <a:pt x="781445" y="967697"/>
                </a:lnTo>
                <a:lnTo>
                  <a:pt x="741955" y="988599"/>
                </a:lnTo>
                <a:lnTo>
                  <a:pt x="700540" y="1006112"/>
                </a:lnTo>
                <a:lnTo>
                  <a:pt x="657385" y="1020053"/>
                </a:lnTo>
                <a:lnTo>
                  <a:pt x="612672" y="1030238"/>
                </a:lnTo>
                <a:lnTo>
                  <a:pt x="566583" y="1036483"/>
                </a:lnTo>
                <a:lnTo>
                  <a:pt x="519302" y="1038606"/>
                </a:lnTo>
                <a:lnTo>
                  <a:pt x="472041" y="1036483"/>
                </a:lnTo>
                <a:lnTo>
                  <a:pt x="425967" y="1030238"/>
                </a:lnTo>
                <a:lnTo>
                  <a:pt x="381264" y="1020053"/>
                </a:lnTo>
                <a:lnTo>
                  <a:pt x="338116" y="1006112"/>
                </a:lnTo>
                <a:lnTo>
                  <a:pt x="296706" y="988599"/>
                </a:lnTo>
                <a:lnTo>
                  <a:pt x="257217" y="967697"/>
                </a:lnTo>
                <a:lnTo>
                  <a:pt x="219833" y="943590"/>
                </a:lnTo>
                <a:lnTo>
                  <a:pt x="184737" y="916460"/>
                </a:lnTo>
                <a:lnTo>
                  <a:pt x="152114" y="886491"/>
                </a:lnTo>
                <a:lnTo>
                  <a:pt x="122145" y="853868"/>
                </a:lnTo>
                <a:lnTo>
                  <a:pt x="95015" y="818772"/>
                </a:lnTo>
                <a:lnTo>
                  <a:pt x="70908" y="781388"/>
                </a:lnTo>
                <a:lnTo>
                  <a:pt x="50006" y="741899"/>
                </a:lnTo>
                <a:lnTo>
                  <a:pt x="32493" y="700489"/>
                </a:lnTo>
                <a:lnTo>
                  <a:pt x="18552" y="657341"/>
                </a:lnTo>
                <a:lnTo>
                  <a:pt x="8367" y="612638"/>
                </a:lnTo>
                <a:lnTo>
                  <a:pt x="2122" y="566564"/>
                </a:lnTo>
                <a:lnTo>
                  <a:pt x="0" y="519302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7565" y="3664966"/>
            <a:ext cx="4514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37353" y="4356989"/>
            <a:ext cx="333375" cy="295910"/>
          </a:xfrm>
          <a:custGeom>
            <a:avLst/>
            <a:gdLst/>
            <a:ahLst/>
            <a:cxnLst/>
            <a:rect l="l" t="t" r="r" b="b"/>
            <a:pathLst>
              <a:path w="333375" h="295910">
                <a:moveTo>
                  <a:pt x="0" y="109981"/>
                </a:moveTo>
                <a:lnTo>
                  <a:pt x="123951" y="295656"/>
                </a:lnTo>
                <a:lnTo>
                  <a:pt x="333375" y="218312"/>
                </a:lnTo>
                <a:lnTo>
                  <a:pt x="266700" y="196596"/>
                </a:lnTo>
                <a:lnTo>
                  <a:pt x="287851" y="131572"/>
                </a:lnTo>
                <a:lnTo>
                  <a:pt x="66675" y="131572"/>
                </a:lnTo>
                <a:lnTo>
                  <a:pt x="0" y="109981"/>
                </a:lnTo>
                <a:close/>
              </a:path>
              <a:path w="333375" h="295910">
                <a:moveTo>
                  <a:pt x="109474" y="0"/>
                </a:moveTo>
                <a:lnTo>
                  <a:pt x="66675" y="131572"/>
                </a:lnTo>
                <a:lnTo>
                  <a:pt x="287851" y="131572"/>
                </a:lnTo>
                <a:lnTo>
                  <a:pt x="309499" y="65024"/>
                </a:lnTo>
                <a:lnTo>
                  <a:pt x="109474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1215" y="4751451"/>
            <a:ext cx="1038860" cy="1038860"/>
          </a:xfrm>
          <a:custGeom>
            <a:avLst/>
            <a:gdLst/>
            <a:ahLst/>
            <a:cxnLst/>
            <a:rect l="l" t="t" r="r" b="b"/>
            <a:pathLst>
              <a:path w="1038860" h="1038860">
                <a:moveTo>
                  <a:pt x="519302" y="0"/>
                </a:moveTo>
                <a:lnTo>
                  <a:pt x="472041" y="2121"/>
                </a:lnTo>
                <a:lnTo>
                  <a:pt x="425967" y="8363"/>
                </a:lnTo>
                <a:lnTo>
                  <a:pt x="381264" y="18543"/>
                </a:lnTo>
                <a:lnTo>
                  <a:pt x="338116" y="32478"/>
                </a:lnTo>
                <a:lnTo>
                  <a:pt x="296706" y="49985"/>
                </a:lnTo>
                <a:lnTo>
                  <a:pt x="257217" y="70880"/>
                </a:lnTo>
                <a:lnTo>
                  <a:pt x="219833" y="94980"/>
                </a:lnTo>
                <a:lnTo>
                  <a:pt x="184737" y="122103"/>
                </a:lnTo>
                <a:lnTo>
                  <a:pt x="152114" y="152066"/>
                </a:lnTo>
                <a:lnTo>
                  <a:pt x="122145" y="184685"/>
                </a:lnTo>
                <a:lnTo>
                  <a:pt x="95015" y="219778"/>
                </a:lnTo>
                <a:lnTo>
                  <a:pt x="70908" y="257160"/>
                </a:lnTo>
                <a:lnTo>
                  <a:pt x="50006" y="296650"/>
                </a:lnTo>
                <a:lnTo>
                  <a:pt x="32493" y="338065"/>
                </a:lnTo>
                <a:lnTo>
                  <a:pt x="18552" y="381220"/>
                </a:lnTo>
                <a:lnTo>
                  <a:pt x="8367" y="425933"/>
                </a:lnTo>
                <a:lnTo>
                  <a:pt x="2122" y="472022"/>
                </a:lnTo>
                <a:lnTo>
                  <a:pt x="0" y="519303"/>
                </a:lnTo>
                <a:lnTo>
                  <a:pt x="2122" y="566564"/>
                </a:lnTo>
                <a:lnTo>
                  <a:pt x="8367" y="612637"/>
                </a:lnTo>
                <a:lnTo>
                  <a:pt x="18552" y="657338"/>
                </a:lnTo>
                <a:lnTo>
                  <a:pt x="32493" y="700484"/>
                </a:lnTo>
                <a:lnTo>
                  <a:pt x="50006" y="741892"/>
                </a:lnTo>
                <a:lnTo>
                  <a:pt x="70908" y="781378"/>
                </a:lnTo>
                <a:lnTo>
                  <a:pt x="95015" y="818759"/>
                </a:lnTo>
                <a:lnTo>
                  <a:pt x="122145" y="853852"/>
                </a:lnTo>
                <a:lnTo>
                  <a:pt x="152114" y="886472"/>
                </a:lnTo>
                <a:lnTo>
                  <a:pt x="184737" y="916438"/>
                </a:lnTo>
                <a:lnTo>
                  <a:pt x="219833" y="943564"/>
                </a:lnTo>
                <a:lnTo>
                  <a:pt x="257217" y="967669"/>
                </a:lnTo>
                <a:lnTo>
                  <a:pt x="296706" y="988568"/>
                </a:lnTo>
                <a:lnTo>
                  <a:pt x="338116" y="1006079"/>
                </a:lnTo>
                <a:lnTo>
                  <a:pt x="381264" y="1020018"/>
                </a:lnTo>
                <a:lnTo>
                  <a:pt x="425967" y="1030201"/>
                </a:lnTo>
                <a:lnTo>
                  <a:pt x="472041" y="1036445"/>
                </a:lnTo>
                <a:lnTo>
                  <a:pt x="519302" y="1038567"/>
                </a:lnTo>
                <a:lnTo>
                  <a:pt x="566564" y="1036445"/>
                </a:lnTo>
                <a:lnTo>
                  <a:pt x="612638" y="1030201"/>
                </a:lnTo>
                <a:lnTo>
                  <a:pt x="657341" y="1020018"/>
                </a:lnTo>
                <a:lnTo>
                  <a:pt x="700489" y="1006079"/>
                </a:lnTo>
                <a:lnTo>
                  <a:pt x="741899" y="988568"/>
                </a:lnTo>
                <a:lnTo>
                  <a:pt x="781388" y="967669"/>
                </a:lnTo>
                <a:lnTo>
                  <a:pt x="818772" y="943564"/>
                </a:lnTo>
                <a:lnTo>
                  <a:pt x="853868" y="916438"/>
                </a:lnTo>
                <a:lnTo>
                  <a:pt x="886491" y="886472"/>
                </a:lnTo>
                <a:lnTo>
                  <a:pt x="916460" y="853852"/>
                </a:lnTo>
                <a:lnTo>
                  <a:pt x="943590" y="818759"/>
                </a:lnTo>
                <a:lnTo>
                  <a:pt x="967697" y="781378"/>
                </a:lnTo>
                <a:lnTo>
                  <a:pt x="988599" y="741892"/>
                </a:lnTo>
                <a:lnTo>
                  <a:pt x="1006112" y="700484"/>
                </a:lnTo>
                <a:lnTo>
                  <a:pt x="1020053" y="657338"/>
                </a:lnTo>
                <a:lnTo>
                  <a:pt x="1030238" y="612637"/>
                </a:lnTo>
                <a:lnTo>
                  <a:pt x="1036483" y="566564"/>
                </a:lnTo>
                <a:lnTo>
                  <a:pt x="1038606" y="519303"/>
                </a:lnTo>
                <a:lnTo>
                  <a:pt x="1036483" y="472022"/>
                </a:lnTo>
                <a:lnTo>
                  <a:pt x="1030238" y="425933"/>
                </a:lnTo>
                <a:lnTo>
                  <a:pt x="1020053" y="381220"/>
                </a:lnTo>
                <a:lnTo>
                  <a:pt x="1006112" y="338065"/>
                </a:lnTo>
                <a:lnTo>
                  <a:pt x="988599" y="296650"/>
                </a:lnTo>
                <a:lnTo>
                  <a:pt x="967697" y="257160"/>
                </a:lnTo>
                <a:lnTo>
                  <a:pt x="943590" y="219778"/>
                </a:lnTo>
                <a:lnTo>
                  <a:pt x="916460" y="184685"/>
                </a:lnTo>
                <a:lnTo>
                  <a:pt x="886491" y="152066"/>
                </a:lnTo>
                <a:lnTo>
                  <a:pt x="853868" y="122103"/>
                </a:lnTo>
                <a:lnTo>
                  <a:pt x="818772" y="94980"/>
                </a:lnTo>
                <a:lnTo>
                  <a:pt x="781388" y="70880"/>
                </a:lnTo>
                <a:lnTo>
                  <a:pt x="741899" y="49985"/>
                </a:lnTo>
                <a:lnTo>
                  <a:pt x="700489" y="32478"/>
                </a:lnTo>
                <a:lnTo>
                  <a:pt x="657341" y="18543"/>
                </a:lnTo>
                <a:lnTo>
                  <a:pt x="612638" y="8363"/>
                </a:lnTo>
                <a:lnTo>
                  <a:pt x="566564" y="2121"/>
                </a:lnTo>
                <a:lnTo>
                  <a:pt x="51930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44236" y="5149722"/>
            <a:ext cx="433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49673" y="5095494"/>
            <a:ext cx="276860" cy="350520"/>
          </a:xfrm>
          <a:custGeom>
            <a:avLst/>
            <a:gdLst/>
            <a:ahLst/>
            <a:cxnLst/>
            <a:rect l="l" t="t" r="r" b="b"/>
            <a:pathLst>
              <a:path w="276860" h="350520">
                <a:moveTo>
                  <a:pt x="138302" y="0"/>
                </a:moveTo>
                <a:lnTo>
                  <a:pt x="0" y="175259"/>
                </a:lnTo>
                <a:lnTo>
                  <a:pt x="138302" y="350519"/>
                </a:lnTo>
                <a:lnTo>
                  <a:pt x="138302" y="280415"/>
                </a:lnTo>
                <a:lnTo>
                  <a:pt x="276605" y="280415"/>
                </a:lnTo>
                <a:lnTo>
                  <a:pt x="276605" y="70103"/>
                </a:lnTo>
                <a:lnTo>
                  <a:pt x="138302" y="70103"/>
                </a:lnTo>
                <a:lnTo>
                  <a:pt x="138302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0511" y="4751451"/>
            <a:ext cx="1038860" cy="1038860"/>
          </a:xfrm>
          <a:custGeom>
            <a:avLst/>
            <a:gdLst/>
            <a:ahLst/>
            <a:cxnLst/>
            <a:rect l="l" t="t" r="r" b="b"/>
            <a:pathLst>
              <a:path w="1038860" h="1038860">
                <a:moveTo>
                  <a:pt x="519302" y="0"/>
                </a:moveTo>
                <a:lnTo>
                  <a:pt x="472041" y="2121"/>
                </a:lnTo>
                <a:lnTo>
                  <a:pt x="425967" y="8363"/>
                </a:lnTo>
                <a:lnTo>
                  <a:pt x="381264" y="18543"/>
                </a:lnTo>
                <a:lnTo>
                  <a:pt x="338116" y="32478"/>
                </a:lnTo>
                <a:lnTo>
                  <a:pt x="296706" y="49985"/>
                </a:lnTo>
                <a:lnTo>
                  <a:pt x="257217" y="70880"/>
                </a:lnTo>
                <a:lnTo>
                  <a:pt x="219833" y="94980"/>
                </a:lnTo>
                <a:lnTo>
                  <a:pt x="184737" y="122103"/>
                </a:lnTo>
                <a:lnTo>
                  <a:pt x="152114" y="152066"/>
                </a:lnTo>
                <a:lnTo>
                  <a:pt x="122145" y="184685"/>
                </a:lnTo>
                <a:lnTo>
                  <a:pt x="95015" y="219778"/>
                </a:lnTo>
                <a:lnTo>
                  <a:pt x="70908" y="257160"/>
                </a:lnTo>
                <a:lnTo>
                  <a:pt x="50006" y="296650"/>
                </a:lnTo>
                <a:lnTo>
                  <a:pt x="32493" y="338065"/>
                </a:lnTo>
                <a:lnTo>
                  <a:pt x="18552" y="381220"/>
                </a:lnTo>
                <a:lnTo>
                  <a:pt x="8367" y="425933"/>
                </a:lnTo>
                <a:lnTo>
                  <a:pt x="2122" y="472022"/>
                </a:lnTo>
                <a:lnTo>
                  <a:pt x="0" y="519303"/>
                </a:lnTo>
                <a:lnTo>
                  <a:pt x="2122" y="566564"/>
                </a:lnTo>
                <a:lnTo>
                  <a:pt x="8367" y="612637"/>
                </a:lnTo>
                <a:lnTo>
                  <a:pt x="18552" y="657338"/>
                </a:lnTo>
                <a:lnTo>
                  <a:pt x="32493" y="700484"/>
                </a:lnTo>
                <a:lnTo>
                  <a:pt x="50006" y="741892"/>
                </a:lnTo>
                <a:lnTo>
                  <a:pt x="70908" y="781378"/>
                </a:lnTo>
                <a:lnTo>
                  <a:pt x="95015" y="818759"/>
                </a:lnTo>
                <a:lnTo>
                  <a:pt x="122145" y="853852"/>
                </a:lnTo>
                <a:lnTo>
                  <a:pt x="152114" y="886472"/>
                </a:lnTo>
                <a:lnTo>
                  <a:pt x="184737" y="916438"/>
                </a:lnTo>
                <a:lnTo>
                  <a:pt x="219833" y="943564"/>
                </a:lnTo>
                <a:lnTo>
                  <a:pt x="257217" y="967669"/>
                </a:lnTo>
                <a:lnTo>
                  <a:pt x="296706" y="988568"/>
                </a:lnTo>
                <a:lnTo>
                  <a:pt x="338116" y="1006079"/>
                </a:lnTo>
                <a:lnTo>
                  <a:pt x="381264" y="1020018"/>
                </a:lnTo>
                <a:lnTo>
                  <a:pt x="425967" y="1030201"/>
                </a:lnTo>
                <a:lnTo>
                  <a:pt x="472041" y="1036445"/>
                </a:lnTo>
                <a:lnTo>
                  <a:pt x="519302" y="1038567"/>
                </a:lnTo>
                <a:lnTo>
                  <a:pt x="566564" y="1036445"/>
                </a:lnTo>
                <a:lnTo>
                  <a:pt x="612638" y="1030201"/>
                </a:lnTo>
                <a:lnTo>
                  <a:pt x="657341" y="1020018"/>
                </a:lnTo>
                <a:lnTo>
                  <a:pt x="700489" y="1006079"/>
                </a:lnTo>
                <a:lnTo>
                  <a:pt x="741899" y="988568"/>
                </a:lnTo>
                <a:lnTo>
                  <a:pt x="781388" y="967669"/>
                </a:lnTo>
                <a:lnTo>
                  <a:pt x="818772" y="943564"/>
                </a:lnTo>
                <a:lnTo>
                  <a:pt x="853868" y="916438"/>
                </a:lnTo>
                <a:lnTo>
                  <a:pt x="886491" y="886472"/>
                </a:lnTo>
                <a:lnTo>
                  <a:pt x="916460" y="853852"/>
                </a:lnTo>
                <a:lnTo>
                  <a:pt x="943590" y="818759"/>
                </a:lnTo>
                <a:lnTo>
                  <a:pt x="967697" y="781378"/>
                </a:lnTo>
                <a:lnTo>
                  <a:pt x="988599" y="741892"/>
                </a:lnTo>
                <a:lnTo>
                  <a:pt x="1006112" y="700484"/>
                </a:lnTo>
                <a:lnTo>
                  <a:pt x="1020053" y="657338"/>
                </a:lnTo>
                <a:lnTo>
                  <a:pt x="1030238" y="612637"/>
                </a:lnTo>
                <a:lnTo>
                  <a:pt x="1036483" y="566564"/>
                </a:lnTo>
                <a:lnTo>
                  <a:pt x="1038605" y="519303"/>
                </a:lnTo>
                <a:lnTo>
                  <a:pt x="1036483" y="472022"/>
                </a:lnTo>
                <a:lnTo>
                  <a:pt x="1030238" y="425933"/>
                </a:lnTo>
                <a:lnTo>
                  <a:pt x="1020053" y="381220"/>
                </a:lnTo>
                <a:lnTo>
                  <a:pt x="1006112" y="338065"/>
                </a:lnTo>
                <a:lnTo>
                  <a:pt x="988599" y="296650"/>
                </a:lnTo>
                <a:lnTo>
                  <a:pt x="967697" y="257160"/>
                </a:lnTo>
                <a:lnTo>
                  <a:pt x="943590" y="219778"/>
                </a:lnTo>
                <a:lnTo>
                  <a:pt x="916460" y="184685"/>
                </a:lnTo>
                <a:lnTo>
                  <a:pt x="886491" y="152066"/>
                </a:lnTo>
                <a:lnTo>
                  <a:pt x="853868" y="122103"/>
                </a:lnTo>
                <a:lnTo>
                  <a:pt x="818772" y="94980"/>
                </a:lnTo>
                <a:lnTo>
                  <a:pt x="781388" y="70880"/>
                </a:lnTo>
                <a:lnTo>
                  <a:pt x="741899" y="49985"/>
                </a:lnTo>
                <a:lnTo>
                  <a:pt x="700489" y="32478"/>
                </a:lnTo>
                <a:lnTo>
                  <a:pt x="657341" y="18543"/>
                </a:lnTo>
                <a:lnTo>
                  <a:pt x="612638" y="8363"/>
                </a:lnTo>
                <a:lnTo>
                  <a:pt x="566564" y="2121"/>
                </a:lnTo>
                <a:lnTo>
                  <a:pt x="51930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05683" y="5149722"/>
            <a:ext cx="589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94430" y="4404359"/>
            <a:ext cx="333375" cy="295910"/>
          </a:xfrm>
          <a:custGeom>
            <a:avLst/>
            <a:gdLst/>
            <a:ahLst/>
            <a:cxnLst/>
            <a:rect l="l" t="t" r="r" b="b"/>
            <a:pathLst>
              <a:path w="333375" h="295910">
                <a:moveTo>
                  <a:pt x="287747" y="164083"/>
                </a:moveTo>
                <a:lnTo>
                  <a:pt x="66674" y="164083"/>
                </a:lnTo>
                <a:lnTo>
                  <a:pt x="109346" y="295656"/>
                </a:lnTo>
                <a:lnTo>
                  <a:pt x="309371" y="230758"/>
                </a:lnTo>
                <a:lnTo>
                  <a:pt x="287747" y="164083"/>
                </a:lnTo>
                <a:close/>
              </a:path>
              <a:path w="333375" h="295910">
                <a:moveTo>
                  <a:pt x="123952" y="0"/>
                </a:moveTo>
                <a:lnTo>
                  <a:pt x="0" y="185800"/>
                </a:lnTo>
                <a:lnTo>
                  <a:pt x="66674" y="164083"/>
                </a:lnTo>
                <a:lnTo>
                  <a:pt x="287747" y="164083"/>
                </a:lnTo>
                <a:lnTo>
                  <a:pt x="266699" y="99187"/>
                </a:lnTo>
                <a:lnTo>
                  <a:pt x="333374" y="77469"/>
                </a:lnTo>
                <a:lnTo>
                  <a:pt x="123952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8166" y="3267075"/>
            <a:ext cx="1038860" cy="1038860"/>
          </a:xfrm>
          <a:custGeom>
            <a:avLst/>
            <a:gdLst/>
            <a:ahLst/>
            <a:cxnLst/>
            <a:rect l="l" t="t" r="r" b="b"/>
            <a:pathLst>
              <a:path w="1038860" h="1038860">
                <a:moveTo>
                  <a:pt x="519302" y="0"/>
                </a:moveTo>
                <a:lnTo>
                  <a:pt x="472041" y="2122"/>
                </a:lnTo>
                <a:lnTo>
                  <a:pt x="425967" y="8367"/>
                </a:lnTo>
                <a:lnTo>
                  <a:pt x="381264" y="18552"/>
                </a:lnTo>
                <a:lnTo>
                  <a:pt x="338116" y="32493"/>
                </a:lnTo>
                <a:lnTo>
                  <a:pt x="296706" y="50006"/>
                </a:lnTo>
                <a:lnTo>
                  <a:pt x="257217" y="70908"/>
                </a:lnTo>
                <a:lnTo>
                  <a:pt x="219833" y="95015"/>
                </a:lnTo>
                <a:lnTo>
                  <a:pt x="184737" y="122145"/>
                </a:lnTo>
                <a:lnTo>
                  <a:pt x="152114" y="152114"/>
                </a:lnTo>
                <a:lnTo>
                  <a:pt x="122145" y="184737"/>
                </a:lnTo>
                <a:lnTo>
                  <a:pt x="95015" y="219833"/>
                </a:lnTo>
                <a:lnTo>
                  <a:pt x="70908" y="257217"/>
                </a:lnTo>
                <a:lnTo>
                  <a:pt x="50006" y="296706"/>
                </a:lnTo>
                <a:lnTo>
                  <a:pt x="32493" y="338116"/>
                </a:lnTo>
                <a:lnTo>
                  <a:pt x="18552" y="381264"/>
                </a:lnTo>
                <a:lnTo>
                  <a:pt x="8367" y="425967"/>
                </a:lnTo>
                <a:lnTo>
                  <a:pt x="2122" y="472041"/>
                </a:lnTo>
                <a:lnTo>
                  <a:pt x="0" y="519302"/>
                </a:lnTo>
                <a:lnTo>
                  <a:pt x="2122" y="566564"/>
                </a:lnTo>
                <a:lnTo>
                  <a:pt x="8367" y="612638"/>
                </a:lnTo>
                <a:lnTo>
                  <a:pt x="18552" y="657341"/>
                </a:lnTo>
                <a:lnTo>
                  <a:pt x="32493" y="700489"/>
                </a:lnTo>
                <a:lnTo>
                  <a:pt x="50006" y="741899"/>
                </a:lnTo>
                <a:lnTo>
                  <a:pt x="70908" y="781388"/>
                </a:lnTo>
                <a:lnTo>
                  <a:pt x="95015" y="818772"/>
                </a:lnTo>
                <a:lnTo>
                  <a:pt x="122145" y="853868"/>
                </a:lnTo>
                <a:lnTo>
                  <a:pt x="152114" y="886491"/>
                </a:lnTo>
                <a:lnTo>
                  <a:pt x="184737" y="916460"/>
                </a:lnTo>
                <a:lnTo>
                  <a:pt x="219833" y="943590"/>
                </a:lnTo>
                <a:lnTo>
                  <a:pt x="257217" y="967697"/>
                </a:lnTo>
                <a:lnTo>
                  <a:pt x="296706" y="988599"/>
                </a:lnTo>
                <a:lnTo>
                  <a:pt x="338116" y="1006112"/>
                </a:lnTo>
                <a:lnTo>
                  <a:pt x="381264" y="1020053"/>
                </a:lnTo>
                <a:lnTo>
                  <a:pt x="425967" y="1030238"/>
                </a:lnTo>
                <a:lnTo>
                  <a:pt x="472041" y="1036483"/>
                </a:lnTo>
                <a:lnTo>
                  <a:pt x="519302" y="1038606"/>
                </a:lnTo>
                <a:lnTo>
                  <a:pt x="566583" y="1036483"/>
                </a:lnTo>
                <a:lnTo>
                  <a:pt x="612672" y="1030238"/>
                </a:lnTo>
                <a:lnTo>
                  <a:pt x="657385" y="1020053"/>
                </a:lnTo>
                <a:lnTo>
                  <a:pt x="700540" y="1006112"/>
                </a:lnTo>
                <a:lnTo>
                  <a:pt x="741955" y="988599"/>
                </a:lnTo>
                <a:lnTo>
                  <a:pt x="781445" y="967697"/>
                </a:lnTo>
                <a:lnTo>
                  <a:pt x="818827" y="943590"/>
                </a:lnTo>
                <a:lnTo>
                  <a:pt x="853920" y="916460"/>
                </a:lnTo>
                <a:lnTo>
                  <a:pt x="886539" y="886491"/>
                </a:lnTo>
                <a:lnTo>
                  <a:pt x="916502" y="853868"/>
                </a:lnTo>
                <a:lnTo>
                  <a:pt x="943625" y="818772"/>
                </a:lnTo>
                <a:lnTo>
                  <a:pt x="967725" y="781388"/>
                </a:lnTo>
                <a:lnTo>
                  <a:pt x="988620" y="741899"/>
                </a:lnTo>
                <a:lnTo>
                  <a:pt x="1006127" y="700489"/>
                </a:lnTo>
                <a:lnTo>
                  <a:pt x="1020062" y="657341"/>
                </a:lnTo>
                <a:lnTo>
                  <a:pt x="1030242" y="612638"/>
                </a:lnTo>
                <a:lnTo>
                  <a:pt x="1036484" y="566564"/>
                </a:lnTo>
                <a:lnTo>
                  <a:pt x="1038606" y="519302"/>
                </a:lnTo>
                <a:lnTo>
                  <a:pt x="1036484" y="472041"/>
                </a:lnTo>
                <a:lnTo>
                  <a:pt x="1030242" y="425967"/>
                </a:lnTo>
                <a:lnTo>
                  <a:pt x="1020062" y="381264"/>
                </a:lnTo>
                <a:lnTo>
                  <a:pt x="1006127" y="338116"/>
                </a:lnTo>
                <a:lnTo>
                  <a:pt x="988620" y="296706"/>
                </a:lnTo>
                <a:lnTo>
                  <a:pt x="967725" y="257217"/>
                </a:lnTo>
                <a:lnTo>
                  <a:pt x="943625" y="219833"/>
                </a:lnTo>
                <a:lnTo>
                  <a:pt x="916502" y="184737"/>
                </a:lnTo>
                <a:lnTo>
                  <a:pt x="886539" y="152114"/>
                </a:lnTo>
                <a:lnTo>
                  <a:pt x="853920" y="122145"/>
                </a:lnTo>
                <a:lnTo>
                  <a:pt x="818827" y="95015"/>
                </a:lnTo>
                <a:lnTo>
                  <a:pt x="781445" y="70908"/>
                </a:lnTo>
                <a:lnTo>
                  <a:pt x="741955" y="50006"/>
                </a:lnTo>
                <a:lnTo>
                  <a:pt x="700540" y="32493"/>
                </a:lnTo>
                <a:lnTo>
                  <a:pt x="657385" y="18552"/>
                </a:lnTo>
                <a:lnTo>
                  <a:pt x="612672" y="8367"/>
                </a:lnTo>
                <a:lnTo>
                  <a:pt x="566583" y="2122"/>
                </a:lnTo>
                <a:lnTo>
                  <a:pt x="51930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71394" y="3664966"/>
            <a:ext cx="690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commit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68700" y="3190494"/>
            <a:ext cx="285750" cy="308610"/>
          </a:xfrm>
          <a:custGeom>
            <a:avLst/>
            <a:gdLst/>
            <a:ahLst/>
            <a:cxnLst/>
            <a:rect l="l" t="t" r="r" b="b"/>
            <a:pathLst>
              <a:path w="285750" h="308610">
                <a:moveTo>
                  <a:pt x="70738" y="0"/>
                </a:moveTo>
                <a:lnTo>
                  <a:pt x="112013" y="56768"/>
                </a:lnTo>
                <a:lnTo>
                  <a:pt x="0" y="138048"/>
                </a:lnTo>
                <a:lnTo>
                  <a:pt x="123698" y="308228"/>
                </a:lnTo>
                <a:lnTo>
                  <a:pt x="235585" y="226948"/>
                </a:lnTo>
                <a:lnTo>
                  <a:pt x="279116" y="226948"/>
                </a:lnTo>
                <a:lnTo>
                  <a:pt x="285750" y="60451"/>
                </a:lnTo>
                <a:lnTo>
                  <a:pt x="70738" y="0"/>
                </a:lnTo>
                <a:close/>
              </a:path>
              <a:path w="285750" h="308610">
                <a:moveTo>
                  <a:pt x="279116" y="226948"/>
                </a:moveTo>
                <a:lnTo>
                  <a:pt x="235585" y="226948"/>
                </a:lnTo>
                <a:lnTo>
                  <a:pt x="276860" y="283590"/>
                </a:lnTo>
                <a:lnTo>
                  <a:pt x="279116" y="226948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633" y="461594"/>
            <a:ext cx="2809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routines</a:t>
            </a:r>
            <a:r>
              <a:rPr spc="-31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1747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90" dirty="0">
                <a:latin typeface="Arial"/>
                <a:cs typeface="Arial"/>
              </a:rPr>
              <a:t>Git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push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318004"/>
            <a:ext cx="6096000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6380" y="2319527"/>
            <a:ext cx="4796028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1625" y="2344775"/>
            <a:ext cx="6000623" cy="436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1625" y="2344775"/>
            <a:ext cx="6000750" cy="43624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04"/>
              </a:spcBef>
            </a:pPr>
            <a:r>
              <a:rPr sz="1150" b="1" spc="5" dirty="0">
                <a:latin typeface="Courier New"/>
                <a:cs typeface="Courier New"/>
              </a:rPr>
              <a:t>git push origin master #branche</a:t>
            </a:r>
            <a:r>
              <a:rPr sz="1150" b="1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Master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0"/>
              </a:spcBef>
            </a:pPr>
            <a:r>
              <a:rPr sz="1150" b="1" spc="5" dirty="0">
                <a:latin typeface="Courier New"/>
                <a:cs typeface="Courier New"/>
              </a:rPr>
              <a:t>git push origin nouvelleBranche new #</a:t>
            </a:r>
            <a:r>
              <a:rPr sz="1150" b="1" spc="2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plugged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61594"/>
            <a:ext cx="6629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Management </a:t>
            </a:r>
            <a:r>
              <a:rPr spc="-295" dirty="0"/>
              <a:t>of the</a:t>
            </a:r>
            <a:r>
              <a:rPr spc="-340" dirty="0"/>
              <a:t> </a:t>
            </a:r>
            <a:r>
              <a:rPr spc="-229" dirty="0"/>
              <a:t>branches</a:t>
            </a:r>
          </a:p>
        </p:txBody>
      </p:sp>
      <p:sp>
        <p:nvSpPr>
          <p:cNvPr id="4" name="object 4"/>
          <p:cNvSpPr/>
          <p:nvPr/>
        </p:nvSpPr>
        <p:spPr>
          <a:xfrm>
            <a:off x="1835657" y="2132838"/>
            <a:ext cx="5145024" cy="3319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61594"/>
            <a:ext cx="670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Management </a:t>
            </a:r>
            <a:r>
              <a:rPr spc="-295" dirty="0"/>
              <a:t>of the</a:t>
            </a:r>
            <a:r>
              <a:rPr spc="-340" dirty="0"/>
              <a:t> </a:t>
            </a:r>
            <a:r>
              <a:rPr spc="-229" dirty="0"/>
              <a:t>branches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07565"/>
            <a:ext cx="6476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Management </a:t>
            </a:r>
            <a:r>
              <a:rPr sz="3200" spc="-215" dirty="0">
                <a:latin typeface="Arial"/>
                <a:cs typeface="Arial"/>
              </a:rPr>
              <a:t>of the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branches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78379"/>
            <a:ext cx="6169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14" dirty="0">
                <a:latin typeface="Arial"/>
                <a:cs typeface="Arial"/>
              </a:rPr>
              <a:t>setting </a:t>
            </a:r>
            <a:r>
              <a:rPr sz="3200" spc="-245" dirty="0">
                <a:latin typeface="Arial"/>
                <a:cs typeface="Arial"/>
              </a:rPr>
              <a:t>at </a:t>
            </a:r>
            <a:r>
              <a:rPr sz="3200" spc="-25" dirty="0">
                <a:latin typeface="Arial"/>
                <a:cs typeface="Arial"/>
              </a:rPr>
              <a:t>day </a:t>
            </a:r>
            <a:r>
              <a:rPr sz="3200" spc="-105" dirty="0">
                <a:latin typeface="Arial"/>
                <a:cs typeface="Arial"/>
              </a:rPr>
              <a:t>of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branch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2318004"/>
            <a:ext cx="6096000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6380" y="2319527"/>
            <a:ext cx="4796028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1625" y="2344775"/>
            <a:ext cx="6000623" cy="436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1625" y="2344775"/>
            <a:ext cx="6000750" cy="43624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04"/>
              </a:spcBef>
            </a:pPr>
            <a:r>
              <a:rPr sz="1150" b="1" spc="5" dirty="0">
                <a:latin typeface="Courier New"/>
                <a:cs typeface="Courier New"/>
              </a:rPr>
              <a:t>git push origin master #branche</a:t>
            </a:r>
            <a:r>
              <a:rPr sz="1150" b="1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Master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0"/>
              </a:spcBef>
            </a:pPr>
            <a:r>
              <a:rPr sz="1150" b="1" spc="5" dirty="0">
                <a:latin typeface="Courier New"/>
                <a:cs typeface="Courier New"/>
              </a:rPr>
              <a:t>git push origin nouvelleBranche new #</a:t>
            </a:r>
            <a:r>
              <a:rPr sz="1150" b="1" spc="2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plugged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3467100"/>
            <a:ext cx="6096000" cy="1607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6380" y="3474720"/>
            <a:ext cx="5330952" cy="1639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1625" y="3494023"/>
            <a:ext cx="6000623" cy="15137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1625" y="3494023"/>
            <a:ext cx="6000750" cy="151384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45"/>
              </a:spcBef>
            </a:pPr>
            <a:r>
              <a:rPr sz="1150" spc="5" dirty="0">
                <a:latin typeface="Courier New"/>
                <a:cs typeface="Courier New"/>
              </a:rPr>
              <a:t># I developed and commits on </a:t>
            </a:r>
            <a:r>
              <a:rPr sz="1150" spc="10" dirty="0">
                <a:latin typeface="Courier New"/>
                <a:cs typeface="Courier New"/>
              </a:rPr>
              <a:t>my </a:t>
            </a:r>
            <a:r>
              <a:rPr sz="1150" spc="5" dirty="0">
                <a:latin typeface="Courier New"/>
                <a:cs typeface="Courier New"/>
              </a:rPr>
              <a:t>plugged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local</a:t>
            </a:r>
            <a:endParaRPr sz="1150" dirty="0">
              <a:latin typeface="Courier New"/>
              <a:cs typeface="Courier New"/>
            </a:endParaRPr>
          </a:p>
          <a:p>
            <a:pPr marL="76200" marR="940435">
              <a:lnSpc>
                <a:spcPts val="1400"/>
              </a:lnSpc>
              <a:spcBef>
                <a:spcPts val="40"/>
              </a:spcBef>
            </a:pPr>
            <a:r>
              <a:rPr sz="1150" spc="5" dirty="0">
                <a:latin typeface="Courier New"/>
                <a:cs typeface="Courier New"/>
              </a:rPr>
              <a:t># But the origin of </a:t>
            </a:r>
            <a:r>
              <a:rPr sz="1150" spc="10" dirty="0">
                <a:latin typeface="Courier New"/>
                <a:cs typeface="Courier New"/>
              </a:rPr>
              <a:t>my </a:t>
            </a:r>
            <a:r>
              <a:rPr sz="1150" spc="5" dirty="0">
                <a:latin typeface="Courier New"/>
                <a:cs typeface="Courier New"/>
              </a:rPr>
              <a:t>branch (the master for example) has also evolved</a:t>
            </a:r>
            <a:r>
              <a:rPr sz="1150" spc="3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!</a:t>
            </a:r>
            <a:endParaRPr sz="11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150" b="1" spc="5" dirty="0">
                <a:latin typeface="Courier New"/>
                <a:cs typeface="Courier New"/>
              </a:rPr>
              <a:t>git checkout</a:t>
            </a:r>
            <a:r>
              <a:rPr sz="1150" b="1" spc="1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Master</a:t>
            </a:r>
            <a:endParaRPr sz="115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150" b="1" spc="5" dirty="0">
                <a:latin typeface="Courier New"/>
                <a:cs typeface="Courier New"/>
              </a:rPr>
              <a:t>git pull</a:t>
            </a:r>
            <a:endParaRPr sz="115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0"/>
              </a:spcBef>
            </a:pPr>
            <a:r>
              <a:rPr sz="1150" b="1" spc="5" dirty="0">
                <a:latin typeface="Courier New"/>
                <a:cs typeface="Courier New"/>
              </a:rPr>
              <a:t>git checkout</a:t>
            </a:r>
            <a:r>
              <a:rPr sz="1150" b="1" spc="1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nouvelleBranche</a:t>
            </a:r>
            <a:endParaRPr sz="115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b="1" spc="5" dirty="0">
                <a:latin typeface="Courier New"/>
                <a:cs typeface="Courier New"/>
              </a:rPr>
              <a:t>git rebase master</a:t>
            </a:r>
            <a:r>
              <a:rPr sz="1150" b="1" spc="3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nouvelleBranche</a:t>
            </a:r>
            <a:endParaRPr sz="1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594"/>
            <a:ext cx="76961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Management </a:t>
            </a:r>
            <a:r>
              <a:rPr spc="-295" dirty="0"/>
              <a:t>of the</a:t>
            </a:r>
            <a:r>
              <a:rPr spc="-340" dirty="0"/>
              <a:t> </a:t>
            </a:r>
            <a:r>
              <a:rPr spc="-229" dirty="0"/>
              <a:t>branches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5788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Management </a:t>
            </a:r>
            <a:r>
              <a:rPr sz="3200" spc="-215" dirty="0">
                <a:latin typeface="Arial"/>
                <a:cs typeface="Arial"/>
              </a:rPr>
              <a:t>of the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branches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8447" y="2465832"/>
            <a:ext cx="6096000" cy="2685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2352" y="2478023"/>
            <a:ext cx="6041136" cy="270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6453" y="2492882"/>
            <a:ext cx="6000623" cy="2591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46453" y="2492882"/>
            <a:ext cx="6000750" cy="259143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85"/>
              </a:spcBef>
            </a:pPr>
            <a:r>
              <a:rPr sz="1150" b="1" spc="5" dirty="0">
                <a:latin typeface="Courier New"/>
                <a:cs typeface="Courier New"/>
              </a:rPr>
              <a:t>git checkout</a:t>
            </a:r>
            <a:r>
              <a:rPr sz="1150" b="1" spc="1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Master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latin typeface="Courier New"/>
                <a:cs typeface="Courier New"/>
              </a:rPr>
              <a:t># I dev on the master (as I shall have a crééer</a:t>
            </a:r>
            <a:r>
              <a:rPr sz="1150" spc="8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plugged)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spc="5" dirty="0">
                <a:latin typeface="Courier New"/>
                <a:cs typeface="Courier New"/>
              </a:rPr>
              <a:t>...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b="1" spc="5" dirty="0">
                <a:latin typeface="Courier New"/>
                <a:cs typeface="Courier New"/>
              </a:rPr>
              <a:t>git commit -am </a:t>
            </a:r>
            <a:r>
              <a:rPr sz="1150" b="1" spc="10" dirty="0">
                <a:latin typeface="Courier New"/>
                <a:cs typeface="Courier New"/>
              </a:rPr>
              <a:t>"I </a:t>
            </a:r>
            <a:r>
              <a:rPr sz="1150" b="1" spc="5" dirty="0">
                <a:latin typeface="Courier New"/>
                <a:cs typeface="Courier New"/>
              </a:rPr>
              <a:t>committed on the master "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spc="5" dirty="0">
                <a:latin typeface="Courier New"/>
                <a:cs typeface="Courier New"/>
              </a:rPr>
              <a:t># I see myself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150" b="1" spc="5" dirty="0">
                <a:latin typeface="Courier New"/>
                <a:cs typeface="Courier New"/>
              </a:rPr>
              <a:t>git branch</a:t>
            </a:r>
            <a:r>
              <a:rPr sz="1150" b="1" spc="15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newFeature</a:t>
            </a:r>
            <a:endParaRPr sz="1150">
              <a:latin typeface="Courier New"/>
              <a:cs typeface="Courier New"/>
            </a:endParaRPr>
          </a:p>
          <a:p>
            <a:pPr marL="76200" marR="1559560">
              <a:lnSpc>
                <a:spcPct val="202599"/>
              </a:lnSpc>
              <a:spcBef>
                <a:spcPts val="10"/>
              </a:spcBef>
            </a:pPr>
            <a:r>
              <a:rPr sz="1150" spc="5" dirty="0">
                <a:latin typeface="Courier New"/>
                <a:cs typeface="Courier New"/>
              </a:rPr>
              <a:t># Now I have to put the master "clean" # If I still want to keep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files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b="1" spc="5" dirty="0">
                <a:latin typeface="Courier New"/>
                <a:cs typeface="Courier New"/>
              </a:rPr>
              <a:t>git reset --soft</a:t>
            </a:r>
            <a:r>
              <a:rPr sz="1150" b="1" spc="25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HEAD ~ 1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150" spc="5" dirty="0">
                <a:latin typeface="Courier New"/>
                <a:cs typeface="Courier New"/>
              </a:rPr>
              <a:t># If I do not want to keep</a:t>
            </a:r>
            <a:r>
              <a:rPr sz="1150" spc="3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files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b="1" spc="5" dirty="0">
                <a:latin typeface="Courier New"/>
                <a:cs typeface="Courier New"/>
              </a:rPr>
              <a:t>git reset --hard</a:t>
            </a:r>
            <a:r>
              <a:rPr sz="1150" b="1" spc="25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HEAD ~ 1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61594"/>
            <a:ext cx="7010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Management </a:t>
            </a:r>
            <a:r>
              <a:rPr spc="-295" dirty="0"/>
              <a:t>of the</a:t>
            </a:r>
            <a:r>
              <a:rPr spc="-340" dirty="0"/>
              <a:t> </a:t>
            </a:r>
            <a:r>
              <a:rPr spc="-229" dirty="0"/>
              <a:t>branches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3769"/>
            <a:ext cx="5544820" cy="2763577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130" dirty="0">
                <a:latin typeface="Arial"/>
                <a:cs typeface="Arial"/>
              </a:rPr>
              <a:t>lister </a:t>
            </a:r>
            <a:r>
              <a:rPr sz="3000" spc="-165" dirty="0">
                <a:latin typeface="Arial"/>
                <a:cs typeface="Arial"/>
              </a:rPr>
              <a:t>the</a:t>
            </a:r>
            <a:r>
              <a:rPr sz="3000" spc="-204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branches: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600" spc="-20" dirty="0">
                <a:latin typeface="Arial"/>
                <a:cs typeface="Arial"/>
              </a:rPr>
              <a:t>git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branch</a:t>
            </a:r>
            <a:endParaRPr sz="32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000" spc="-170" dirty="0">
                <a:latin typeface="Arial"/>
                <a:cs typeface="Arial"/>
              </a:rPr>
              <a:t>recover </a:t>
            </a:r>
            <a:r>
              <a:rPr sz="3000" spc="-160" dirty="0">
                <a:latin typeface="Arial"/>
                <a:cs typeface="Arial"/>
              </a:rPr>
              <a:t>branches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remote: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600" spc="-20" dirty="0">
                <a:latin typeface="Arial"/>
                <a:cs typeface="Arial"/>
              </a:rPr>
              <a:t>git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fetch</a:t>
            </a:r>
            <a:endParaRPr sz="4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000" spc="-130" dirty="0">
                <a:latin typeface="Arial"/>
                <a:cs typeface="Arial"/>
              </a:rPr>
              <a:t>lister </a:t>
            </a:r>
            <a:r>
              <a:rPr sz="3000" spc="-165" dirty="0">
                <a:latin typeface="Arial"/>
                <a:cs typeface="Arial"/>
              </a:rPr>
              <a:t>the </a:t>
            </a:r>
            <a:r>
              <a:rPr sz="3000" spc="-160" dirty="0">
                <a:latin typeface="Arial"/>
                <a:cs typeface="Arial"/>
              </a:rPr>
              <a:t>branches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remote: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600" spc="-20" dirty="0">
                <a:latin typeface="Arial"/>
                <a:cs typeface="Arial"/>
              </a:rPr>
              <a:t>git </a:t>
            </a:r>
            <a:r>
              <a:rPr sz="2600" spc="-110" dirty="0">
                <a:latin typeface="Arial"/>
                <a:cs typeface="Arial"/>
              </a:rPr>
              <a:t>branch</a:t>
            </a:r>
            <a:r>
              <a:rPr sz="2600" spc="-275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-at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561845"/>
            <a:ext cx="3590290" cy="435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30" dirty="0">
                <a:latin typeface="Arial"/>
                <a:cs typeface="Arial"/>
              </a:rPr>
              <a:t>Introduction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235" dirty="0">
                <a:latin typeface="Arial"/>
                <a:cs typeface="Arial"/>
              </a:rPr>
              <a:t>VCS: </a:t>
            </a:r>
            <a:r>
              <a:rPr sz="1800" spc="-100" dirty="0">
                <a:latin typeface="Arial"/>
                <a:cs typeface="Arial"/>
              </a:rPr>
              <a:t>Version </a:t>
            </a:r>
            <a:r>
              <a:rPr sz="1800" spc="-60" dirty="0">
                <a:latin typeface="Arial"/>
                <a:cs typeface="Arial"/>
              </a:rPr>
              <a:t>Control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System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0" dirty="0">
                <a:latin typeface="Arial"/>
                <a:cs typeface="Arial"/>
              </a:rPr>
              <a:t>Git </a:t>
            </a:r>
            <a:r>
              <a:rPr sz="1800" spc="-150" dirty="0">
                <a:latin typeface="Arial"/>
                <a:cs typeface="Arial"/>
              </a:rPr>
              <a:t>vs </a:t>
            </a:r>
            <a:r>
              <a:rPr sz="1800" spc="-240" dirty="0">
                <a:latin typeface="Arial"/>
                <a:cs typeface="Arial"/>
              </a:rPr>
              <a:t>SVN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ts val="2155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60" dirty="0">
                <a:latin typeface="Arial"/>
                <a:cs typeface="Arial"/>
              </a:rPr>
              <a:t>Historical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Git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buChar char="•"/>
              <a:tabLst>
                <a:tab pos="355600" algn="l"/>
                <a:tab pos="356235" algn="l"/>
              </a:tabLst>
            </a:pPr>
            <a:r>
              <a:rPr lang="en-IN" sz="2000" spc="-70" dirty="0">
                <a:latin typeface="Arial"/>
                <a:cs typeface="Arial"/>
              </a:rPr>
              <a:t>S</a:t>
            </a:r>
            <a:r>
              <a:rPr sz="2000" spc="-70" dirty="0" err="1">
                <a:latin typeface="Arial"/>
                <a:cs typeface="Arial"/>
              </a:rPr>
              <a:t>etting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in </a:t>
            </a:r>
            <a:r>
              <a:rPr lang="en-IN" sz="2000" spc="-100" dirty="0">
                <a:latin typeface="Arial"/>
                <a:cs typeface="Arial"/>
              </a:rPr>
              <a:t>square</a:t>
            </a:r>
            <a:r>
              <a:rPr lang="en-IN" sz="2000" spc="-16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Git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95" dirty="0">
                <a:latin typeface="Arial"/>
                <a:cs typeface="Arial"/>
              </a:rPr>
              <a:t>routines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Git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ts val="2155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05" dirty="0">
                <a:latin typeface="Arial"/>
                <a:cs typeface="Arial"/>
              </a:rPr>
              <a:t>Advanced </a:t>
            </a:r>
            <a:r>
              <a:rPr sz="1800" spc="-65" dirty="0">
                <a:latin typeface="Arial"/>
                <a:cs typeface="Arial"/>
              </a:rPr>
              <a:t>features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Git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100" dirty="0">
                <a:latin typeface="Arial"/>
                <a:cs typeface="Arial"/>
              </a:rPr>
              <a:t>GitLab: </a:t>
            </a:r>
            <a:r>
              <a:rPr sz="2000" spc="-130" dirty="0">
                <a:latin typeface="Arial"/>
                <a:cs typeface="Arial"/>
              </a:rPr>
              <a:t>It is </a:t>
            </a:r>
            <a:r>
              <a:rPr sz="2000" spc="-45" dirty="0">
                <a:latin typeface="Arial"/>
                <a:cs typeface="Arial"/>
              </a:rPr>
              <a:t>what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?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110" dirty="0">
                <a:latin typeface="Arial"/>
                <a:cs typeface="Arial"/>
              </a:rPr>
              <a:t>GitLab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features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85" dirty="0">
                <a:latin typeface="Arial"/>
                <a:cs typeface="Arial"/>
              </a:rPr>
              <a:t>Management </a:t>
            </a:r>
            <a:r>
              <a:rPr sz="1800" spc="-125" dirty="0">
                <a:latin typeface="Arial"/>
                <a:cs typeface="Arial"/>
              </a:rPr>
              <a:t>of 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branches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80" dirty="0">
                <a:latin typeface="Arial"/>
                <a:cs typeface="Arial"/>
              </a:rPr>
              <a:t>Sweater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request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ts val="2155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40" dirty="0">
                <a:latin typeface="Arial"/>
                <a:cs typeface="Arial"/>
              </a:rPr>
              <a:t>Internal </a:t>
            </a:r>
            <a:r>
              <a:rPr sz="1800" spc="-120" dirty="0">
                <a:latin typeface="Arial"/>
                <a:cs typeface="Arial"/>
              </a:rPr>
              <a:t>outcome </a:t>
            </a:r>
            <a:r>
              <a:rPr sz="1800" spc="195" dirty="0">
                <a:latin typeface="Arial"/>
                <a:cs typeface="Arial"/>
              </a:rPr>
              <a:t>/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Review </a:t>
            </a:r>
            <a:r>
              <a:rPr sz="1800" spc="-135" dirty="0">
                <a:latin typeface="Arial"/>
                <a:cs typeface="Arial"/>
              </a:rPr>
              <a:t>System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60" dirty="0">
                <a:latin typeface="Arial"/>
                <a:cs typeface="Arial"/>
              </a:rPr>
              <a:t>Git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Tips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120" dirty="0">
                <a:latin typeface="Arial"/>
                <a:cs typeface="Arial"/>
              </a:rPr>
              <a:t>Demo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E20607-9D90-4D8E-B17D-4754EE51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561887"/>
            <a:ext cx="2790698" cy="757606"/>
          </a:xfrm>
        </p:spPr>
        <p:txBody>
          <a:bodyPr/>
          <a:lstStyle/>
          <a:p>
            <a:r>
              <a:rPr lang="en-IN" dirty="0"/>
              <a:t>Summery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087" y="1066800"/>
            <a:ext cx="7306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Management </a:t>
            </a:r>
            <a:r>
              <a:rPr spc="-295" dirty="0"/>
              <a:t>of the</a:t>
            </a:r>
            <a:r>
              <a:rPr spc="-325" dirty="0"/>
              <a:t> </a:t>
            </a:r>
            <a:r>
              <a:rPr spc="-229" dirty="0"/>
              <a:t>branches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286000"/>
            <a:ext cx="6779260" cy="26657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Management </a:t>
            </a:r>
            <a:r>
              <a:rPr sz="3200" spc="-215" dirty="0">
                <a:latin typeface="Arial"/>
                <a:cs typeface="Arial"/>
              </a:rPr>
              <a:t>of the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Conflicts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5" dirty="0">
                <a:latin typeface="Arial"/>
                <a:cs typeface="Arial"/>
              </a:rPr>
              <a:t>git </a:t>
            </a:r>
            <a:r>
              <a:rPr sz="2800" spc="-120" dirty="0">
                <a:latin typeface="Arial"/>
                <a:cs typeface="Arial"/>
              </a:rPr>
              <a:t>checkout </a:t>
            </a:r>
            <a:r>
              <a:rPr sz="2800" spc="-75" dirty="0">
                <a:latin typeface="Arial"/>
                <a:cs typeface="Arial"/>
              </a:rPr>
              <a:t>--theirs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&lt;File&gt;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5" dirty="0">
                <a:latin typeface="Arial"/>
                <a:cs typeface="Arial"/>
              </a:rPr>
              <a:t>git </a:t>
            </a:r>
            <a:r>
              <a:rPr sz="2800" spc="-120" dirty="0">
                <a:latin typeface="Arial"/>
                <a:cs typeface="Arial"/>
              </a:rPr>
              <a:t>checkout </a:t>
            </a:r>
            <a:r>
              <a:rPr sz="2800" spc="-114" dirty="0">
                <a:latin typeface="Arial"/>
                <a:cs typeface="Arial"/>
              </a:rPr>
              <a:t>--bear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&lt;File&gt;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5" dirty="0">
                <a:latin typeface="Arial"/>
                <a:cs typeface="Arial"/>
              </a:rPr>
              <a:t>git </a:t>
            </a:r>
            <a:r>
              <a:rPr sz="2800" spc="-135" dirty="0">
                <a:latin typeface="Arial"/>
                <a:cs typeface="Arial"/>
              </a:rPr>
              <a:t>add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300" dirty="0">
                <a:latin typeface="Arial"/>
                <a:cs typeface="Arial"/>
              </a:rPr>
              <a:t>*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5" dirty="0">
                <a:latin typeface="Arial"/>
                <a:cs typeface="Arial"/>
              </a:rPr>
              <a:t>git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commit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61594"/>
            <a:ext cx="5715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Management </a:t>
            </a:r>
            <a:r>
              <a:rPr spc="-295" dirty="0"/>
              <a:t>of the</a:t>
            </a:r>
            <a:r>
              <a:rPr spc="-325" dirty="0"/>
              <a:t> </a:t>
            </a:r>
            <a:r>
              <a:rPr spc="-250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537"/>
            <a:ext cx="5094605" cy="332422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35" dirty="0">
                <a:latin typeface="Arial"/>
                <a:cs typeface="Arial"/>
              </a:rPr>
              <a:t>lister </a:t>
            </a:r>
            <a:r>
              <a:rPr sz="3200" spc="-170" dirty="0">
                <a:latin typeface="Arial"/>
                <a:cs typeface="Arial"/>
              </a:rPr>
              <a:t>the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branches: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5" dirty="0">
                <a:latin typeface="Arial"/>
                <a:cs typeface="Arial"/>
              </a:rPr>
              <a:t>git </a:t>
            </a:r>
            <a:r>
              <a:rPr sz="2800" spc="-114" dirty="0">
                <a:latin typeface="Arial"/>
                <a:cs typeface="Arial"/>
              </a:rPr>
              <a:t>tag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V0.1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3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35" dirty="0">
                <a:latin typeface="Arial"/>
                <a:cs typeface="Arial"/>
              </a:rPr>
              <a:t>lister </a:t>
            </a:r>
            <a:r>
              <a:rPr sz="3200" spc="-170" dirty="0">
                <a:latin typeface="Arial"/>
                <a:cs typeface="Arial"/>
              </a:rPr>
              <a:t>Branches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remote: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25" dirty="0">
                <a:latin typeface="Arial"/>
                <a:cs typeface="Arial"/>
              </a:rPr>
              <a:t>git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tag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1729" y="3010789"/>
            <a:ext cx="5391150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2045" y="5075301"/>
            <a:ext cx="532447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798" y="461594"/>
            <a:ext cx="3997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Migrate </a:t>
            </a:r>
            <a:r>
              <a:rPr spc="-300" dirty="0"/>
              <a:t>svn </a:t>
            </a:r>
            <a:r>
              <a:rPr spc="45" dirty="0"/>
              <a:t>to</a:t>
            </a:r>
            <a:r>
              <a:rPr spc="-345" dirty="0"/>
              <a:t> </a:t>
            </a:r>
            <a:r>
              <a:rPr spc="-3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537"/>
            <a:ext cx="7532370" cy="1559401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0" dirty="0">
                <a:latin typeface="Arial"/>
                <a:cs typeface="Arial"/>
              </a:rPr>
              <a:t>Migration </a:t>
            </a:r>
            <a:r>
              <a:rPr sz="3200" spc="-415" dirty="0">
                <a:latin typeface="Arial"/>
                <a:cs typeface="Arial"/>
              </a:rPr>
              <a:t>SVN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509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Git: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5" dirty="0">
                <a:latin typeface="Arial"/>
                <a:cs typeface="Arial"/>
              </a:rPr>
              <a:t>git </a:t>
            </a:r>
            <a:r>
              <a:rPr sz="2800" spc="-200" dirty="0">
                <a:latin typeface="Arial"/>
                <a:cs typeface="Arial"/>
              </a:rPr>
              <a:t>svn </a:t>
            </a:r>
            <a:r>
              <a:rPr sz="2800" spc="-110" dirty="0">
                <a:latin typeface="Arial"/>
                <a:cs typeface="Arial"/>
              </a:rPr>
              <a:t>clone</a:t>
            </a:r>
            <a:r>
              <a:rPr sz="28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 // svn / repo / here / trunk</a:t>
            </a:r>
            <a:r>
              <a:rPr sz="2800" spc="-17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spc="-114" dirty="0">
                <a:latin typeface="Arial"/>
                <a:cs typeface="Arial"/>
              </a:rPr>
              <a:t>demo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798" y="461594"/>
            <a:ext cx="3997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Migrate </a:t>
            </a:r>
            <a:r>
              <a:rPr spc="-300" dirty="0"/>
              <a:t>svn </a:t>
            </a:r>
            <a:r>
              <a:rPr spc="45" dirty="0"/>
              <a:t>to</a:t>
            </a:r>
            <a:r>
              <a:rPr spc="-345" dirty="0"/>
              <a:t> </a:t>
            </a:r>
            <a:r>
              <a:rPr spc="-3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5071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30" dirty="0">
                <a:latin typeface="Arial"/>
                <a:cs typeface="Arial"/>
              </a:rPr>
              <a:t>Remove </a:t>
            </a:r>
            <a:r>
              <a:rPr sz="3200" spc="-95" dirty="0">
                <a:latin typeface="Arial"/>
                <a:cs typeface="Arial"/>
              </a:rPr>
              <a:t>branch / tag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local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78379"/>
            <a:ext cx="5437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30" dirty="0">
                <a:latin typeface="Arial"/>
                <a:cs typeface="Arial"/>
              </a:rPr>
              <a:t>Remove </a:t>
            </a:r>
            <a:r>
              <a:rPr sz="3200" spc="-95" dirty="0">
                <a:latin typeface="Arial"/>
                <a:cs typeface="Arial"/>
              </a:rPr>
              <a:t>branch / tag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distant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49065"/>
            <a:ext cx="35598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5" dirty="0">
                <a:latin typeface="Arial"/>
                <a:cs typeface="Arial"/>
              </a:rPr>
              <a:t>Other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orders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4855" y="2241804"/>
            <a:ext cx="6094476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7236" y="2243327"/>
            <a:ext cx="2929128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1846" y="2269083"/>
            <a:ext cx="6000623" cy="436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1846" y="2269083"/>
            <a:ext cx="6000750" cy="43624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1150" spc="5" dirty="0">
                <a:latin typeface="Courier New"/>
                <a:cs typeface="Courier New"/>
              </a:rPr>
              <a:t>git tag -d</a:t>
            </a:r>
            <a:r>
              <a:rPr sz="1150" spc="2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1.0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150" spc="5" dirty="0">
                <a:latin typeface="Courier New"/>
                <a:cs typeface="Courier New"/>
              </a:rPr>
              <a:t>git branch -d</a:t>
            </a:r>
            <a:r>
              <a:rPr sz="1150" spc="2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nouvelleBranche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24583" y="3617976"/>
            <a:ext cx="6095999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6963" y="3619500"/>
            <a:ext cx="2484119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2335" y="3645001"/>
            <a:ext cx="6000623" cy="436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72335" y="3645001"/>
            <a:ext cx="6000750" cy="43624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04"/>
              </a:spcBef>
            </a:pPr>
            <a:r>
              <a:rPr sz="1150" spc="5" dirty="0">
                <a:latin typeface="Courier New"/>
                <a:cs typeface="Courier New"/>
              </a:rPr>
              <a:t>git push origin</a:t>
            </a:r>
            <a:r>
              <a:rPr sz="1150" spc="1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: 1.0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150" spc="5" dirty="0">
                <a:latin typeface="Courier New"/>
                <a:cs typeface="Courier New"/>
              </a:rPr>
              <a:t>git push origin</a:t>
            </a:r>
            <a:r>
              <a:rPr sz="1150" spc="1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:plugged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5711" y="5448300"/>
            <a:ext cx="6095999" cy="710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99616" y="5451347"/>
            <a:ext cx="1595628" cy="7498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3844" y="5475947"/>
            <a:ext cx="6000623" cy="6157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53844" y="5475947"/>
            <a:ext cx="6000750" cy="61595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1150" spc="5" dirty="0">
                <a:latin typeface="Courier New"/>
                <a:cs typeface="Courier New"/>
              </a:rPr>
              <a:t>git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rm</a:t>
            </a:r>
            <a:endParaRPr sz="1150">
              <a:latin typeface="Courier New"/>
              <a:cs typeface="Courier New"/>
            </a:endParaRPr>
          </a:p>
          <a:p>
            <a:pPr marL="76200" marR="4672330">
              <a:lnSpc>
                <a:spcPts val="1400"/>
              </a:lnSpc>
              <a:spcBef>
                <a:spcPts val="40"/>
              </a:spcBef>
            </a:pPr>
            <a:r>
              <a:rPr sz="1150" spc="5" dirty="0">
                <a:latin typeface="Courier New"/>
                <a:cs typeface="Courier New"/>
              </a:rPr>
              <a:t>git rm</a:t>
            </a:r>
            <a:r>
              <a:rPr sz="1150" spc="-6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-cached git</a:t>
            </a:r>
            <a:r>
              <a:rPr sz="1150" spc="-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fetch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87424" y="4648200"/>
            <a:ext cx="6094476" cy="7101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9803" y="4651247"/>
            <a:ext cx="3729228" cy="7498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4413" y="4674946"/>
            <a:ext cx="6000622" cy="6157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34413" y="4674946"/>
            <a:ext cx="6000750" cy="61595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10"/>
              </a:spcBef>
            </a:pPr>
            <a:r>
              <a:rPr sz="1150" b="1" spc="5" dirty="0">
                <a:latin typeface="Courier New"/>
                <a:cs typeface="Courier New"/>
              </a:rPr>
              <a:t>git checkout</a:t>
            </a:r>
            <a:r>
              <a:rPr sz="1150" b="1" spc="-65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Master</a:t>
            </a:r>
            <a:endParaRPr sz="1150">
              <a:latin typeface="Courier New"/>
              <a:cs typeface="Courier New"/>
            </a:endParaRPr>
          </a:p>
          <a:p>
            <a:pPr marL="76200" marR="2539365">
              <a:lnSpc>
                <a:spcPts val="1400"/>
              </a:lnSpc>
              <a:spcBef>
                <a:spcPts val="45"/>
              </a:spcBef>
            </a:pPr>
            <a:r>
              <a:rPr sz="1150" b="1" spc="5" dirty="0">
                <a:latin typeface="Courier New"/>
                <a:cs typeface="Courier New"/>
              </a:rPr>
              <a:t>git tag -a 1.0 </a:t>
            </a:r>
            <a:r>
              <a:rPr sz="1150" b="1" spc="10" dirty="0">
                <a:latin typeface="Courier New"/>
                <a:cs typeface="Courier New"/>
              </a:rPr>
              <a:t>-m </a:t>
            </a:r>
            <a:r>
              <a:rPr sz="1150" b="1" spc="5" dirty="0">
                <a:latin typeface="Courier New"/>
                <a:cs typeface="Courier New"/>
              </a:rPr>
              <a:t>"Stable release </a:t>
            </a:r>
            <a:r>
              <a:rPr sz="1150" b="1" dirty="0">
                <a:latin typeface="Courier New"/>
                <a:cs typeface="Courier New"/>
              </a:rPr>
              <a:t>1.0 '  </a:t>
            </a:r>
            <a:r>
              <a:rPr sz="1150" b="1" spc="5" dirty="0">
                <a:latin typeface="Courier New"/>
                <a:cs typeface="Courier New"/>
              </a:rPr>
              <a:t>git push origin</a:t>
            </a:r>
            <a:r>
              <a:rPr sz="1150" b="1" spc="1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1.0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002" y="461594"/>
            <a:ext cx="1492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GitLab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032596"/>
            <a:ext cx="8229600" cy="3661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15" dirty="0"/>
              <a:t> </a:t>
            </a:r>
            <a:r>
              <a:rPr spc="-360" dirty="0"/>
              <a:t>Lab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002" y="461594"/>
            <a:ext cx="1492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GitLab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258"/>
            <a:ext cx="7259320" cy="35382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00" dirty="0">
                <a:latin typeface="Arial"/>
                <a:cs typeface="Arial"/>
              </a:rPr>
              <a:t>Interface </a:t>
            </a:r>
            <a:r>
              <a:rPr sz="3200" spc="-114" dirty="0">
                <a:latin typeface="Arial"/>
                <a:cs typeface="Arial"/>
              </a:rPr>
              <a:t>web </a:t>
            </a:r>
            <a:r>
              <a:rPr sz="3200" spc="-65" dirty="0">
                <a:latin typeface="Arial"/>
                <a:cs typeface="Arial"/>
              </a:rPr>
              <a:t>for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git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95" dirty="0">
                <a:latin typeface="Arial"/>
                <a:cs typeface="Arial"/>
              </a:rPr>
              <a:t>clone </a:t>
            </a:r>
            <a:r>
              <a:rPr sz="3200" spc="-100" dirty="0">
                <a:latin typeface="Arial"/>
                <a:cs typeface="Arial"/>
              </a:rPr>
              <a:t>of</a:t>
            </a:r>
            <a:r>
              <a:rPr sz="3200" spc="-135" dirty="0">
                <a:latin typeface="Arial"/>
                <a:cs typeface="Arial"/>
              </a:rPr>
              <a:t> GitHub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Management </a:t>
            </a:r>
            <a:r>
              <a:rPr sz="3200" spc="-215" dirty="0">
                <a:latin typeface="Arial"/>
                <a:cs typeface="Arial"/>
              </a:rPr>
              <a:t>of the </a:t>
            </a:r>
            <a:r>
              <a:rPr sz="3200" spc="-125" dirty="0">
                <a:latin typeface="Arial"/>
                <a:cs typeface="Arial"/>
              </a:rPr>
              <a:t>rest: </a:t>
            </a:r>
            <a:r>
              <a:rPr sz="3200" spc="-90" dirty="0">
                <a:latin typeface="Arial"/>
                <a:cs typeface="Arial"/>
              </a:rPr>
              <a:t>public, </a:t>
            </a:r>
            <a:r>
              <a:rPr sz="3200" spc="-85" dirty="0">
                <a:latin typeface="Arial"/>
                <a:cs typeface="Arial"/>
              </a:rPr>
              <a:t>private,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internal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50" dirty="0">
                <a:latin typeface="Arial"/>
                <a:cs typeface="Arial"/>
              </a:rPr>
              <a:t>Code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review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0" dirty="0">
                <a:latin typeface="Arial"/>
                <a:cs typeface="Arial"/>
              </a:rPr>
              <a:t>outcome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tracking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25,000 </a:t>
            </a:r>
            <a:r>
              <a:rPr sz="3200" spc="-204" dirty="0">
                <a:latin typeface="Arial"/>
                <a:cs typeface="Arial"/>
              </a:rPr>
              <a:t>users </a:t>
            </a:r>
            <a:r>
              <a:rPr sz="3200" spc="-95" dirty="0">
                <a:latin typeface="Arial"/>
                <a:cs typeface="Arial"/>
              </a:rPr>
              <a:t>we </a:t>
            </a:r>
            <a:r>
              <a:rPr sz="3200" spc="-245" dirty="0">
                <a:latin typeface="Arial"/>
                <a:cs typeface="Arial"/>
              </a:rPr>
              <a:t>at </a:t>
            </a:r>
            <a:r>
              <a:rPr sz="3200" spc="-150" dirty="0">
                <a:latin typeface="Arial"/>
                <a:cs typeface="Arial"/>
              </a:rPr>
              <a:t>single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server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717" y="461594"/>
            <a:ext cx="3753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GitLab</a:t>
            </a:r>
            <a:r>
              <a:rPr spc="-285" dirty="0"/>
              <a:t> </a:t>
            </a:r>
            <a:r>
              <a:rPr spc="-45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537"/>
            <a:ext cx="7663180" cy="32111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90" dirty="0">
                <a:latin typeface="Arial"/>
                <a:cs typeface="Arial"/>
              </a:rPr>
              <a:t>Git </a:t>
            </a:r>
            <a:r>
              <a:rPr sz="3200" spc="-110" dirty="0">
                <a:latin typeface="Arial"/>
                <a:cs typeface="Arial"/>
              </a:rPr>
              <a:t>lab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workflow:</a:t>
            </a:r>
            <a:endParaRPr sz="3200" dirty="0">
              <a:latin typeface="Arial"/>
              <a:cs typeface="Arial"/>
            </a:endParaRPr>
          </a:p>
          <a:p>
            <a:pPr marL="984250" lvl="1" indent="-514350">
              <a:lnSpc>
                <a:spcPct val="100000"/>
              </a:lnSpc>
              <a:spcBef>
                <a:spcPts val="690"/>
              </a:spcBef>
              <a:buFont typeface="+mj-lt"/>
              <a:buAutoNum type="arabicPeriod"/>
              <a:tabLst>
                <a:tab pos="756920" algn="l"/>
              </a:tabLst>
            </a:pPr>
            <a:r>
              <a:rPr lang="en-IN" sz="2800" spc="-175" dirty="0">
                <a:latin typeface="Arial"/>
                <a:cs typeface="Arial"/>
              </a:rPr>
              <a:t>C</a:t>
            </a:r>
            <a:r>
              <a:rPr sz="2800" spc="-175" dirty="0">
                <a:latin typeface="Arial"/>
                <a:cs typeface="Arial"/>
              </a:rPr>
              <a:t>lone </a:t>
            </a:r>
            <a:r>
              <a:rPr lang="en-IN" sz="2800" spc="-45" dirty="0">
                <a:latin typeface="Arial"/>
                <a:cs typeface="Arial"/>
              </a:rPr>
              <a:t>the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repository</a:t>
            </a:r>
            <a:endParaRPr sz="2800" dirty="0">
              <a:latin typeface="Arial"/>
              <a:cs typeface="Arial"/>
            </a:endParaRPr>
          </a:p>
          <a:p>
            <a:pPr marL="984250" lvl="1" indent="-514350">
              <a:lnSpc>
                <a:spcPct val="100000"/>
              </a:lnSpc>
              <a:spcBef>
                <a:spcPts val="670"/>
              </a:spcBef>
              <a:buFont typeface="+mj-lt"/>
              <a:buAutoNum type="arabicPeriod"/>
              <a:tabLst>
                <a:tab pos="756920" algn="l"/>
              </a:tabLst>
            </a:pPr>
            <a:r>
              <a:rPr sz="2800" spc="-55" dirty="0">
                <a:latin typeface="Arial"/>
                <a:cs typeface="Arial"/>
              </a:rPr>
              <a:t>Edit, </a:t>
            </a:r>
            <a:r>
              <a:rPr sz="2800" spc="-65" dirty="0">
                <a:latin typeface="Arial"/>
                <a:cs typeface="Arial"/>
              </a:rPr>
              <a:t>commit </a:t>
            </a:r>
            <a:r>
              <a:rPr sz="2800" spc="-10" dirty="0">
                <a:latin typeface="Arial"/>
                <a:cs typeface="Arial"/>
              </a:rPr>
              <a:t>and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push</a:t>
            </a:r>
            <a:endParaRPr sz="2800" dirty="0">
              <a:latin typeface="Arial"/>
              <a:cs typeface="Arial"/>
            </a:endParaRPr>
          </a:p>
          <a:p>
            <a:pPr marL="984250" lvl="1" indent="-51435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756920" algn="l"/>
              </a:tabLst>
            </a:pPr>
            <a:r>
              <a:rPr sz="2800" spc="-165" dirty="0">
                <a:latin typeface="Arial"/>
                <a:cs typeface="Arial"/>
              </a:rPr>
              <a:t>Create </a:t>
            </a:r>
            <a:r>
              <a:rPr sz="2800" spc="-110" dirty="0">
                <a:latin typeface="Arial"/>
                <a:cs typeface="Arial"/>
              </a:rPr>
              <a:t>Merge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Request</a:t>
            </a:r>
            <a:endParaRPr sz="2800" dirty="0">
              <a:latin typeface="Arial"/>
              <a:cs typeface="Arial"/>
            </a:endParaRPr>
          </a:p>
          <a:p>
            <a:pPr marL="984250" lvl="1" indent="-514350">
              <a:lnSpc>
                <a:spcPct val="100000"/>
              </a:lnSpc>
              <a:spcBef>
                <a:spcPts val="670"/>
              </a:spcBef>
              <a:buFont typeface="+mj-lt"/>
              <a:buAutoNum type="arabicPeriod"/>
              <a:tabLst>
                <a:tab pos="756920" algn="l"/>
              </a:tabLst>
            </a:pPr>
            <a:r>
              <a:rPr sz="2800" spc="-155" dirty="0">
                <a:latin typeface="Arial"/>
                <a:cs typeface="Arial"/>
              </a:rPr>
              <a:t>Reviewer </a:t>
            </a:r>
            <a:r>
              <a:rPr sz="2800" spc="-125" dirty="0">
                <a:latin typeface="Arial"/>
                <a:cs typeface="Arial"/>
              </a:rPr>
              <a:t>comments </a:t>
            </a:r>
            <a:endParaRPr lang="en-IN" sz="2800" spc="-125" dirty="0">
              <a:latin typeface="Arial"/>
              <a:cs typeface="Arial"/>
            </a:endParaRPr>
          </a:p>
          <a:p>
            <a:pPr marL="984250" lvl="1" indent="-514350">
              <a:lnSpc>
                <a:spcPct val="100000"/>
              </a:lnSpc>
              <a:spcBef>
                <a:spcPts val="670"/>
              </a:spcBef>
              <a:buFont typeface="+mj-lt"/>
              <a:buAutoNum type="arabicPeriod"/>
              <a:tabLst>
                <a:tab pos="756920" algn="l"/>
              </a:tabLst>
            </a:pPr>
            <a:r>
              <a:rPr sz="2800" spc="-110" dirty="0">
                <a:latin typeface="Arial"/>
                <a:cs typeface="Arial"/>
              </a:rPr>
              <a:t>Merge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branch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15" dirty="0"/>
              <a:t> </a:t>
            </a:r>
            <a:r>
              <a:rPr spc="-360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5255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View </a:t>
            </a:r>
            <a:r>
              <a:rPr sz="3200" spc="-70" dirty="0">
                <a:latin typeface="Arial"/>
                <a:cs typeface="Arial"/>
              </a:rPr>
              <a:t>commit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15" dirty="0"/>
              <a:t> </a:t>
            </a:r>
            <a:r>
              <a:rPr spc="-360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4188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0" dirty="0">
                <a:latin typeface="Arial"/>
                <a:cs typeface="Arial"/>
              </a:rPr>
              <a:t>adding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plugged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82" y="2204808"/>
            <a:ext cx="7556500" cy="4248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3" y="461594"/>
            <a:ext cx="36150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9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714500" y="2801111"/>
            <a:ext cx="5734050" cy="19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15" dirty="0"/>
              <a:t> </a:t>
            </a:r>
            <a:r>
              <a:rPr spc="-360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40360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IN" sz="3200" spc="-135" dirty="0">
                <a:latin typeface="Arial"/>
                <a:cs typeface="Arial"/>
              </a:rPr>
              <a:t>Pull Request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82" y="2132812"/>
            <a:ext cx="7625460" cy="4287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15" dirty="0"/>
              <a:t> </a:t>
            </a:r>
            <a:r>
              <a:rPr spc="-360" dirty="0"/>
              <a:t>Lab</a:t>
            </a:r>
          </a:p>
        </p:txBody>
      </p:sp>
      <p:sp>
        <p:nvSpPr>
          <p:cNvPr id="3" name="object 3"/>
          <p:cNvSpPr/>
          <p:nvPr/>
        </p:nvSpPr>
        <p:spPr>
          <a:xfrm>
            <a:off x="546950" y="1600136"/>
            <a:ext cx="8050022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15" dirty="0"/>
              <a:t> </a:t>
            </a:r>
            <a:r>
              <a:rPr spc="-360" dirty="0"/>
              <a:t>Lab</a:t>
            </a:r>
          </a:p>
        </p:txBody>
      </p:sp>
      <p:sp>
        <p:nvSpPr>
          <p:cNvPr id="3" name="object 3"/>
          <p:cNvSpPr/>
          <p:nvPr/>
        </p:nvSpPr>
        <p:spPr>
          <a:xfrm>
            <a:off x="546950" y="1600136"/>
            <a:ext cx="8050022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461594"/>
            <a:ext cx="17329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05" dirty="0"/>
              <a:t> </a:t>
            </a:r>
            <a:r>
              <a:rPr spc="-290"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258"/>
            <a:ext cx="5643880" cy="17818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How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95" dirty="0">
                <a:latin typeface="Arial"/>
                <a:cs typeface="Arial"/>
              </a:rPr>
              <a:t>know </a:t>
            </a:r>
            <a:r>
              <a:rPr sz="3200" spc="-135" dirty="0">
                <a:latin typeface="Arial"/>
                <a:cs typeface="Arial"/>
              </a:rPr>
              <a:t>impushed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commit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How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5" dirty="0">
                <a:latin typeface="Arial"/>
                <a:cs typeface="Arial"/>
              </a:rPr>
              <a:t>postponement </a:t>
            </a:r>
            <a:r>
              <a:rPr sz="3200" spc="-245" dirty="0">
                <a:latin typeface="Arial"/>
                <a:cs typeface="Arial"/>
              </a:rPr>
              <a:t>at </a:t>
            </a:r>
            <a:r>
              <a:rPr sz="3200" spc="-150" dirty="0">
                <a:latin typeface="Arial"/>
                <a:cs typeface="Arial"/>
              </a:rPr>
              <a:t>single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commit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00" dirty="0">
                <a:latin typeface="Arial"/>
                <a:cs typeface="Arial"/>
              </a:rPr>
              <a:t>Best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practices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461594"/>
            <a:ext cx="17329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05" dirty="0"/>
              <a:t> </a:t>
            </a:r>
            <a:r>
              <a:rPr spc="-290"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5712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Before </a:t>
            </a:r>
            <a:r>
              <a:rPr sz="3200" spc="-165" dirty="0">
                <a:latin typeface="Arial"/>
                <a:cs typeface="Arial"/>
              </a:rPr>
              <a:t>push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commits: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59" y="4042028"/>
            <a:ext cx="3766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Correct </a:t>
            </a:r>
            <a:r>
              <a:rPr sz="3200" spc="-170" dirty="0">
                <a:latin typeface="Arial"/>
                <a:cs typeface="Arial"/>
              </a:rPr>
              <a:t>the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commits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0" y="2334767"/>
            <a:ext cx="6095999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8739" y="2337816"/>
            <a:ext cx="2929128" cy="928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3603" y="2361869"/>
            <a:ext cx="6000623" cy="7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603" y="2361869"/>
            <a:ext cx="6000750" cy="79565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1150" spc="5" dirty="0">
                <a:latin typeface="Courier New"/>
                <a:cs typeface="Courier New"/>
              </a:rPr>
              <a:t># I did commit C1,</a:t>
            </a:r>
            <a:r>
              <a:rPr sz="115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C2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150" b="1" spc="5" dirty="0">
                <a:latin typeface="Courier New"/>
                <a:cs typeface="Courier New"/>
              </a:rPr>
              <a:t>git pull -rebase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spc="5" dirty="0">
                <a:latin typeface="Courier New"/>
                <a:cs typeface="Courier New"/>
              </a:rPr>
              <a:t>#Then </a:t>
            </a:r>
            <a:r>
              <a:rPr sz="1150" spc="10" dirty="0">
                <a:latin typeface="Courier New"/>
                <a:cs typeface="Courier New"/>
              </a:rPr>
              <a:t>we </a:t>
            </a:r>
            <a:r>
              <a:rPr sz="1150" spc="5" dirty="0">
                <a:latin typeface="Courier New"/>
                <a:cs typeface="Courier New"/>
              </a:rPr>
              <a:t>can</a:t>
            </a:r>
            <a:r>
              <a:rPr sz="1150" spc="-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publish: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0"/>
              </a:spcBef>
            </a:pPr>
            <a:r>
              <a:rPr sz="1150" b="1" spc="5" dirty="0">
                <a:latin typeface="Courier New"/>
                <a:cs typeface="Courier New"/>
              </a:rPr>
              <a:t>git push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6360" y="4710684"/>
            <a:ext cx="6095999" cy="890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8739" y="4713732"/>
            <a:ext cx="2217420" cy="928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3603" y="4737658"/>
            <a:ext cx="6000623" cy="795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3603" y="4737658"/>
            <a:ext cx="6000750" cy="79565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76200" marR="4050029" algn="just">
              <a:lnSpc>
                <a:spcPct val="101400"/>
              </a:lnSpc>
              <a:spcBef>
                <a:spcPts val="200"/>
              </a:spcBef>
            </a:pPr>
            <a:r>
              <a:rPr sz="1150" spc="5" dirty="0">
                <a:latin typeface="Courier New"/>
                <a:cs typeface="Courier New"/>
              </a:rPr>
              <a:t># I did commit </a:t>
            </a:r>
            <a:r>
              <a:rPr sz="1150" dirty="0">
                <a:latin typeface="Courier New"/>
                <a:cs typeface="Courier New"/>
              </a:rPr>
              <a:t>C1  </a:t>
            </a:r>
            <a:r>
              <a:rPr sz="1150" b="1" spc="5" dirty="0">
                <a:latin typeface="Courier New"/>
                <a:cs typeface="Courier New"/>
              </a:rPr>
              <a:t>git commit -am "C1"  </a:t>
            </a:r>
            <a:r>
              <a:rPr sz="1150" spc="5" dirty="0">
                <a:latin typeface="Courier New"/>
                <a:cs typeface="Courier New"/>
              </a:rPr>
              <a:t># To change commit  </a:t>
            </a:r>
            <a:r>
              <a:rPr sz="1150" b="1" spc="5" dirty="0">
                <a:latin typeface="Courier New"/>
                <a:cs typeface="Courier New"/>
              </a:rPr>
              <a:t>git Amend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461594"/>
            <a:ext cx="17329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05" dirty="0"/>
              <a:t> </a:t>
            </a:r>
            <a:r>
              <a:rPr spc="-290"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5636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Before </a:t>
            </a:r>
            <a:r>
              <a:rPr sz="3200" spc="-165" dirty="0">
                <a:latin typeface="Arial"/>
                <a:cs typeface="Arial"/>
              </a:rPr>
              <a:t>push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commits: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6475" y="2810256"/>
            <a:ext cx="6096000" cy="1798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1372" y="2185416"/>
            <a:ext cx="3576828" cy="1827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852" y="2819654"/>
            <a:ext cx="6000623" cy="1703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372" y="2819400"/>
            <a:ext cx="6000750" cy="170370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50"/>
              </a:spcBef>
            </a:pPr>
            <a:r>
              <a:rPr sz="1150" spc="5" dirty="0">
                <a:latin typeface="Courier New"/>
                <a:cs typeface="Courier New"/>
              </a:rPr>
              <a:t>Revert all #</a:t>
            </a:r>
            <a:r>
              <a:rPr sz="1150" spc="-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exchange</a:t>
            </a:r>
            <a:endParaRPr sz="11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76200">
              <a:lnSpc>
                <a:spcPts val="1435"/>
              </a:lnSpc>
            </a:pPr>
            <a:r>
              <a:rPr sz="1150" b="1" spc="5" dirty="0">
                <a:latin typeface="Courier New"/>
                <a:cs typeface="Courier New"/>
              </a:rPr>
              <a:t>git </a:t>
            </a:r>
            <a:r>
              <a:rPr sz="1150" b="1" dirty="0">
                <a:latin typeface="Courier New"/>
                <a:cs typeface="Courier New"/>
              </a:rPr>
              <a:t>--hard reset HEAD ^ </a:t>
            </a:r>
            <a:r>
              <a:rPr sz="1150" b="1" spc="5" dirty="0">
                <a:latin typeface="Courier New"/>
                <a:cs typeface="Courier New"/>
              </a:rPr>
              <a:t>#</a:t>
            </a:r>
            <a:r>
              <a:rPr sz="1150" b="1" spc="-345" dirty="0">
                <a:latin typeface="Courier New"/>
                <a:cs typeface="Courier New"/>
              </a:rPr>
              <a:t> </a:t>
            </a:r>
            <a:r>
              <a:rPr sz="1200" spc="-45" dirty="0">
                <a:latin typeface="Arial"/>
                <a:cs typeface="Arial"/>
              </a:rPr>
              <a:t>reset </a:t>
            </a:r>
            <a:r>
              <a:rPr sz="1200" spc="-60" dirty="0">
                <a:latin typeface="Arial"/>
                <a:cs typeface="Arial"/>
              </a:rPr>
              <a:t>1 </a:t>
            </a:r>
            <a:r>
              <a:rPr sz="1200" spc="-40" dirty="0">
                <a:latin typeface="Arial"/>
                <a:cs typeface="Arial"/>
              </a:rPr>
              <a:t>commits</a:t>
            </a:r>
            <a:endParaRPr sz="1200" dirty="0">
              <a:latin typeface="Arial"/>
              <a:cs typeface="Arial"/>
            </a:endParaRPr>
          </a:p>
          <a:p>
            <a:pPr marL="76200">
              <a:lnSpc>
                <a:spcPts val="1435"/>
              </a:lnSpc>
            </a:pPr>
            <a:r>
              <a:rPr sz="1150" b="1" spc="5" dirty="0">
                <a:latin typeface="Courier New"/>
                <a:cs typeface="Courier New"/>
              </a:rPr>
              <a:t>git </a:t>
            </a:r>
            <a:r>
              <a:rPr sz="1150" b="1" dirty="0">
                <a:latin typeface="Courier New"/>
                <a:cs typeface="Courier New"/>
              </a:rPr>
              <a:t>--hard reset HEAD ~ 5 </a:t>
            </a:r>
            <a:r>
              <a:rPr sz="1200" spc="-45" dirty="0">
                <a:latin typeface="Arial"/>
                <a:cs typeface="Arial"/>
              </a:rPr>
              <a:t>(reset </a:t>
            </a:r>
            <a:r>
              <a:rPr sz="1200" spc="-60" dirty="0">
                <a:latin typeface="Arial"/>
                <a:cs typeface="Arial"/>
              </a:rPr>
              <a:t>5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commits)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150" spc="5" dirty="0">
                <a:latin typeface="Courier New"/>
                <a:cs typeface="Courier New"/>
              </a:rPr>
              <a:t># Commits not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published</a:t>
            </a:r>
            <a:endParaRPr sz="11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150" b="1" spc="5" dirty="0">
                <a:latin typeface="Courier New"/>
                <a:cs typeface="Courier New"/>
              </a:rPr>
              <a:t>git log</a:t>
            </a:r>
            <a:r>
              <a:rPr sz="1150" b="1" spc="1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origin / master..HEAD</a:t>
            </a:r>
            <a:endParaRPr sz="1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461594"/>
            <a:ext cx="17329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05" dirty="0"/>
              <a:t> </a:t>
            </a:r>
            <a:r>
              <a:rPr spc="-290"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5407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Before </a:t>
            </a:r>
            <a:r>
              <a:rPr sz="3200" spc="-165" dirty="0">
                <a:latin typeface="Arial"/>
                <a:cs typeface="Arial"/>
              </a:rPr>
              <a:t>push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commits: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544" y="3060192"/>
            <a:ext cx="6289548" cy="1609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7447" y="3067811"/>
            <a:ext cx="6309359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1600" y="3088004"/>
            <a:ext cx="6194679" cy="15137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1600" y="3088004"/>
            <a:ext cx="6195060" cy="151384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6200" marR="158115">
              <a:lnSpc>
                <a:spcPct val="100899"/>
              </a:lnSpc>
              <a:spcBef>
                <a:spcPts val="229"/>
              </a:spcBef>
            </a:pPr>
            <a:r>
              <a:rPr sz="1150" spc="5" dirty="0">
                <a:latin typeface="Courier New"/>
                <a:cs typeface="Courier New"/>
              </a:rPr>
              <a:t>#I am the master </a:t>
            </a:r>
            <a:r>
              <a:rPr sz="1150" spc="10" dirty="0">
                <a:latin typeface="Courier New"/>
                <a:cs typeface="Courier New"/>
              </a:rPr>
              <a:t>and </a:t>
            </a:r>
            <a:r>
              <a:rPr sz="1150" spc="5" dirty="0">
                <a:latin typeface="Courier New"/>
                <a:cs typeface="Courier New"/>
              </a:rPr>
              <a:t>I commits on </a:t>
            </a:r>
            <a:r>
              <a:rPr sz="1150" spc="10" dirty="0">
                <a:latin typeface="Courier New"/>
                <a:cs typeface="Courier New"/>
              </a:rPr>
              <a:t>the </a:t>
            </a:r>
            <a:r>
              <a:rPr sz="1150" spc="5" dirty="0">
                <a:latin typeface="Courier New"/>
                <a:cs typeface="Courier New"/>
              </a:rPr>
              <a:t>plugged </a:t>
            </a:r>
            <a:r>
              <a:rPr sz="1150" spc="10" dirty="0">
                <a:latin typeface="Courier New"/>
                <a:cs typeface="Courier New"/>
              </a:rPr>
              <a:t>B1 </a:t>
            </a:r>
            <a:r>
              <a:rPr sz="1150" spc="5" dirty="0">
                <a:latin typeface="Courier New"/>
                <a:cs typeface="Courier New"/>
              </a:rPr>
              <a:t>The commit time being #hash</a:t>
            </a:r>
            <a:r>
              <a:rPr sz="1150" spc="15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hash_commit</a:t>
            </a:r>
            <a:endParaRPr sz="1150">
              <a:latin typeface="Courier New"/>
              <a:cs typeface="Courier New"/>
            </a:endParaRPr>
          </a:p>
          <a:p>
            <a:pPr marL="76200" marR="4778375">
              <a:lnSpc>
                <a:spcPct val="101699"/>
              </a:lnSpc>
              <a:spcBef>
                <a:spcPts val="5"/>
              </a:spcBef>
            </a:pPr>
            <a:r>
              <a:rPr sz="1150" spc="5" dirty="0">
                <a:latin typeface="Courier New"/>
                <a:cs typeface="Courier New"/>
              </a:rPr>
              <a:t>#(by</a:t>
            </a:r>
            <a:r>
              <a:rPr sz="1150" spc="-7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example). # I do</a:t>
            </a:r>
            <a:r>
              <a:rPr sz="1150" spc="-3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  <a:p>
            <a:pPr marL="76200" marR="422909">
              <a:lnSpc>
                <a:spcPct val="100899"/>
              </a:lnSpc>
              <a:spcBef>
                <a:spcPts val="10"/>
              </a:spcBef>
              <a:tabLst>
                <a:tab pos="697230" algn="l"/>
              </a:tabLst>
            </a:pPr>
            <a:r>
              <a:rPr sz="1150" b="1" spc="5" dirty="0">
                <a:latin typeface="Courier New"/>
                <a:cs typeface="Courier New"/>
              </a:rPr>
              <a:t>git checkout master</a:t>
            </a:r>
            <a:r>
              <a:rPr sz="1150" spc="5" dirty="0">
                <a:latin typeface="Courier New"/>
                <a:cs typeface="Courier New"/>
              </a:rPr>
              <a:t>"# To return to the trunk (the master branch). I run #Puis</a:t>
            </a:r>
            <a:r>
              <a:rPr sz="1150" spc="1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: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  <a:tabLst>
                <a:tab pos="1588135" algn="l"/>
              </a:tabLst>
            </a:pPr>
            <a:r>
              <a:rPr sz="1150" b="1" spc="5" dirty="0">
                <a:latin typeface="Courier New"/>
                <a:cs typeface="Courier New"/>
              </a:rPr>
              <a:t>git</a:t>
            </a:r>
            <a:r>
              <a:rPr sz="1150" b="1" spc="2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cherry-pick hash_commit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461594"/>
            <a:ext cx="17329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05" dirty="0"/>
              <a:t> </a:t>
            </a:r>
            <a:r>
              <a:rPr spc="-290"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1649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90" dirty="0">
                <a:latin typeface="Arial"/>
                <a:cs typeface="Arial"/>
              </a:rPr>
              <a:t>Git </a:t>
            </a:r>
            <a:r>
              <a:rPr sz="3200" spc="-114" dirty="0">
                <a:latin typeface="Arial"/>
                <a:cs typeface="Arial"/>
              </a:rPr>
              <a:t>log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34357"/>
            <a:ext cx="1693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95" dirty="0">
                <a:latin typeface="Arial"/>
                <a:cs typeface="Arial"/>
              </a:rPr>
              <a:t>Git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grep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3272" y="2177795"/>
            <a:ext cx="6096000" cy="2327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652" y="2188464"/>
            <a:ext cx="5330952" cy="2351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1074" y="2204847"/>
            <a:ext cx="6000623" cy="2232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1074" y="2204847"/>
            <a:ext cx="6000750" cy="223266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70"/>
              </a:spcBef>
            </a:pPr>
            <a:r>
              <a:rPr sz="1150" spc="5" dirty="0">
                <a:latin typeface="Courier New"/>
                <a:cs typeface="Courier New"/>
              </a:rPr>
              <a:t># Indicates the author of each line of a file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0"/>
              </a:spcBef>
            </a:pPr>
            <a:r>
              <a:rPr sz="1150" b="1" spc="5" dirty="0">
                <a:latin typeface="Courier New"/>
                <a:cs typeface="Courier New"/>
              </a:rPr>
              <a:t>git blame</a:t>
            </a:r>
            <a:r>
              <a:rPr sz="1150" b="1" spc="15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&lt;File&gt;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150" spc="5" dirty="0">
                <a:latin typeface="Courier New"/>
                <a:cs typeface="Courier New"/>
              </a:rPr>
              <a:t># Visualier the</a:t>
            </a:r>
            <a:r>
              <a:rPr sz="1150" spc="-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commit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b="1" spc="5" dirty="0">
                <a:latin typeface="Courier New"/>
                <a:cs typeface="Courier New"/>
              </a:rPr>
              <a:t>git log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150" b="1" spc="5" dirty="0">
                <a:latin typeface="Courier New"/>
                <a:cs typeface="Courier New"/>
              </a:rPr>
              <a:t>git log commit id_commit1..id_commit2 # id1 den </a:t>
            </a:r>
            <a:r>
              <a:rPr sz="1150" b="1" spc="10" dirty="0">
                <a:latin typeface="Courier New"/>
                <a:cs typeface="Courier New"/>
              </a:rPr>
              <a:t>and</a:t>
            </a:r>
            <a:r>
              <a:rPr sz="1150" b="1" spc="25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id2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150" spc="5" dirty="0">
                <a:latin typeface="Courier New"/>
                <a:cs typeface="Courier New"/>
              </a:rPr>
              <a:t>#Visualier content</a:t>
            </a:r>
            <a:r>
              <a:rPr sz="1150" spc="3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commit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150" b="1" spc="5" dirty="0">
                <a:latin typeface="Courier New"/>
                <a:cs typeface="Courier New"/>
              </a:rPr>
              <a:t>git show</a:t>
            </a:r>
            <a:endParaRPr sz="1150">
              <a:latin typeface="Courier New"/>
              <a:cs typeface="Courier New"/>
            </a:endParaRPr>
          </a:p>
          <a:p>
            <a:pPr marL="76200" marR="937260">
              <a:lnSpc>
                <a:spcPct val="101699"/>
              </a:lnSpc>
            </a:pPr>
            <a:r>
              <a:rPr sz="1150" b="1" spc="5" dirty="0">
                <a:latin typeface="Courier New"/>
                <a:cs typeface="Courier New"/>
              </a:rPr>
              <a:t>git diff # id_commit diff between working copy and commit git diff id_commit1 id_commit2 # diff between two</a:t>
            </a:r>
            <a:r>
              <a:rPr sz="1150" b="1" spc="45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commits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3272" y="5070347"/>
            <a:ext cx="6096000" cy="710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5652" y="5073396"/>
            <a:ext cx="3552444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1074" y="5097983"/>
            <a:ext cx="6000623" cy="6157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1074" y="5097983"/>
            <a:ext cx="6000750" cy="61595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1150" spc="5" dirty="0">
                <a:latin typeface="Courier New"/>
                <a:cs typeface="Courier New"/>
              </a:rPr>
              <a:t>Search for text in # </a:t>
            </a:r>
            <a:r>
              <a:rPr sz="1150" spc="10" dirty="0">
                <a:latin typeface="Courier New"/>
                <a:cs typeface="Courier New"/>
              </a:rPr>
              <a:t>a</a:t>
            </a:r>
            <a:r>
              <a:rPr sz="1150" spc="-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file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0"/>
              </a:spcBef>
            </a:pPr>
            <a:r>
              <a:rPr sz="1150" b="1" spc="5" dirty="0">
                <a:latin typeface="Courier New"/>
                <a:cs typeface="Courier New"/>
              </a:rPr>
              <a:t>git grep &lt;text&gt;</a:t>
            </a:r>
            <a:r>
              <a:rPr sz="1150" b="1" spc="15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[&lt;Ref&gt;]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461594"/>
            <a:ext cx="17329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305" dirty="0"/>
              <a:t> </a:t>
            </a:r>
            <a:r>
              <a:rPr spc="-290" dirty="0"/>
              <a:t>Tips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3686555"/>
            <a:ext cx="6096000" cy="2506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6380" y="3698747"/>
            <a:ext cx="5952744" cy="2528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1625" y="3714026"/>
            <a:ext cx="6000623" cy="2411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1625" y="3714026"/>
            <a:ext cx="6000750" cy="241173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80"/>
              </a:spcBef>
            </a:pPr>
            <a:r>
              <a:rPr sz="1150" spc="5" dirty="0">
                <a:latin typeface="Courier New"/>
                <a:cs typeface="Courier New"/>
              </a:rPr>
              <a:t>git checkout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brancheRecette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latin typeface="Courier New"/>
                <a:cs typeface="Courier New"/>
              </a:rPr>
              <a:t># I dev few corrections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minor ...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spc="5" dirty="0">
                <a:latin typeface="Courier New"/>
                <a:cs typeface="Courier New"/>
              </a:rPr>
              <a:t>...</a:t>
            </a:r>
            <a:endParaRPr sz="1150">
              <a:latin typeface="Courier New"/>
              <a:cs typeface="Courier New"/>
            </a:endParaRPr>
          </a:p>
          <a:p>
            <a:pPr marL="76200" marR="318770">
              <a:lnSpc>
                <a:spcPct val="101699"/>
              </a:lnSpc>
              <a:spcBef>
                <a:spcPts val="5"/>
              </a:spcBef>
            </a:pPr>
            <a:r>
              <a:rPr sz="1150" spc="5" dirty="0">
                <a:latin typeface="Courier New"/>
                <a:cs typeface="Courier New"/>
              </a:rPr>
              <a:t># Obviously absolute emergency! Correction to do and push on the server</a:t>
            </a:r>
            <a:r>
              <a:rPr sz="1150" spc="10" dirty="0">
                <a:latin typeface="Courier New"/>
                <a:cs typeface="Courier New"/>
              </a:rPr>
              <a:t>of </a:t>
            </a:r>
            <a:r>
              <a:rPr sz="1150" spc="5" dirty="0">
                <a:latin typeface="Courier New"/>
                <a:cs typeface="Courier New"/>
              </a:rPr>
              <a:t>recipe.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0"/>
              </a:spcBef>
            </a:pPr>
            <a:r>
              <a:rPr sz="1150" b="1" spc="5" dirty="0">
                <a:latin typeface="Courier New"/>
                <a:cs typeface="Courier New"/>
              </a:rPr>
              <a:t>git</a:t>
            </a:r>
            <a:r>
              <a:rPr sz="1150" b="1" spc="1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stash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spc="5" dirty="0">
                <a:latin typeface="Courier New"/>
                <a:cs typeface="Courier New"/>
              </a:rPr>
              <a:t># I do my patch</a:t>
            </a:r>
            <a:r>
              <a:rPr sz="1150" spc="1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urgent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spc="5" dirty="0">
                <a:latin typeface="Courier New"/>
                <a:cs typeface="Courier New"/>
              </a:rPr>
              <a:t>...</a:t>
            </a:r>
            <a:endParaRPr sz="1150">
              <a:latin typeface="Courier New"/>
              <a:cs typeface="Courier New"/>
            </a:endParaRPr>
          </a:p>
          <a:p>
            <a:pPr marL="76200" marR="2628265">
              <a:lnSpc>
                <a:spcPts val="1400"/>
              </a:lnSpc>
              <a:spcBef>
                <a:spcPts val="40"/>
              </a:spcBef>
            </a:pPr>
            <a:r>
              <a:rPr sz="1150" b="1" spc="5" dirty="0">
                <a:latin typeface="Courier New"/>
                <a:cs typeface="Courier New"/>
              </a:rPr>
              <a:t>git commit -am "urgent Fix!" git push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ts val="1360"/>
              </a:lnSpc>
            </a:pPr>
            <a:r>
              <a:rPr sz="1150" b="1" spc="5" dirty="0">
                <a:latin typeface="Courier New"/>
                <a:cs typeface="Courier New"/>
              </a:rPr>
              <a:t>git stash</a:t>
            </a:r>
            <a:r>
              <a:rPr sz="1150" b="1" spc="15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apply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spc="5" dirty="0">
                <a:latin typeface="Courier New"/>
                <a:cs typeface="Courier New"/>
              </a:rPr>
              <a:t># I continue corrections</a:t>
            </a:r>
            <a:r>
              <a:rPr sz="1150" spc="2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minor.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latin typeface="Courier New"/>
                <a:cs typeface="Courier New"/>
              </a:rPr>
              <a:t>...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0" y="2177795"/>
            <a:ext cx="6096000" cy="890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6380" y="2180844"/>
            <a:ext cx="3640836" cy="9281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1625" y="2204897"/>
            <a:ext cx="6000623" cy="795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625" y="2204897"/>
            <a:ext cx="6000750" cy="79565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1150" spc="5" dirty="0">
                <a:latin typeface="Courier New"/>
                <a:cs typeface="Courier New"/>
              </a:rPr>
              <a:t># Create a patch (last n</a:t>
            </a:r>
            <a:r>
              <a:rPr sz="1150" spc="1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commits)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0"/>
              </a:spcBef>
            </a:pPr>
            <a:r>
              <a:rPr sz="1150" b="1" spc="5" dirty="0">
                <a:latin typeface="Courier New"/>
                <a:cs typeface="Courier New"/>
              </a:rPr>
              <a:t>git-size patch</a:t>
            </a:r>
            <a:r>
              <a:rPr sz="1150" b="1" spc="25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[-not]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spc="5" dirty="0">
                <a:latin typeface="Courier New"/>
                <a:cs typeface="Courier New"/>
              </a:rPr>
              <a:t># Apply</a:t>
            </a:r>
            <a:r>
              <a:rPr sz="1150" spc="-6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patch</a:t>
            </a:r>
            <a:endParaRPr sz="11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150" b="1" spc="5" dirty="0">
                <a:latin typeface="Courier New"/>
                <a:cs typeface="Courier New"/>
              </a:rPr>
              <a:t>git apply</a:t>
            </a:r>
            <a:r>
              <a:rPr sz="1150" b="1" spc="-60" dirty="0">
                <a:latin typeface="Courier New"/>
                <a:cs typeface="Courier New"/>
              </a:rPr>
              <a:t> </a:t>
            </a:r>
            <a:r>
              <a:rPr sz="1150" b="1" spc="5" dirty="0">
                <a:latin typeface="Courier New"/>
                <a:cs typeface="Courier New"/>
              </a:rPr>
              <a:t>&lt;Patch&gt;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09800" y="2057400"/>
            <a:ext cx="6040120" cy="1847737"/>
          </a:xfrm>
          <a:prstGeom prst="rect">
            <a:avLst/>
          </a:prstGeom>
        </p:spPr>
        <p:txBody>
          <a:bodyPr vert="horz" wrap="square" lIns="0" tIns="915467" rIns="0" bIns="0" rtlCol="0">
            <a:spAutoFit/>
          </a:bodyPr>
          <a:lstStyle/>
          <a:p>
            <a:pPr marL="1924050" marR="5080" indent="-118491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Thank you </a:t>
            </a:r>
            <a:endParaRPr spc="-6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3" y="461594"/>
            <a:ext cx="36150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9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537"/>
            <a:ext cx="7035165" cy="16414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15" dirty="0">
                <a:latin typeface="Arial"/>
                <a:cs typeface="Arial"/>
              </a:rPr>
              <a:t>Two </a:t>
            </a:r>
            <a:r>
              <a:rPr sz="3200" spc="-65" dirty="0">
                <a:latin typeface="Arial"/>
                <a:cs typeface="Arial"/>
              </a:rPr>
              <a:t>type </a:t>
            </a:r>
            <a:r>
              <a:rPr sz="3200" spc="-145" dirty="0">
                <a:latin typeface="Arial"/>
                <a:cs typeface="Arial"/>
              </a:rPr>
              <a:t>of </a:t>
            </a:r>
            <a:r>
              <a:rPr sz="3200" spc="-125" dirty="0">
                <a:latin typeface="Arial"/>
                <a:cs typeface="Arial"/>
              </a:rPr>
              <a:t>management </a:t>
            </a:r>
            <a:r>
              <a:rPr sz="3200" spc="-145" dirty="0">
                <a:latin typeface="Arial"/>
                <a:cs typeface="Arial"/>
              </a:rPr>
              <a:t>of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version: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40" dirty="0">
                <a:latin typeface="Arial"/>
                <a:cs typeface="Arial"/>
              </a:rPr>
              <a:t>Centralized </a:t>
            </a:r>
            <a:r>
              <a:rPr sz="2800" spc="-170" dirty="0">
                <a:latin typeface="Arial"/>
                <a:cs typeface="Arial"/>
              </a:rPr>
              <a:t>Revision </a:t>
            </a:r>
            <a:r>
              <a:rPr sz="2800" spc="-95" dirty="0">
                <a:latin typeface="Arial"/>
                <a:cs typeface="Arial"/>
              </a:rPr>
              <a:t>Control </a:t>
            </a:r>
            <a:r>
              <a:rPr sz="2800" spc="-215" dirty="0">
                <a:latin typeface="Arial"/>
                <a:cs typeface="Arial"/>
              </a:rPr>
              <a:t>System </a:t>
            </a:r>
            <a:r>
              <a:rPr sz="2800" spc="-415" dirty="0">
                <a:latin typeface="Arial"/>
                <a:cs typeface="Arial"/>
              </a:rPr>
              <a:t>(CVCS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  <a:tab pos="2532380" algn="l"/>
                <a:tab pos="6019800" algn="l"/>
              </a:tabLst>
            </a:pPr>
            <a:r>
              <a:rPr sz="2800" spc="-70" dirty="0">
                <a:latin typeface="Arial"/>
                <a:cs typeface="Arial"/>
              </a:rPr>
              <a:t>Distributed	</a:t>
            </a:r>
            <a:r>
              <a:rPr sz="2800" spc="-155" dirty="0">
                <a:latin typeface="Arial"/>
                <a:cs typeface="Arial"/>
              </a:rPr>
              <a:t>Version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Control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15" dirty="0">
                <a:latin typeface="Arial"/>
                <a:cs typeface="Arial"/>
              </a:rPr>
              <a:t>System	</a:t>
            </a:r>
            <a:r>
              <a:rPr sz="2800" spc="-325" dirty="0">
                <a:latin typeface="Arial"/>
                <a:cs typeface="Arial"/>
              </a:rPr>
              <a:t>(DVCS)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173" y="461594"/>
            <a:ext cx="2552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4" dirty="0"/>
              <a:t>GIT </a:t>
            </a:r>
            <a:r>
              <a:rPr lang="en-IN" spc="-685" dirty="0"/>
              <a:t>vs</a:t>
            </a:r>
            <a:r>
              <a:rPr spc="-635" dirty="0"/>
              <a:t> </a:t>
            </a:r>
            <a:r>
              <a:rPr spc="-570" dirty="0"/>
              <a:t>SVN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2058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90" dirty="0">
                <a:latin typeface="Arial"/>
                <a:cs typeface="Arial"/>
              </a:rPr>
              <a:t>Git </a:t>
            </a:r>
            <a:r>
              <a:rPr sz="3200" spc="-250" dirty="0">
                <a:latin typeface="Arial"/>
                <a:cs typeface="Arial"/>
              </a:rPr>
              <a:t>vs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420" dirty="0">
                <a:latin typeface="Arial"/>
                <a:cs typeface="Arial"/>
              </a:rPr>
              <a:t>SVN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3903" y="2243327"/>
            <a:ext cx="1319784" cy="95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9811" y="2526792"/>
            <a:ext cx="1319784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1909" y="2267585"/>
            <a:ext cx="1224152" cy="864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1909" y="2267585"/>
            <a:ext cx="1224280" cy="216535"/>
          </a:xfrm>
          <a:custGeom>
            <a:avLst/>
            <a:gdLst/>
            <a:ahLst/>
            <a:cxnLst/>
            <a:rect l="l" t="t" r="r" b="b"/>
            <a:pathLst>
              <a:path w="1224279" h="216535">
                <a:moveTo>
                  <a:pt x="1224152" y="107950"/>
                </a:moveTo>
                <a:lnTo>
                  <a:pt x="1182950" y="147012"/>
                </a:lnTo>
                <a:lnTo>
                  <a:pt x="1114484" y="169697"/>
                </a:lnTo>
                <a:lnTo>
                  <a:pt x="1069674" y="179728"/>
                </a:lnTo>
                <a:lnTo>
                  <a:pt x="1018578" y="188751"/>
                </a:lnTo>
                <a:lnTo>
                  <a:pt x="961770" y="196663"/>
                </a:lnTo>
                <a:lnTo>
                  <a:pt x="899824" y="203364"/>
                </a:lnTo>
                <a:lnTo>
                  <a:pt x="833314" y="208752"/>
                </a:lnTo>
                <a:lnTo>
                  <a:pt x="762814" y="212726"/>
                </a:lnTo>
                <a:lnTo>
                  <a:pt x="688898" y="215184"/>
                </a:lnTo>
                <a:lnTo>
                  <a:pt x="612139" y="216026"/>
                </a:lnTo>
                <a:lnTo>
                  <a:pt x="535354" y="215184"/>
                </a:lnTo>
                <a:lnTo>
                  <a:pt x="461415" y="212726"/>
                </a:lnTo>
                <a:lnTo>
                  <a:pt x="390896" y="208752"/>
                </a:lnTo>
                <a:lnTo>
                  <a:pt x="324370" y="203364"/>
                </a:lnTo>
                <a:lnTo>
                  <a:pt x="262411" y="196663"/>
                </a:lnTo>
                <a:lnTo>
                  <a:pt x="205594" y="188751"/>
                </a:lnTo>
                <a:lnTo>
                  <a:pt x="154490" y="179728"/>
                </a:lnTo>
                <a:lnTo>
                  <a:pt x="109675" y="169697"/>
                </a:lnTo>
                <a:lnTo>
                  <a:pt x="71722" y="158757"/>
                </a:lnTo>
                <a:lnTo>
                  <a:pt x="18695" y="134561"/>
                </a:lnTo>
                <a:lnTo>
                  <a:pt x="0" y="107950"/>
                </a:lnTo>
                <a:lnTo>
                  <a:pt x="4769" y="94420"/>
                </a:lnTo>
                <a:lnTo>
                  <a:pt x="41204" y="68956"/>
                </a:lnTo>
                <a:lnTo>
                  <a:pt x="109675" y="46300"/>
                </a:lnTo>
                <a:lnTo>
                  <a:pt x="154490" y="36278"/>
                </a:lnTo>
                <a:lnTo>
                  <a:pt x="205594" y="27263"/>
                </a:lnTo>
                <a:lnTo>
                  <a:pt x="262411" y="19356"/>
                </a:lnTo>
                <a:lnTo>
                  <a:pt x="324370" y="12659"/>
                </a:lnTo>
                <a:lnTo>
                  <a:pt x="390896" y="7273"/>
                </a:lnTo>
                <a:lnTo>
                  <a:pt x="461415" y="3300"/>
                </a:lnTo>
                <a:lnTo>
                  <a:pt x="535354" y="842"/>
                </a:lnTo>
                <a:lnTo>
                  <a:pt x="612139" y="0"/>
                </a:lnTo>
                <a:lnTo>
                  <a:pt x="688898" y="842"/>
                </a:lnTo>
                <a:lnTo>
                  <a:pt x="762814" y="3300"/>
                </a:lnTo>
                <a:lnTo>
                  <a:pt x="833314" y="7273"/>
                </a:lnTo>
                <a:lnTo>
                  <a:pt x="899824" y="12659"/>
                </a:lnTo>
                <a:lnTo>
                  <a:pt x="961770" y="19356"/>
                </a:lnTo>
                <a:lnTo>
                  <a:pt x="1018578" y="27263"/>
                </a:lnTo>
                <a:lnTo>
                  <a:pt x="1069674" y="36278"/>
                </a:lnTo>
                <a:lnTo>
                  <a:pt x="1114484" y="46300"/>
                </a:lnTo>
                <a:lnTo>
                  <a:pt x="1152434" y="57226"/>
                </a:lnTo>
                <a:lnTo>
                  <a:pt x="1205458" y="81388"/>
                </a:lnTo>
                <a:lnTo>
                  <a:pt x="1224152" y="10795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1909" y="2375535"/>
            <a:ext cx="1224280" cy="756285"/>
          </a:xfrm>
          <a:custGeom>
            <a:avLst/>
            <a:gdLst/>
            <a:ahLst/>
            <a:cxnLst/>
            <a:rect l="l" t="t" r="r" b="b"/>
            <a:pathLst>
              <a:path w="1224279" h="756285">
                <a:moveTo>
                  <a:pt x="1224152" y="0"/>
                </a:moveTo>
                <a:lnTo>
                  <a:pt x="1224152" y="648080"/>
                </a:lnTo>
                <a:lnTo>
                  <a:pt x="1219383" y="661638"/>
                </a:lnTo>
                <a:lnTo>
                  <a:pt x="1182950" y="687143"/>
                </a:lnTo>
                <a:lnTo>
                  <a:pt x="1114484" y="709828"/>
                </a:lnTo>
                <a:lnTo>
                  <a:pt x="1069674" y="719859"/>
                </a:lnTo>
                <a:lnTo>
                  <a:pt x="1018578" y="728882"/>
                </a:lnTo>
                <a:lnTo>
                  <a:pt x="961770" y="736794"/>
                </a:lnTo>
                <a:lnTo>
                  <a:pt x="899824" y="743495"/>
                </a:lnTo>
                <a:lnTo>
                  <a:pt x="833314" y="748883"/>
                </a:lnTo>
                <a:lnTo>
                  <a:pt x="762814" y="752857"/>
                </a:lnTo>
                <a:lnTo>
                  <a:pt x="688898" y="755315"/>
                </a:lnTo>
                <a:lnTo>
                  <a:pt x="612139" y="756157"/>
                </a:lnTo>
                <a:lnTo>
                  <a:pt x="535354" y="755315"/>
                </a:lnTo>
                <a:lnTo>
                  <a:pt x="461415" y="752857"/>
                </a:lnTo>
                <a:lnTo>
                  <a:pt x="390896" y="748883"/>
                </a:lnTo>
                <a:lnTo>
                  <a:pt x="324370" y="743495"/>
                </a:lnTo>
                <a:lnTo>
                  <a:pt x="262411" y="736794"/>
                </a:lnTo>
                <a:lnTo>
                  <a:pt x="205594" y="728882"/>
                </a:lnTo>
                <a:lnTo>
                  <a:pt x="154490" y="719859"/>
                </a:lnTo>
                <a:lnTo>
                  <a:pt x="109675" y="709828"/>
                </a:lnTo>
                <a:lnTo>
                  <a:pt x="71722" y="698888"/>
                </a:lnTo>
                <a:lnTo>
                  <a:pt x="18695" y="674692"/>
                </a:lnTo>
                <a:lnTo>
                  <a:pt x="0" y="648080"/>
                </a:lnTo>
                <a:lnTo>
                  <a:pt x="0" y="0"/>
                </a:lnTo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7578" y="2589021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40" dirty="0">
                <a:solidFill>
                  <a:srgbClr val="FFFFFF"/>
                </a:solidFill>
                <a:latin typeface="Arial"/>
                <a:cs typeface="Arial"/>
              </a:rPr>
              <a:t>SVN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4323" y="2525395"/>
            <a:ext cx="367030" cy="90170"/>
          </a:xfrm>
          <a:custGeom>
            <a:avLst/>
            <a:gdLst/>
            <a:ahLst/>
            <a:cxnLst/>
            <a:rect l="l" t="t" r="r" b="b"/>
            <a:pathLst>
              <a:path w="367030" h="90169">
                <a:moveTo>
                  <a:pt x="44957" y="0"/>
                </a:moveTo>
                <a:lnTo>
                  <a:pt x="27485" y="3542"/>
                </a:lnTo>
                <a:lnTo>
                  <a:pt x="13192" y="13192"/>
                </a:lnTo>
                <a:lnTo>
                  <a:pt x="3542" y="27485"/>
                </a:lnTo>
                <a:lnTo>
                  <a:pt x="0" y="44957"/>
                </a:lnTo>
                <a:lnTo>
                  <a:pt x="3542" y="62503"/>
                </a:lnTo>
                <a:lnTo>
                  <a:pt x="13192" y="76835"/>
                </a:lnTo>
                <a:lnTo>
                  <a:pt x="27485" y="86498"/>
                </a:lnTo>
                <a:lnTo>
                  <a:pt x="44957" y="90042"/>
                </a:lnTo>
                <a:lnTo>
                  <a:pt x="62503" y="86498"/>
                </a:lnTo>
                <a:lnTo>
                  <a:pt x="76834" y="76835"/>
                </a:lnTo>
                <a:lnTo>
                  <a:pt x="86498" y="62503"/>
                </a:lnTo>
                <a:lnTo>
                  <a:pt x="90043" y="44957"/>
                </a:lnTo>
                <a:lnTo>
                  <a:pt x="86498" y="27485"/>
                </a:lnTo>
                <a:lnTo>
                  <a:pt x="76834" y="13192"/>
                </a:lnTo>
                <a:lnTo>
                  <a:pt x="62503" y="3542"/>
                </a:lnTo>
                <a:lnTo>
                  <a:pt x="44957" y="0"/>
                </a:lnTo>
                <a:close/>
              </a:path>
              <a:path w="367030" h="90169">
                <a:moveTo>
                  <a:pt x="321818" y="0"/>
                </a:moveTo>
                <a:lnTo>
                  <a:pt x="304291" y="3542"/>
                </a:lnTo>
                <a:lnTo>
                  <a:pt x="290004" y="13192"/>
                </a:lnTo>
                <a:lnTo>
                  <a:pt x="280384" y="27485"/>
                </a:lnTo>
                <a:lnTo>
                  <a:pt x="276859" y="44957"/>
                </a:lnTo>
                <a:lnTo>
                  <a:pt x="280384" y="62503"/>
                </a:lnTo>
                <a:lnTo>
                  <a:pt x="290004" y="76835"/>
                </a:lnTo>
                <a:lnTo>
                  <a:pt x="304292" y="86498"/>
                </a:lnTo>
                <a:lnTo>
                  <a:pt x="321818" y="90042"/>
                </a:lnTo>
                <a:lnTo>
                  <a:pt x="339363" y="86498"/>
                </a:lnTo>
                <a:lnTo>
                  <a:pt x="353694" y="76835"/>
                </a:lnTo>
                <a:lnTo>
                  <a:pt x="363358" y="62503"/>
                </a:lnTo>
                <a:lnTo>
                  <a:pt x="366902" y="44957"/>
                </a:lnTo>
                <a:lnTo>
                  <a:pt x="363358" y="27485"/>
                </a:lnTo>
                <a:lnTo>
                  <a:pt x="353694" y="13192"/>
                </a:lnTo>
                <a:lnTo>
                  <a:pt x="339363" y="3542"/>
                </a:lnTo>
                <a:lnTo>
                  <a:pt x="32181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1623" y="2512695"/>
            <a:ext cx="115443" cy="1154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8483" y="2512695"/>
            <a:ext cx="115443" cy="1154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33523" y="2888107"/>
            <a:ext cx="467995" cy="80010"/>
          </a:xfrm>
          <a:custGeom>
            <a:avLst/>
            <a:gdLst/>
            <a:ahLst/>
            <a:cxnLst/>
            <a:rect l="l" t="t" r="r" b="b"/>
            <a:pathLst>
              <a:path w="467994" h="80010">
                <a:moveTo>
                  <a:pt x="0" y="0"/>
                </a:moveTo>
                <a:lnTo>
                  <a:pt x="42593" y="26575"/>
                </a:lnTo>
                <a:lnTo>
                  <a:pt x="85169" y="47835"/>
                </a:lnTo>
                <a:lnTo>
                  <a:pt x="127730" y="63781"/>
                </a:lnTo>
                <a:lnTo>
                  <a:pt x="170278" y="74411"/>
                </a:lnTo>
                <a:lnTo>
                  <a:pt x="212813" y="79726"/>
                </a:lnTo>
                <a:lnTo>
                  <a:pt x="255338" y="79726"/>
                </a:lnTo>
                <a:lnTo>
                  <a:pt x="297854" y="74411"/>
                </a:lnTo>
                <a:lnTo>
                  <a:pt x="340363" y="63781"/>
                </a:lnTo>
                <a:lnTo>
                  <a:pt x="382868" y="47835"/>
                </a:lnTo>
                <a:lnTo>
                  <a:pt x="425368" y="26575"/>
                </a:lnTo>
                <a:lnTo>
                  <a:pt x="467868" y="0"/>
                </a:lnTo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5657" y="2267585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53"/>
                </a:moveTo>
                <a:lnTo>
                  <a:pt x="2535" y="384974"/>
                </a:lnTo>
                <a:lnTo>
                  <a:pt x="9964" y="339363"/>
                </a:lnTo>
                <a:lnTo>
                  <a:pt x="22024" y="295485"/>
                </a:lnTo>
                <a:lnTo>
                  <a:pt x="38452" y="253603"/>
                </a:lnTo>
                <a:lnTo>
                  <a:pt x="58984" y="213980"/>
                </a:lnTo>
                <a:lnTo>
                  <a:pt x="83356" y="176881"/>
                </a:lnTo>
                <a:lnTo>
                  <a:pt x="111305" y="142568"/>
                </a:lnTo>
                <a:lnTo>
                  <a:pt x="142568" y="111305"/>
                </a:lnTo>
                <a:lnTo>
                  <a:pt x="176881" y="83356"/>
                </a:lnTo>
                <a:lnTo>
                  <a:pt x="213980" y="58984"/>
                </a:lnTo>
                <a:lnTo>
                  <a:pt x="253603" y="38452"/>
                </a:lnTo>
                <a:lnTo>
                  <a:pt x="295485" y="22024"/>
                </a:lnTo>
                <a:lnTo>
                  <a:pt x="339363" y="9964"/>
                </a:lnTo>
                <a:lnTo>
                  <a:pt x="384974" y="2535"/>
                </a:lnTo>
                <a:lnTo>
                  <a:pt x="432054" y="0"/>
                </a:lnTo>
                <a:lnTo>
                  <a:pt x="479133" y="2535"/>
                </a:lnTo>
                <a:lnTo>
                  <a:pt x="524744" y="9964"/>
                </a:lnTo>
                <a:lnTo>
                  <a:pt x="568622" y="22024"/>
                </a:lnTo>
                <a:lnTo>
                  <a:pt x="610504" y="38452"/>
                </a:lnTo>
                <a:lnTo>
                  <a:pt x="650127" y="58984"/>
                </a:lnTo>
                <a:lnTo>
                  <a:pt x="687226" y="83356"/>
                </a:lnTo>
                <a:lnTo>
                  <a:pt x="721539" y="111305"/>
                </a:lnTo>
                <a:lnTo>
                  <a:pt x="752802" y="142568"/>
                </a:lnTo>
                <a:lnTo>
                  <a:pt x="780751" y="176881"/>
                </a:lnTo>
                <a:lnTo>
                  <a:pt x="805123" y="213980"/>
                </a:lnTo>
                <a:lnTo>
                  <a:pt x="825655" y="253603"/>
                </a:lnTo>
                <a:lnTo>
                  <a:pt x="842083" y="295485"/>
                </a:lnTo>
                <a:lnTo>
                  <a:pt x="854143" y="339363"/>
                </a:lnTo>
                <a:lnTo>
                  <a:pt x="861572" y="384974"/>
                </a:lnTo>
                <a:lnTo>
                  <a:pt x="864108" y="432053"/>
                </a:lnTo>
                <a:lnTo>
                  <a:pt x="861572" y="479133"/>
                </a:lnTo>
                <a:lnTo>
                  <a:pt x="854143" y="524744"/>
                </a:lnTo>
                <a:lnTo>
                  <a:pt x="842083" y="568622"/>
                </a:lnTo>
                <a:lnTo>
                  <a:pt x="825655" y="610504"/>
                </a:lnTo>
                <a:lnTo>
                  <a:pt x="805123" y="650127"/>
                </a:lnTo>
                <a:lnTo>
                  <a:pt x="780751" y="687226"/>
                </a:lnTo>
                <a:lnTo>
                  <a:pt x="752802" y="721539"/>
                </a:lnTo>
                <a:lnTo>
                  <a:pt x="721539" y="752802"/>
                </a:lnTo>
                <a:lnTo>
                  <a:pt x="687226" y="780751"/>
                </a:lnTo>
                <a:lnTo>
                  <a:pt x="650127" y="805123"/>
                </a:lnTo>
                <a:lnTo>
                  <a:pt x="610504" y="825655"/>
                </a:lnTo>
                <a:lnTo>
                  <a:pt x="568622" y="842083"/>
                </a:lnTo>
                <a:lnTo>
                  <a:pt x="524744" y="854143"/>
                </a:lnTo>
                <a:lnTo>
                  <a:pt x="479133" y="861572"/>
                </a:lnTo>
                <a:lnTo>
                  <a:pt x="432054" y="864107"/>
                </a:lnTo>
                <a:lnTo>
                  <a:pt x="384974" y="861572"/>
                </a:lnTo>
                <a:lnTo>
                  <a:pt x="339363" y="854143"/>
                </a:lnTo>
                <a:lnTo>
                  <a:pt x="295485" y="842083"/>
                </a:lnTo>
                <a:lnTo>
                  <a:pt x="253603" y="825655"/>
                </a:lnTo>
                <a:lnTo>
                  <a:pt x="213980" y="805123"/>
                </a:lnTo>
                <a:lnTo>
                  <a:pt x="176881" y="780751"/>
                </a:lnTo>
                <a:lnTo>
                  <a:pt x="142568" y="752802"/>
                </a:lnTo>
                <a:lnTo>
                  <a:pt x="111305" y="721539"/>
                </a:lnTo>
                <a:lnTo>
                  <a:pt x="83356" y="687226"/>
                </a:lnTo>
                <a:lnTo>
                  <a:pt x="58984" y="650127"/>
                </a:lnTo>
                <a:lnTo>
                  <a:pt x="38452" y="610504"/>
                </a:lnTo>
                <a:lnTo>
                  <a:pt x="22024" y="568622"/>
                </a:lnTo>
                <a:lnTo>
                  <a:pt x="9964" y="524744"/>
                </a:lnTo>
                <a:lnTo>
                  <a:pt x="2535" y="479133"/>
                </a:lnTo>
                <a:lnTo>
                  <a:pt x="0" y="432053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48881" y="2525395"/>
            <a:ext cx="367030" cy="90170"/>
          </a:xfrm>
          <a:custGeom>
            <a:avLst/>
            <a:gdLst/>
            <a:ahLst/>
            <a:cxnLst/>
            <a:rect l="l" t="t" r="r" b="b"/>
            <a:pathLst>
              <a:path w="367029" h="90169">
                <a:moveTo>
                  <a:pt x="44958" y="0"/>
                </a:moveTo>
                <a:lnTo>
                  <a:pt x="27432" y="3542"/>
                </a:lnTo>
                <a:lnTo>
                  <a:pt x="13144" y="13192"/>
                </a:lnTo>
                <a:lnTo>
                  <a:pt x="3524" y="27485"/>
                </a:lnTo>
                <a:lnTo>
                  <a:pt x="0" y="44957"/>
                </a:lnTo>
                <a:lnTo>
                  <a:pt x="3524" y="62503"/>
                </a:lnTo>
                <a:lnTo>
                  <a:pt x="13144" y="76835"/>
                </a:lnTo>
                <a:lnTo>
                  <a:pt x="27432" y="86498"/>
                </a:lnTo>
                <a:lnTo>
                  <a:pt x="44958" y="90042"/>
                </a:lnTo>
                <a:lnTo>
                  <a:pt x="62483" y="86498"/>
                </a:lnTo>
                <a:lnTo>
                  <a:pt x="76771" y="76835"/>
                </a:lnTo>
                <a:lnTo>
                  <a:pt x="86391" y="62503"/>
                </a:lnTo>
                <a:lnTo>
                  <a:pt x="89916" y="44957"/>
                </a:lnTo>
                <a:lnTo>
                  <a:pt x="86391" y="27485"/>
                </a:lnTo>
                <a:lnTo>
                  <a:pt x="76771" y="13192"/>
                </a:lnTo>
                <a:lnTo>
                  <a:pt x="62484" y="3542"/>
                </a:lnTo>
                <a:lnTo>
                  <a:pt x="44958" y="0"/>
                </a:lnTo>
                <a:close/>
              </a:path>
              <a:path w="367029" h="90169">
                <a:moveTo>
                  <a:pt x="321818" y="0"/>
                </a:moveTo>
                <a:lnTo>
                  <a:pt x="304272" y="3542"/>
                </a:lnTo>
                <a:lnTo>
                  <a:pt x="289941" y="13192"/>
                </a:lnTo>
                <a:lnTo>
                  <a:pt x="280277" y="27485"/>
                </a:lnTo>
                <a:lnTo>
                  <a:pt x="276733" y="44957"/>
                </a:lnTo>
                <a:lnTo>
                  <a:pt x="280277" y="62503"/>
                </a:lnTo>
                <a:lnTo>
                  <a:pt x="289941" y="76835"/>
                </a:lnTo>
                <a:lnTo>
                  <a:pt x="304272" y="86498"/>
                </a:lnTo>
                <a:lnTo>
                  <a:pt x="321818" y="90042"/>
                </a:lnTo>
                <a:lnTo>
                  <a:pt x="339290" y="86498"/>
                </a:lnTo>
                <a:lnTo>
                  <a:pt x="353583" y="76835"/>
                </a:lnTo>
                <a:lnTo>
                  <a:pt x="363233" y="62503"/>
                </a:lnTo>
                <a:lnTo>
                  <a:pt x="366775" y="44957"/>
                </a:lnTo>
                <a:lnTo>
                  <a:pt x="363233" y="27485"/>
                </a:lnTo>
                <a:lnTo>
                  <a:pt x="353583" y="13192"/>
                </a:lnTo>
                <a:lnTo>
                  <a:pt x="339290" y="3542"/>
                </a:lnTo>
                <a:lnTo>
                  <a:pt x="32181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6181" y="2512695"/>
            <a:ext cx="115316" cy="1154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2915" y="2512695"/>
            <a:ext cx="115442" cy="1154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98082" y="2888107"/>
            <a:ext cx="467995" cy="80010"/>
          </a:xfrm>
          <a:custGeom>
            <a:avLst/>
            <a:gdLst/>
            <a:ahLst/>
            <a:cxnLst/>
            <a:rect l="l" t="t" r="r" b="b"/>
            <a:pathLst>
              <a:path w="467995" h="80010">
                <a:moveTo>
                  <a:pt x="0" y="0"/>
                </a:moveTo>
                <a:lnTo>
                  <a:pt x="42564" y="26575"/>
                </a:lnTo>
                <a:lnTo>
                  <a:pt x="85122" y="47835"/>
                </a:lnTo>
                <a:lnTo>
                  <a:pt x="127673" y="63781"/>
                </a:lnTo>
                <a:lnTo>
                  <a:pt x="170215" y="74411"/>
                </a:lnTo>
                <a:lnTo>
                  <a:pt x="212749" y="79726"/>
                </a:lnTo>
                <a:lnTo>
                  <a:pt x="255274" y="79726"/>
                </a:lnTo>
                <a:lnTo>
                  <a:pt x="297789" y="74411"/>
                </a:lnTo>
                <a:lnTo>
                  <a:pt x="340294" y="63781"/>
                </a:lnTo>
                <a:lnTo>
                  <a:pt x="382788" y="47835"/>
                </a:lnTo>
                <a:lnTo>
                  <a:pt x="425270" y="26575"/>
                </a:lnTo>
                <a:lnTo>
                  <a:pt x="467740" y="0"/>
                </a:lnTo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0215" y="2267585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0" y="432053"/>
                </a:moveTo>
                <a:lnTo>
                  <a:pt x="2535" y="384974"/>
                </a:lnTo>
                <a:lnTo>
                  <a:pt x="9964" y="339363"/>
                </a:lnTo>
                <a:lnTo>
                  <a:pt x="22024" y="295485"/>
                </a:lnTo>
                <a:lnTo>
                  <a:pt x="38452" y="253603"/>
                </a:lnTo>
                <a:lnTo>
                  <a:pt x="58984" y="213980"/>
                </a:lnTo>
                <a:lnTo>
                  <a:pt x="83356" y="176881"/>
                </a:lnTo>
                <a:lnTo>
                  <a:pt x="111305" y="142568"/>
                </a:lnTo>
                <a:lnTo>
                  <a:pt x="142568" y="111305"/>
                </a:lnTo>
                <a:lnTo>
                  <a:pt x="176881" y="83356"/>
                </a:lnTo>
                <a:lnTo>
                  <a:pt x="213980" y="58984"/>
                </a:lnTo>
                <a:lnTo>
                  <a:pt x="253603" y="38452"/>
                </a:lnTo>
                <a:lnTo>
                  <a:pt x="295485" y="22024"/>
                </a:lnTo>
                <a:lnTo>
                  <a:pt x="339363" y="9964"/>
                </a:lnTo>
                <a:lnTo>
                  <a:pt x="384974" y="2535"/>
                </a:lnTo>
                <a:lnTo>
                  <a:pt x="432054" y="0"/>
                </a:lnTo>
                <a:lnTo>
                  <a:pt x="479133" y="2535"/>
                </a:lnTo>
                <a:lnTo>
                  <a:pt x="524744" y="9964"/>
                </a:lnTo>
                <a:lnTo>
                  <a:pt x="568622" y="22024"/>
                </a:lnTo>
                <a:lnTo>
                  <a:pt x="610504" y="38452"/>
                </a:lnTo>
                <a:lnTo>
                  <a:pt x="650127" y="58984"/>
                </a:lnTo>
                <a:lnTo>
                  <a:pt x="687226" y="83356"/>
                </a:lnTo>
                <a:lnTo>
                  <a:pt x="721539" y="111305"/>
                </a:lnTo>
                <a:lnTo>
                  <a:pt x="752802" y="142568"/>
                </a:lnTo>
                <a:lnTo>
                  <a:pt x="780751" y="176881"/>
                </a:lnTo>
                <a:lnTo>
                  <a:pt x="805123" y="213980"/>
                </a:lnTo>
                <a:lnTo>
                  <a:pt x="825655" y="253603"/>
                </a:lnTo>
                <a:lnTo>
                  <a:pt x="842083" y="295485"/>
                </a:lnTo>
                <a:lnTo>
                  <a:pt x="854143" y="339363"/>
                </a:lnTo>
                <a:lnTo>
                  <a:pt x="861572" y="384974"/>
                </a:lnTo>
                <a:lnTo>
                  <a:pt x="864108" y="432053"/>
                </a:lnTo>
                <a:lnTo>
                  <a:pt x="861572" y="479133"/>
                </a:lnTo>
                <a:lnTo>
                  <a:pt x="854143" y="524744"/>
                </a:lnTo>
                <a:lnTo>
                  <a:pt x="842083" y="568622"/>
                </a:lnTo>
                <a:lnTo>
                  <a:pt x="825655" y="610504"/>
                </a:lnTo>
                <a:lnTo>
                  <a:pt x="805123" y="650127"/>
                </a:lnTo>
                <a:lnTo>
                  <a:pt x="780751" y="687226"/>
                </a:lnTo>
                <a:lnTo>
                  <a:pt x="752802" y="721539"/>
                </a:lnTo>
                <a:lnTo>
                  <a:pt x="721539" y="752802"/>
                </a:lnTo>
                <a:lnTo>
                  <a:pt x="687226" y="780751"/>
                </a:lnTo>
                <a:lnTo>
                  <a:pt x="650127" y="805123"/>
                </a:lnTo>
                <a:lnTo>
                  <a:pt x="610504" y="825655"/>
                </a:lnTo>
                <a:lnTo>
                  <a:pt x="568622" y="842083"/>
                </a:lnTo>
                <a:lnTo>
                  <a:pt x="524744" y="854143"/>
                </a:lnTo>
                <a:lnTo>
                  <a:pt x="479133" y="861572"/>
                </a:lnTo>
                <a:lnTo>
                  <a:pt x="432054" y="864107"/>
                </a:lnTo>
                <a:lnTo>
                  <a:pt x="384974" y="861572"/>
                </a:lnTo>
                <a:lnTo>
                  <a:pt x="339363" y="854143"/>
                </a:lnTo>
                <a:lnTo>
                  <a:pt x="295485" y="842083"/>
                </a:lnTo>
                <a:lnTo>
                  <a:pt x="253603" y="825655"/>
                </a:lnTo>
                <a:lnTo>
                  <a:pt x="213980" y="805123"/>
                </a:lnTo>
                <a:lnTo>
                  <a:pt x="176881" y="780751"/>
                </a:lnTo>
                <a:lnTo>
                  <a:pt x="142568" y="752802"/>
                </a:lnTo>
                <a:lnTo>
                  <a:pt x="111305" y="721539"/>
                </a:lnTo>
                <a:lnTo>
                  <a:pt x="83356" y="687226"/>
                </a:lnTo>
                <a:lnTo>
                  <a:pt x="58984" y="650127"/>
                </a:lnTo>
                <a:lnTo>
                  <a:pt x="38452" y="610504"/>
                </a:lnTo>
                <a:lnTo>
                  <a:pt x="22024" y="568622"/>
                </a:lnTo>
                <a:lnTo>
                  <a:pt x="9964" y="524744"/>
                </a:lnTo>
                <a:lnTo>
                  <a:pt x="2535" y="479133"/>
                </a:lnTo>
                <a:lnTo>
                  <a:pt x="0" y="432053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58670" y="3224021"/>
            <a:ext cx="49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latin typeface="Arial"/>
                <a:cs typeface="Arial"/>
              </a:rPr>
              <a:t>D</a:t>
            </a:r>
            <a:r>
              <a:rPr sz="1800" spc="-14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v1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3990" y="3224021"/>
            <a:ext cx="49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latin typeface="Arial"/>
                <a:cs typeface="Arial"/>
              </a:rPr>
              <a:t>D</a:t>
            </a:r>
            <a:r>
              <a:rPr sz="1800" spc="-14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72739" y="2510027"/>
            <a:ext cx="1046988" cy="4251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15792" y="2614060"/>
            <a:ext cx="792480" cy="171450"/>
          </a:xfrm>
          <a:custGeom>
            <a:avLst/>
            <a:gdLst/>
            <a:ahLst/>
            <a:cxnLst/>
            <a:rect l="l" t="t" r="r" b="b"/>
            <a:pathLst>
              <a:path w="792479" h="171450">
                <a:moveTo>
                  <a:pt x="716660" y="85514"/>
                </a:moveTo>
                <a:lnTo>
                  <a:pt x="630555" y="135743"/>
                </a:lnTo>
                <a:lnTo>
                  <a:pt x="624875" y="140793"/>
                </a:lnTo>
                <a:lnTo>
                  <a:pt x="621696" y="147379"/>
                </a:lnTo>
                <a:lnTo>
                  <a:pt x="621232" y="154656"/>
                </a:lnTo>
                <a:lnTo>
                  <a:pt x="623696" y="161778"/>
                </a:lnTo>
                <a:lnTo>
                  <a:pt x="628675" y="167457"/>
                </a:lnTo>
                <a:lnTo>
                  <a:pt x="635238" y="170636"/>
                </a:lnTo>
                <a:lnTo>
                  <a:pt x="642538" y="171100"/>
                </a:lnTo>
                <a:lnTo>
                  <a:pt x="649732" y="168636"/>
                </a:lnTo>
                <a:lnTo>
                  <a:pt x="759543" y="104628"/>
                </a:lnTo>
                <a:lnTo>
                  <a:pt x="754380" y="104628"/>
                </a:lnTo>
                <a:lnTo>
                  <a:pt x="754380" y="101961"/>
                </a:lnTo>
                <a:lnTo>
                  <a:pt x="744855" y="101961"/>
                </a:lnTo>
                <a:lnTo>
                  <a:pt x="716660" y="85514"/>
                </a:lnTo>
                <a:close/>
              </a:path>
              <a:path w="792479" h="171450">
                <a:moveTo>
                  <a:pt x="684112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683894" y="104628"/>
                </a:lnTo>
                <a:lnTo>
                  <a:pt x="716660" y="85514"/>
                </a:lnTo>
                <a:lnTo>
                  <a:pt x="684112" y="66528"/>
                </a:lnTo>
                <a:close/>
              </a:path>
              <a:path w="792479" h="171450">
                <a:moveTo>
                  <a:pt x="759593" y="66528"/>
                </a:moveTo>
                <a:lnTo>
                  <a:pt x="754380" y="66528"/>
                </a:lnTo>
                <a:lnTo>
                  <a:pt x="754380" y="104628"/>
                </a:lnTo>
                <a:lnTo>
                  <a:pt x="759543" y="104628"/>
                </a:lnTo>
                <a:lnTo>
                  <a:pt x="792226" y="85578"/>
                </a:lnTo>
                <a:lnTo>
                  <a:pt x="759593" y="66528"/>
                </a:lnTo>
                <a:close/>
              </a:path>
              <a:path w="792479" h="171450">
                <a:moveTo>
                  <a:pt x="744855" y="69068"/>
                </a:moveTo>
                <a:lnTo>
                  <a:pt x="716660" y="85514"/>
                </a:lnTo>
                <a:lnTo>
                  <a:pt x="744855" y="101961"/>
                </a:lnTo>
                <a:lnTo>
                  <a:pt x="744855" y="69068"/>
                </a:lnTo>
                <a:close/>
              </a:path>
              <a:path w="792479" h="171450">
                <a:moveTo>
                  <a:pt x="754380" y="69068"/>
                </a:moveTo>
                <a:lnTo>
                  <a:pt x="744855" y="69068"/>
                </a:lnTo>
                <a:lnTo>
                  <a:pt x="744855" y="101961"/>
                </a:lnTo>
                <a:lnTo>
                  <a:pt x="754380" y="101961"/>
                </a:lnTo>
                <a:lnTo>
                  <a:pt x="754380" y="69068"/>
                </a:lnTo>
                <a:close/>
              </a:path>
              <a:path w="792479" h="171450">
                <a:moveTo>
                  <a:pt x="642538" y="0"/>
                </a:moveTo>
                <a:lnTo>
                  <a:pt x="635238" y="488"/>
                </a:lnTo>
                <a:lnTo>
                  <a:pt x="628675" y="3643"/>
                </a:lnTo>
                <a:lnTo>
                  <a:pt x="623696" y="9251"/>
                </a:lnTo>
                <a:lnTo>
                  <a:pt x="621232" y="16444"/>
                </a:lnTo>
                <a:lnTo>
                  <a:pt x="621696" y="23745"/>
                </a:lnTo>
                <a:lnTo>
                  <a:pt x="624875" y="30307"/>
                </a:lnTo>
                <a:lnTo>
                  <a:pt x="630555" y="35286"/>
                </a:lnTo>
                <a:lnTo>
                  <a:pt x="716660" y="85514"/>
                </a:lnTo>
                <a:lnTo>
                  <a:pt x="744855" y="69068"/>
                </a:lnTo>
                <a:lnTo>
                  <a:pt x="754380" y="69068"/>
                </a:lnTo>
                <a:lnTo>
                  <a:pt x="754380" y="66528"/>
                </a:lnTo>
                <a:lnTo>
                  <a:pt x="759593" y="66528"/>
                </a:lnTo>
                <a:lnTo>
                  <a:pt x="649732" y="2393"/>
                </a:lnTo>
                <a:lnTo>
                  <a:pt x="642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62371" y="2510027"/>
            <a:ext cx="1046988" cy="4251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5297" y="2614060"/>
            <a:ext cx="792480" cy="171450"/>
          </a:xfrm>
          <a:custGeom>
            <a:avLst/>
            <a:gdLst/>
            <a:ahLst/>
            <a:cxnLst/>
            <a:rect l="l" t="t" r="r" b="b"/>
            <a:pathLst>
              <a:path w="792479" h="171450">
                <a:moveTo>
                  <a:pt x="716660" y="85514"/>
                </a:moveTo>
                <a:lnTo>
                  <a:pt x="630554" y="135743"/>
                </a:lnTo>
                <a:lnTo>
                  <a:pt x="624875" y="140793"/>
                </a:lnTo>
                <a:lnTo>
                  <a:pt x="621696" y="147379"/>
                </a:lnTo>
                <a:lnTo>
                  <a:pt x="621232" y="154656"/>
                </a:lnTo>
                <a:lnTo>
                  <a:pt x="623697" y="161778"/>
                </a:lnTo>
                <a:lnTo>
                  <a:pt x="628675" y="167457"/>
                </a:lnTo>
                <a:lnTo>
                  <a:pt x="635238" y="170636"/>
                </a:lnTo>
                <a:lnTo>
                  <a:pt x="642538" y="171100"/>
                </a:lnTo>
                <a:lnTo>
                  <a:pt x="649731" y="168636"/>
                </a:lnTo>
                <a:lnTo>
                  <a:pt x="759543" y="104628"/>
                </a:lnTo>
                <a:lnTo>
                  <a:pt x="754379" y="104628"/>
                </a:lnTo>
                <a:lnTo>
                  <a:pt x="754379" y="101961"/>
                </a:lnTo>
                <a:lnTo>
                  <a:pt x="744854" y="101961"/>
                </a:lnTo>
                <a:lnTo>
                  <a:pt x="716660" y="85514"/>
                </a:lnTo>
                <a:close/>
              </a:path>
              <a:path w="792479" h="171450">
                <a:moveTo>
                  <a:pt x="684112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683894" y="104628"/>
                </a:lnTo>
                <a:lnTo>
                  <a:pt x="716660" y="85514"/>
                </a:lnTo>
                <a:lnTo>
                  <a:pt x="684112" y="66528"/>
                </a:lnTo>
                <a:close/>
              </a:path>
              <a:path w="792479" h="171450">
                <a:moveTo>
                  <a:pt x="759593" y="66528"/>
                </a:moveTo>
                <a:lnTo>
                  <a:pt x="754379" y="66528"/>
                </a:lnTo>
                <a:lnTo>
                  <a:pt x="754379" y="104628"/>
                </a:lnTo>
                <a:lnTo>
                  <a:pt x="759543" y="104628"/>
                </a:lnTo>
                <a:lnTo>
                  <a:pt x="792226" y="85578"/>
                </a:lnTo>
                <a:lnTo>
                  <a:pt x="759593" y="66528"/>
                </a:lnTo>
                <a:close/>
              </a:path>
              <a:path w="792479" h="171450">
                <a:moveTo>
                  <a:pt x="744854" y="69068"/>
                </a:moveTo>
                <a:lnTo>
                  <a:pt x="716660" y="85514"/>
                </a:lnTo>
                <a:lnTo>
                  <a:pt x="744854" y="101961"/>
                </a:lnTo>
                <a:lnTo>
                  <a:pt x="744854" y="69068"/>
                </a:lnTo>
                <a:close/>
              </a:path>
              <a:path w="792479" h="171450">
                <a:moveTo>
                  <a:pt x="754379" y="69068"/>
                </a:moveTo>
                <a:lnTo>
                  <a:pt x="744854" y="69068"/>
                </a:lnTo>
                <a:lnTo>
                  <a:pt x="744854" y="101961"/>
                </a:lnTo>
                <a:lnTo>
                  <a:pt x="754379" y="101961"/>
                </a:lnTo>
                <a:lnTo>
                  <a:pt x="754379" y="69068"/>
                </a:lnTo>
                <a:close/>
              </a:path>
              <a:path w="792479" h="171450">
                <a:moveTo>
                  <a:pt x="642538" y="0"/>
                </a:moveTo>
                <a:lnTo>
                  <a:pt x="635238" y="488"/>
                </a:lnTo>
                <a:lnTo>
                  <a:pt x="628675" y="3643"/>
                </a:lnTo>
                <a:lnTo>
                  <a:pt x="623697" y="9251"/>
                </a:lnTo>
                <a:lnTo>
                  <a:pt x="621232" y="16444"/>
                </a:lnTo>
                <a:lnTo>
                  <a:pt x="621696" y="23745"/>
                </a:lnTo>
                <a:lnTo>
                  <a:pt x="624875" y="30307"/>
                </a:lnTo>
                <a:lnTo>
                  <a:pt x="630554" y="35286"/>
                </a:lnTo>
                <a:lnTo>
                  <a:pt x="716660" y="85514"/>
                </a:lnTo>
                <a:lnTo>
                  <a:pt x="744854" y="69068"/>
                </a:lnTo>
                <a:lnTo>
                  <a:pt x="754379" y="69068"/>
                </a:lnTo>
                <a:lnTo>
                  <a:pt x="754379" y="66528"/>
                </a:lnTo>
                <a:lnTo>
                  <a:pt x="759593" y="66528"/>
                </a:lnTo>
                <a:lnTo>
                  <a:pt x="649731" y="2393"/>
                </a:lnTo>
                <a:lnTo>
                  <a:pt x="642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67050" y="2362276"/>
            <a:ext cx="5778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30" dirty="0">
                <a:latin typeface="Arial"/>
                <a:cs typeface="Arial"/>
              </a:rPr>
              <a:t>c</a:t>
            </a:r>
            <a:r>
              <a:rPr sz="1400" spc="-45" dirty="0">
                <a:latin typeface="Arial"/>
                <a:cs typeface="Arial"/>
              </a:rPr>
              <a:t>om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45" dirty="0">
                <a:latin typeface="Arial"/>
                <a:cs typeface="Arial"/>
              </a:rPr>
              <a:t>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43854" y="2362276"/>
            <a:ext cx="5346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spc="-50" dirty="0">
                <a:latin typeface="Arial"/>
                <a:cs typeface="Arial"/>
              </a:rPr>
              <a:t>update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44084" y="4282440"/>
            <a:ext cx="1103376" cy="958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24271" y="4291584"/>
            <a:ext cx="1143000" cy="11140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2090" y="4307204"/>
            <a:ext cx="1008126" cy="864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92090" y="4307204"/>
            <a:ext cx="1008380" cy="216535"/>
          </a:xfrm>
          <a:custGeom>
            <a:avLst/>
            <a:gdLst/>
            <a:ahLst/>
            <a:cxnLst/>
            <a:rect l="l" t="t" r="r" b="b"/>
            <a:pathLst>
              <a:path w="1008379" h="216535">
                <a:moveTo>
                  <a:pt x="1008126" y="108077"/>
                </a:moveTo>
                <a:lnTo>
                  <a:pt x="961276" y="153561"/>
                </a:lnTo>
                <a:lnTo>
                  <a:pt x="884487" y="178877"/>
                </a:lnTo>
                <a:lnTo>
                  <a:pt x="834764" y="189529"/>
                </a:lnTo>
                <a:lnTo>
                  <a:pt x="778529" y="198621"/>
                </a:lnTo>
                <a:lnTo>
                  <a:pt x="716562" y="205984"/>
                </a:lnTo>
                <a:lnTo>
                  <a:pt x="649642" y="211451"/>
                </a:lnTo>
                <a:lnTo>
                  <a:pt x="578549" y="214855"/>
                </a:lnTo>
                <a:lnTo>
                  <a:pt x="504063" y="216027"/>
                </a:lnTo>
                <a:lnTo>
                  <a:pt x="429576" y="214855"/>
                </a:lnTo>
                <a:lnTo>
                  <a:pt x="358483" y="211451"/>
                </a:lnTo>
                <a:lnTo>
                  <a:pt x="291563" y="205984"/>
                </a:lnTo>
                <a:lnTo>
                  <a:pt x="229596" y="198621"/>
                </a:lnTo>
                <a:lnTo>
                  <a:pt x="173361" y="189529"/>
                </a:lnTo>
                <a:lnTo>
                  <a:pt x="123638" y="178877"/>
                </a:lnTo>
                <a:lnTo>
                  <a:pt x="81208" y="166832"/>
                </a:lnTo>
                <a:lnTo>
                  <a:pt x="21341" y="139233"/>
                </a:lnTo>
                <a:lnTo>
                  <a:pt x="0" y="108077"/>
                </a:lnTo>
                <a:lnTo>
                  <a:pt x="5465" y="92106"/>
                </a:lnTo>
                <a:lnTo>
                  <a:pt x="46849" y="62514"/>
                </a:lnTo>
                <a:lnTo>
                  <a:pt x="123638" y="37170"/>
                </a:lnTo>
                <a:lnTo>
                  <a:pt x="173361" y="26509"/>
                </a:lnTo>
                <a:lnTo>
                  <a:pt x="229596" y="17411"/>
                </a:lnTo>
                <a:lnTo>
                  <a:pt x="291563" y="10044"/>
                </a:lnTo>
                <a:lnTo>
                  <a:pt x="358483" y="4575"/>
                </a:lnTo>
                <a:lnTo>
                  <a:pt x="429576" y="1171"/>
                </a:lnTo>
                <a:lnTo>
                  <a:pt x="504063" y="0"/>
                </a:lnTo>
                <a:lnTo>
                  <a:pt x="578549" y="1171"/>
                </a:lnTo>
                <a:lnTo>
                  <a:pt x="649642" y="4575"/>
                </a:lnTo>
                <a:lnTo>
                  <a:pt x="716562" y="10044"/>
                </a:lnTo>
                <a:lnTo>
                  <a:pt x="778529" y="17411"/>
                </a:lnTo>
                <a:lnTo>
                  <a:pt x="834764" y="26509"/>
                </a:lnTo>
                <a:lnTo>
                  <a:pt x="884487" y="37170"/>
                </a:lnTo>
                <a:lnTo>
                  <a:pt x="926917" y="49227"/>
                </a:lnTo>
                <a:lnTo>
                  <a:pt x="986784" y="76862"/>
                </a:lnTo>
                <a:lnTo>
                  <a:pt x="1008126" y="108077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92090" y="4415282"/>
            <a:ext cx="1008380" cy="756285"/>
          </a:xfrm>
          <a:custGeom>
            <a:avLst/>
            <a:gdLst/>
            <a:ahLst/>
            <a:cxnLst/>
            <a:rect l="l" t="t" r="r" b="b"/>
            <a:pathLst>
              <a:path w="1008379" h="756285">
                <a:moveTo>
                  <a:pt x="1008126" y="0"/>
                </a:moveTo>
                <a:lnTo>
                  <a:pt x="1008126" y="647954"/>
                </a:lnTo>
                <a:lnTo>
                  <a:pt x="1002660" y="663924"/>
                </a:lnTo>
                <a:lnTo>
                  <a:pt x="961276" y="693516"/>
                </a:lnTo>
                <a:lnTo>
                  <a:pt x="884487" y="718860"/>
                </a:lnTo>
                <a:lnTo>
                  <a:pt x="834764" y="729521"/>
                </a:lnTo>
                <a:lnTo>
                  <a:pt x="778529" y="738619"/>
                </a:lnTo>
                <a:lnTo>
                  <a:pt x="716562" y="745986"/>
                </a:lnTo>
                <a:lnTo>
                  <a:pt x="649642" y="751455"/>
                </a:lnTo>
                <a:lnTo>
                  <a:pt x="578549" y="754859"/>
                </a:lnTo>
                <a:lnTo>
                  <a:pt x="504063" y="756031"/>
                </a:lnTo>
                <a:lnTo>
                  <a:pt x="429576" y="754859"/>
                </a:lnTo>
                <a:lnTo>
                  <a:pt x="358483" y="751455"/>
                </a:lnTo>
                <a:lnTo>
                  <a:pt x="291563" y="745986"/>
                </a:lnTo>
                <a:lnTo>
                  <a:pt x="229596" y="738619"/>
                </a:lnTo>
                <a:lnTo>
                  <a:pt x="173361" y="729521"/>
                </a:lnTo>
                <a:lnTo>
                  <a:pt x="123638" y="718860"/>
                </a:lnTo>
                <a:lnTo>
                  <a:pt x="81208" y="706803"/>
                </a:lnTo>
                <a:lnTo>
                  <a:pt x="21341" y="679168"/>
                </a:lnTo>
                <a:lnTo>
                  <a:pt x="0" y="647954"/>
                </a:lnTo>
                <a:lnTo>
                  <a:pt x="0" y="0"/>
                </a:lnTo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92039" y="4354829"/>
            <a:ext cx="9457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repo  </a:t>
            </a:r>
            <a:r>
              <a:rPr sz="1800" spc="-150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8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90" dirty="0" err="1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spc="60" dirty="0" err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25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0" dirty="0" err="1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00" spc="-50" dirty="0" err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40" dirty="0" err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10" dirty="0" err="1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64233" y="4565015"/>
            <a:ext cx="367030" cy="90170"/>
          </a:xfrm>
          <a:custGeom>
            <a:avLst/>
            <a:gdLst/>
            <a:ahLst/>
            <a:cxnLst/>
            <a:rect l="l" t="t" r="r" b="b"/>
            <a:pathLst>
              <a:path w="367030" h="90170">
                <a:moveTo>
                  <a:pt x="44957" y="0"/>
                </a:moveTo>
                <a:lnTo>
                  <a:pt x="27485" y="3544"/>
                </a:lnTo>
                <a:lnTo>
                  <a:pt x="13192" y="13208"/>
                </a:lnTo>
                <a:lnTo>
                  <a:pt x="3542" y="27539"/>
                </a:lnTo>
                <a:lnTo>
                  <a:pt x="0" y="45085"/>
                </a:lnTo>
                <a:lnTo>
                  <a:pt x="3542" y="62557"/>
                </a:lnTo>
                <a:lnTo>
                  <a:pt x="13192" y="76850"/>
                </a:lnTo>
                <a:lnTo>
                  <a:pt x="27485" y="86500"/>
                </a:lnTo>
                <a:lnTo>
                  <a:pt x="44957" y="90043"/>
                </a:lnTo>
                <a:lnTo>
                  <a:pt x="62503" y="86500"/>
                </a:lnTo>
                <a:lnTo>
                  <a:pt x="76835" y="76850"/>
                </a:lnTo>
                <a:lnTo>
                  <a:pt x="86498" y="62557"/>
                </a:lnTo>
                <a:lnTo>
                  <a:pt x="90043" y="45085"/>
                </a:lnTo>
                <a:lnTo>
                  <a:pt x="86498" y="27539"/>
                </a:lnTo>
                <a:lnTo>
                  <a:pt x="76834" y="13208"/>
                </a:lnTo>
                <a:lnTo>
                  <a:pt x="62503" y="3544"/>
                </a:lnTo>
                <a:lnTo>
                  <a:pt x="44957" y="0"/>
                </a:lnTo>
                <a:close/>
              </a:path>
              <a:path w="367030" h="90170">
                <a:moveTo>
                  <a:pt x="321817" y="0"/>
                </a:moveTo>
                <a:lnTo>
                  <a:pt x="304291" y="3544"/>
                </a:lnTo>
                <a:lnTo>
                  <a:pt x="290004" y="13208"/>
                </a:lnTo>
                <a:lnTo>
                  <a:pt x="280384" y="27539"/>
                </a:lnTo>
                <a:lnTo>
                  <a:pt x="276859" y="45085"/>
                </a:lnTo>
                <a:lnTo>
                  <a:pt x="280384" y="62557"/>
                </a:lnTo>
                <a:lnTo>
                  <a:pt x="290004" y="76850"/>
                </a:lnTo>
                <a:lnTo>
                  <a:pt x="304291" y="86500"/>
                </a:lnTo>
                <a:lnTo>
                  <a:pt x="321817" y="90043"/>
                </a:lnTo>
                <a:lnTo>
                  <a:pt x="339363" y="86500"/>
                </a:lnTo>
                <a:lnTo>
                  <a:pt x="353694" y="76850"/>
                </a:lnTo>
                <a:lnTo>
                  <a:pt x="363358" y="62557"/>
                </a:lnTo>
                <a:lnTo>
                  <a:pt x="366903" y="45085"/>
                </a:lnTo>
                <a:lnTo>
                  <a:pt x="363358" y="27539"/>
                </a:lnTo>
                <a:lnTo>
                  <a:pt x="353694" y="13208"/>
                </a:lnTo>
                <a:lnTo>
                  <a:pt x="339363" y="3544"/>
                </a:lnTo>
                <a:lnTo>
                  <a:pt x="32181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51533" y="4552315"/>
            <a:ext cx="115443" cy="115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8394" y="4552315"/>
            <a:ext cx="115443" cy="1154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13433" y="4927727"/>
            <a:ext cx="467995" cy="80010"/>
          </a:xfrm>
          <a:custGeom>
            <a:avLst/>
            <a:gdLst/>
            <a:ahLst/>
            <a:cxnLst/>
            <a:rect l="l" t="t" r="r" b="b"/>
            <a:pathLst>
              <a:path w="467994" h="80010">
                <a:moveTo>
                  <a:pt x="0" y="0"/>
                </a:moveTo>
                <a:lnTo>
                  <a:pt x="42596" y="26575"/>
                </a:lnTo>
                <a:lnTo>
                  <a:pt x="85180" y="47835"/>
                </a:lnTo>
                <a:lnTo>
                  <a:pt x="127751" y="63781"/>
                </a:lnTo>
                <a:lnTo>
                  <a:pt x="170310" y="74411"/>
                </a:lnTo>
                <a:lnTo>
                  <a:pt x="212856" y="79726"/>
                </a:lnTo>
                <a:lnTo>
                  <a:pt x="255389" y="79726"/>
                </a:lnTo>
                <a:lnTo>
                  <a:pt x="297910" y="74411"/>
                </a:lnTo>
                <a:lnTo>
                  <a:pt x="340418" y="63781"/>
                </a:lnTo>
                <a:lnTo>
                  <a:pt x="382914" y="47835"/>
                </a:lnTo>
                <a:lnTo>
                  <a:pt x="425397" y="26575"/>
                </a:lnTo>
                <a:lnTo>
                  <a:pt x="467867" y="0"/>
                </a:lnTo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15618" y="4307204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54"/>
                </a:moveTo>
                <a:lnTo>
                  <a:pt x="2534" y="384974"/>
                </a:lnTo>
                <a:lnTo>
                  <a:pt x="9962" y="339363"/>
                </a:lnTo>
                <a:lnTo>
                  <a:pt x="22019" y="295485"/>
                </a:lnTo>
                <a:lnTo>
                  <a:pt x="38443" y="253603"/>
                </a:lnTo>
                <a:lnTo>
                  <a:pt x="58971" y="213980"/>
                </a:lnTo>
                <a:lnTo>
                  <a:pt x="83338" y="176881"/>
                </a:lnTo>
                <a:lnTo>
                  <a:pt x="111283" y="142568"/>
                </a:lnTo>
                <a:lnTo>
                  <a:pt x="142540" y="111305"/>
                </a:lnTo>
                <a:lnTo>
                  <a:pt x="176848" y="83356"/>
                </a:lnTo>
                <a:lnTo>
                  <a:pt x="213943" y="58984"/>
                </a:lnTo>
                <a:lnTo>
                  <a:pt x="253561" y="38452"/>
                </a:lnTo>
                <a:lnTo>
                  <a:pt x="295439" y="22024"/>
                </a:lnTo>
                <a:lnTo>
                  <a:pt x="339315" y="9964"/>
                </a:lnTo>
                <a:lnTo>
                  <a:pt x="384923" y="2535"/>
                </a:lnTo>
                <a:lnTo>
                  <a:pt x="432003" y="0"/>
                </a:lnTo>
                <a:lnTo>
                  <a:pt x="479083" y="2535"/>
                </a:lnTo>
                <a:lnTo>
                  <a:pt x="524693" y="9964"/>
                </a:lnTo>
                <a:lnTo>
                  <a:pt x="568571" y="22024"/>
                </a:lnTo>
                <a:lnTo>
                  <a:pt x="610453" y="38452"/>
                </a:lnTo>
                <a:lnTo>
                  <a:pt x="650076" y="58984"/>
                </a:lnTo>
                <a:lnTo>
                  <a:pt x="687175" y="83356"/>
                </a:lnTo>
                <a:lnTo>
                  <a:pt x="721488" y="111305"/>
                </a:lnTo>
                <a:lnTo>
                  <a:pt x="752751" y="142568"/>
                </a:lnTo>
                <a:lnTo>
                  <a:pt x="780700" y="176881"/>
                </a:lnTo>
                <a:lnTo>
                  <a:pt x="805072" y="213980"/>
                </a:lnTo>
                <a:lnTo>
                  <a:pt x="825604" y="253603"/>
                </a:lnTo>
                <a:lnTo>
                  <a:pt x="842032" y="295485"/>
                </a:lnTo>
                <a:lnTo>
                  <a:pt x="854092" y="339363"/>
                </a:lnTo>
                <a:lnTo>
                  <a:pt x="861522" y="384974"/>
                </a:lnTo>
                <a:lnTo>
                  <a:pt x="864057" y="432054"/>
                </a:lnTo>
                <a:lnTo>
                  <a:pt x="861522" y="479133"/>
                </a:lnTo>
                <a:lnTo>
                  <a:pt x="854092" y="524744"/>
                </a:lnTo>
                <a:lnTo>
                  <a:pt x="842032" y="568622"/>
                </a:lnTo>
                <a:lnTo>
                  <a:pt x="825604" y="610504"/>
                </a:lnTo>
                <a:lnTo>
                  <a:pt x="805072" y="650127"/>
                </a:lnTo>
                <a:lnTo>
                  <a:pt x="780700" y="687226"/>
                </a:lnTo>
                <a:lnTo>
                  <a:pt x="752751" y="721539"/>
                </a:lnTo>
                <a:lnTo>
                  <a:pt x="721488" y="752802"/>
                </a:lnTo>
                <a:lnTo>
                  <a:pt x="687175" y="780751"/>
                </a:lnTo>
                <a:lnTo>
                  <a:pt x="650076" y="805123"/>
                </a:lnTo>
                <a:lnTo>
                  <a:pt x="610453" y="825655"/>
                </a:lnTo>
                <a:lnTo>
                  <a:pt x="568571" y="842083"/>
                </a:lnTo>
                <a:lnTo>
                  <a:pt x="524693" y="854143"/>
                </a:lnTo>
                <a:lnTo>
                  <a:pt x="479083" y="861572"/>
                </a:lnTo>
                <a:lnTo>
                  <a:pt x="432003" y="864108"/>
                </a:lnTo>
                <a:lnTo>
                  <a:pt x="384923" y="861572"/>
                </a:lnTo>
                <a:lnTo>
                  <a:pt x="339315" y="854143"/>
                </a:lnTo>
                <a:lnTo>
                  <a:pt x="295439" y="842083"/>
                </a:lnTo>
                <a:lnTo>
                  <a:pt x="253561" y="825655"/>
                </a:lnTo>
                <a:lnTo>
                  <a:pt x="213943" y="805123"/>
                </a:lnTo>
                <a:lnTo>
                  <a:pt x="176848" y="780751"/>
                </a:lnTo>
                <a:lnTo>
                  <a:pt x="142540" y="752802"/>
                </a:lnTo>
                <a:lnTo>
                  <a:pt x="111283" y="721539"/>
                </a:lnTo>
                <a:lnTo>
                  <a:pt x="83338" y="687226"/>
                </a:lnTo>
                <a:lnTo>
                  <a:pt x="58971" y="650127"/>
                </a:lnTo>
                <a:lnTo>
                  <a:pt x="38443" y="610504"/>
                </a:lnTo>
                <a:lnTo>
                  <a:pt x="22019" y="568622"/>
                </a:lnTo>
                <a:lnTo>
                  <a:pt x="9962" y="524744"/>
                </a:lnTo>
                <a:lnTo>
                  <a:pt x="2534" y="479133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0898" y="4565015"/>
            <a:ext cx="367030" cy="90170"/>
          </a:xfrm>
          <a:custGeom>
            <a:avLst/>
            <a:gdLst/>
            <a:ahLst/>
            <a:cxnLst/>
            <a:rect l="l" t="t" r="r" b="b"/>
            <a:pathLst>
              <a:path w="367029" h="90170">
                <a:moveTo>
                  <a:pt x="45084" y="0"/>
                </a:moveTo>
                <a:lnTo>
                  <a:pt x="27539" y="3544"/>
                </a:lnTo>
                <a:lnTo>
                  <a:pt x="13207" y="13208"/>
                </a:lnTo>
                <a:lnTo>
                  <a:pt x="3544" y="27539"/>
                </a:lnTo>
                <a:lnTo>
                  <a:pt x="0" y="45085"/>
                </a:lnTo>
                <a:lnTo>
                  <a:pt x="3544" y="62557"/>
                </a:lnTo>
                <a:lnTo>
                  <a:pt x="13207" y="76850"/>
                </a:lnTo>
                <a:lnTo>
                  <a:pt x="27539" y="86500"/>
                </a:lnTo>
                <a:lnTo>
                  <a:pt x="45084" y="90043"/>
                </a:lnTo>
                <a:lnTo>
                  <a:pt x="62557" y="86500"/>
                </a:lnTo>
                <a:lnTo>
                  <a:pt x="76850" y="76850"/>
                </a:lnTo>
                <a:lnTo>
                  <a:pt x="86500" y="62557"/>
                </a:lnTo>
                <a:lnTo>
                  <a:pt x="90043" y="45085"/>
                </a:lnTo>
                <a:lnTo>
                  <a:pt x="86500" y="27539"/>
                </a:lnTo>
                <a:lnTo>
                  <a:pt x="76850" y="13208"/>
                </a:lnTo>
                <a:lnTo>
                  <a:pt x="62557" y="3544"/>
                </a:lnTo>
                <a:lnTo>
                  <a:pt x="45084" y="0"/>
                </a:lnTo>
                <a:close/>
              </a:path>
              <a:path w="367029" h="90170">
                <a:moveTo>
                  <a:pt x="321945" y="0"/>
                </a:moveTo>
                <a:lnTo>
                  <a:pt x="304399" y="3544"/>
                </a:lnTo>
                <a:lnTo>
                  <a:pt x="290068" y="13208"/>
                </a:lnTo>
                <a:lnTo>
                  <a:pt x="280404" y="27539"/>
                </a:lnTo>
                <a:lnTo>
                  <a:pt x="276859" y="45085"/>
                </a:lnTo>
                <a:lnTo>
                  <a:pt x="280404" y="62557"/>
                </a:lnTo>
                <a:lnTo>
                  <a:pt x="290068" y="76850"/>
                </a:lnTo>
                <a:lnTo>
                  <a:pt x="304399" y="86500"/>
                </a:lnTo>
                <a:lnTo>
                  <a:pt x="321945" y="90043"/>
                </a:lnTo>
                <a:lnTo>
                  <a:pt x="339417" y="86500"/>
                </a:lnTo>
                <a:lnTo>
                  <a:pt x="353710" y="76850"/>
                </a:lnTo>
                <a:lnTo>
                  <a:pt x="363360" y="62557"/>
                </a:lnTo>
                <a:lnTo>
                  <a:pt x="366902" y="45085"/>
                </a:lnTo>
                <a:lnTo>
                  <a:pt x="363360" y="27539"/>
                </a:lnTo>
                <a:lnTo>
                  <a:pt x="353710" y="13208"/>
                </a:lnTo>
                <a:lnTo>
                  <a:pt x="339417" y="3544"/>
                </a:lnTo>
                <a:lnTo>
                  <a:pt x="32194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88198" y="4552315"/>
            <a:ext cx="115443" cy="115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65058" y="4552315"/>
            <a:ext cx="115443" cy="115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0226" y="4927727"/>
            <a:ext cx="467995" cy="80010"/>
          </a:xfrm>
          <a:custGeom>
            <a:avLst/>
            <a:gdLst/>
            <a:ahLst/>
            <a:cxnLst/>
            <a:rect l="l" t="t" r="r" b="b"/>
            <a:pathLst>
              <a:path w="467995" h="80010">
                <a:moveTo>
                  <a:pt x="0" y="0"/>
                </a:moveTo>
                <a:lnTo>
                  <a:pt x="42564" y="26575"/>
                </a:lnTo>
                <a:lnTo>
                  <a:pt x="85122" y="47835"/>
                </a:lnTo>
                <a:lnTo>
                  <a:pt x="127673" y="63781"/>
                </a:lnTo>
                <a:lnTo>
                  <a:pt x="170215" y="74411"/>
                </a:lnTo>
                <a:lnTo>
                  <a:pt x="212749" y="79726"/>
                </a:lnTo>
                <a:lnTo>
                  <a:pt x="255274" y="79726"/>
                </a:lnTo>
                <a:lnTo>
                  <a:pt x="297789" y="74411"/>
                </a:lnTo>
                <a:lnTo>
                  <a:pt x="340294" y="63781"/>
                </a:lnTo>
                <a:lnTo>
                  <a:pt x="382788" y="47835"/>
                </a:lnTo>
                <a:lnTo>
                  <a:pt x="425270" y="26575"/>
                </a:lnTo>
                <a:lnTo>
                  <a:pt x="467741" y="0"/>
                </a:lnTo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52359" y="4307204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0" y="432054"/>
                </a:moveTo>
                <a:lnTo>
                  <a:pt x="2535" y="384974"/>
                </a:lnTo>
                <a:lnTo>
                  <a:pt x="9964" y="339363"/>
                </a:lnTo>
                <a:lnTo>
                  <a:pt x="22024" y="295485"/>
                </a:lnTo>
                <a:lnTo>
                  <a:pt x="38452" y="253603"/>
                </a:lnTo>
                <a:lnTo>
                  <a:pt x="58984" y="213980"/>
                </a:lnTo>
                <a:lnTo>
                  <a:pt x="83356" y="176881"/>
                </a:lnTo>
                <a:lnTo>
                  <a:pt x="111305" y="142568"/>
                </a:lnTo>
                <a:lnTo>
                  <a:pt x="142568" y="111305"/>
                </a:lnTo>
                <a:lnTo>
                  <a:pt x="176881" y="83356"/>
                </a:lnTo>
                <a:lnTo>
                  <a:pt x="213980" y="58984"/>
                </a:lnTo>
                <a:lnTo>
                  <a:pt x="253603" y="38452"/>
                </a:lnTo>
                <a:lnTo>
                  <a:pt x="295485" y="22024"/>
                </a:lnTo>
                <a:lnTo>
                  <a:pt x="339363" y="9964"/>
                </a:lnTo>
                <a:lnTo>
                  <a:pt x="384974" y="2535"/>
                </a:lnTo>
                <a:lnTo>
                  <a:pt x="432054" y="0"/>
                </a:lnTo>
                <a:lnTo>
                  <a:pt x="479111" y="2535"/>
                </a:lnTo>
                <a:lnTo>
                  <a:pt x="524706" y="9964"/>
                </a:lnTo>
                <a:lnTo>
                  <a:pt x="568573" y="22024"/>
                </a:lnTo>
                <a:lnTo>
                  <a:pt x="610450" y="38452"/>
                </a:lnTo>
                <a:lnTo>
                  <a:pt x="650070" y="58984"/>
                </a:lnTo>
                <a:lnTo>
                  <a:pt x="687171" y="83356"/>
                </a:lnTo>
                <a:lnTo>
                  <a:pt x="721488" y="111305"/>
                </a:lnTo>
                <a:lnTo>
                  <a:pt x="752757" y="142568"/>
                </a:lnTo>
                <a:lnTo>
                  <a:pt x="780714" y="176881"/>
                </a:lnTo>
                <a:lnTo>
                  <a:pt x="805095" y="213980"/>
                </a:lnTo>
                <a:lnTo>
                  <a:pt x="825635" y="253603"/>
                </a:lnTo>
                <a:lnTo>
                  <a:pt x="842070" y="295485"/>
                </a:lnTo>
                <a:lnTo>
                  <a:pt x="854137" y="339363"/>
                </a:lnTo>
                <a:lnTo>
                  <a:pt x="861571" y="384974"/>
                </a:lnTo>
                <a:lnTo>
                  <a:pt x="864108" y="432054"/>
                </a:lnTo>
                <a:lnTo>
                  <a:pt x="861571" y="479133"/>
                </a:lnTo>
                <a:lnTo>
                  <a:pt x="854137" y="524744"/>
                </a:lnTo>
                <a:lnTo>
                  <a:pt x="842070" y="568622"/>
                </a:lnTo>
                <a:lnTo>
                  <a:pt x="825635" y="610504"/>
                </a:lnTo>
                <a:lnTo>
                  <a:pt x="805095" y="650127"/>
                </a:lnTo>
                <a:lnTo>
                  <a:pt x="780714" y="687226"/>
                </a:lnTo>
                <a:lnTo>
                  <a:pt x="752757" y="721539"/>
                </a:lnTo>
                <a:lnTo>
                  <a:pt x="721488" y="752802"/>
                </a:lnTo>
                <a:lnTo>
                  <a:pt x="687171" y="780751"/>
                </a:lnTo>
                <a:lnTo>
                  <a:pt x="650070" y="805123"/>
                </a:lnTo>
                <a:lnTo>
                  <a:pt x="610450" y="825655"/>
                </a:lnTo>
                <a:lnTo>
                  <a:pt x="568573" y="842083"/>
                </a:lnTo>
                <a:lnTo>
                  <a:pt x="524706" y="854143"/>
                </a:lnTo>
                <a:lnTo>
                  <a:pt x="479111" y="861572"/>
                </a:lnTo>
                <a:lnTo>
                  <a:pt x="432054" y="864108"/>
                </a:lnTo>
                <a:lnTo>
                  <a:pt x="384974" y="861572"/>
                </a:lnTo>
                <a:lnTo>
                  <a:pt x="339363" y="854143"/>
                </a:lnTo>
                <a:lnTo>
                  <a:pt x="295485" y="842083"/>
                </a:lnTo>
                <a:lnTo>
                  <a:pt x="253603" y="825655"/>
                </a:lnTo>
                <a:lnTo>
                  <a:pt x="213980" y="805123"/>
                </a:lnTo>
                <a:lnTo>
                  <a:pt x="176881" y="780751"/>
                </a:lnTo>
                <a:lnTo>
                  <a:pt x="142568" y="752802"/>
                </a:lnTo>
                <a:lnTo>
                  <a:pt x="111305" y="721539"/>
                </a:lnTo>
                <a:lnTo>
                  <a:pt x="83356" y="687226"/>
                </a:lnTo>
                <a:lnTo>
                  <a:pt x="58984" y="650127"/>
                </a:lnTo>
                <a:lnTo>
                  <a:pt x="38452" y="610504"/>
                </a:lnTo>
                <a:lnTo>
                  <a:pt x="22024" y="568622"/>
                </a:lnTo>
                <a:lnTo>
                  <a:pt x="9964" y="524744"/>
                </a:lnTo>
                <a:lnTo>
                  <a:pt x="2535" y="479133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38452" y="5264022"/>
            <a:ext cx="49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latin typeface="Arial"/>
                <a:cs typeface="Arial"/>
              </a:rPr>
              <a:t>D</a:t>
            </a:r>
            <a:r>
              <a:rPr sz="1800" spc="-140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v1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76515" y="5264022"/>
            <a:ext cx="49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latin typeface="Arial"/>
                <a:cs typeface="Arial"/>
              </a:rPr>
              <a:t>D</a:t>
            </a:r>
            <a:r>
              <a:rPr sz="1800" spc="-14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153411" y="4549140"/>
            <a:ext cx="1046988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95702" y="4653680"/>
            <a:ext cx="792480" cy="171450"/>
          </a:xfrm>
          <a:custGeom>
            <a:avLst/>
            <a:gdLst/>
            <a:ahLst/>
            <a:cxnLst/>
            <a:rect l="l" t="t" r="r" b="b"/>
            <a:pathLst>
              <a:path w="792480" h="171450">
                <a:moveTo>
                  <a:pt x="716552" y="85578"/>
                </a:moveTo>
                <a:lnTo>
                  <a:pt x="630555" y="135743"/>
                </a:lnTo>
                <a:lnTo>
                  <a:pt x="624875" y="140795"/>
                </a:lnTo>
                <a:lnTo>
                  <a:pt x="621696" y="147395"/>
                </a:lnTo>
                <a:lnTo>
                  <a:pt x="621232" y="154709"/>
                </a:lnTo>
                <a:lnTo>
                  <a:pt x="623697" y="161905"/>
                </a:lnTo>
                <a:lnTo>
                  <a:pt x="628675" y="167512"/>
                </a:lnTo>
                <a:lnTo>
                  <a:pt x="635238" y="170668"/>
                </a:lnTo>
                <a:lnTo>
                  <a:pt x="642538" y="171156"/>
                </a:lnTo>
                <a:lnTo>
                  <a:pt x="649732" y="168763"/>
                </a:lnTo>
                <a:lnTo>
                  <a:pt x="759593" y="104628"/>
                </a:lnTo>
                <a:lnTo>
                  <a:pt x="754380" y="104628"/>
                </a:lnTo>
                <a:lnTo>
                  <a:pt x="754380" y="102088"/>
                </a:lnTo>
                <a:lnTo>
                  <a:pt x="744855" y="102088"/>
                </a:lnTo>
                <a:lnTo>
                  <a:pt x="716552" y="85578"/>
                </a:lnTo>
                <a:close/>
              </a:path>
              <a:path w="792480" h="171450">
                <a:moveTo>
                  <a:pt x="683894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683895" y="104628"/>
                </a:lnTo>
                <a:lnTo>
                  <a:pt x="716552" y="85578"/>
                </a:lnTo>
                <a:lnTo>
                  <a:pt x="683894" y="66528"/>
                </a:lnTo>
                <a:close/>
              </a:path>
              <a:path w="792480" h="171450">
                <a:moveTo>
                  <a:pt x="759593" y="66528"/>
                </a:moveTo>
                <a:lnTo>
                  <a:pt x="754380" y="66528"/>
                </a:lnTo>
                <a:lnTo>
                  <a:pt x="754380" y="104628"/>
                </a:lnTo>
                <a:lnTo>
                  <a:pt x="759593" y="104628"/>
                </a:lnTo>
                <a:lnTo>
                  <a:pt x="792225" y="85578"/>
                </a:lnTo>
                <a:lnTo>
                  <a:pt x="759593" y="66528"/>
                </a:lnTo>
                <a:close/>
              </a:path>
              <a:path w="792480" h="171450">
                <a:moveTo>
                  <a:pt x="744855" y="69068"/>
                </a:moveTo>
                <a:lnTo>
                  <a:pt x="716552" y="85578"/>
                </a:lnTo>
                <a:lnTo>
                  <a:pt x="744855" y="102088"/>
                </a:lnTo>
                <a:lnTo>
                  <a:pt x="744855" y="69068"/>
                </a:lnTo>
                <a:close/>
              </a:path>
              <a:path w="792480" h="171450">
                <a:moveTo>
                  <a:pt x="754380" y="69068"/>
                </a:moveTo>
                <a:lnTo>
                  <a:pt x="744855" y="69068"/>
                </a:lnTo>
                <a:lnTo>
                  <a:pt x="744855" y="102088"/>
                </a:lnTo>
                <a:lnTo>
                  <a:pt x="754380" y="102088"/>
                </a:lnTo>
                <a:lnTo>
                  <a:pt x="754380" y="69068"/>
                </a:lnTo>
                <a:close/>
              </a:path>
              <a:path w="792480" h="171450">
                <a:moveTo>
                  <a:pt x="642538" y="0"/>
                </a:moveTo>
                <a:lnTo>
                  <a:pt x="635238" y="488"/>
                </a:lnTo>
                <a:lnTo>
                  <a:pt x="628675" y="3643"/>
                </a:lnTo>
                <a:lnTo>
                  <a:pt x="623697" y="9251"/>
                </a:lnTo>
                <a:lnTo>
                  <a:pt x="621232" y="16446"/>
                </a:lnTo>
                <a:lnTo>
                  <a:pt x="621696" y="23760"/>
                </a:lnTo>
                <a:lnTo>
                  <a:pt x="624875" y="30360"/>
                </a:lnTo>
                <a:lnTo>
                  <a:pt x="630555" y="35413"/>
                </a:lnTo>
                <a:lnTo>
                  <a:pt x="716552" y="85578"/>
                </a:lnTo>
                <a:lnTo>
                  <a:pt x="744855" y="69068"/>
                </a:lnTo>
                <a:lnTo>
                  <a:pt x="754380" y="69068"/>
                </a:lnTo>
                <a:lnTo>
                  <a:pt x="754380" y="66528"/>
                </a:lnTo>
                <a:lnTo>
                  <a:pt x="759593" y="66528"/>
                </a:lnTo>
                <a:lnTo>
                  <a:pt x="649732" y="2393"/>
                </a:lnTo>
                <a:lnTo>
                  <a:pt x="642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4515" y="4549140"/>
            <a:ext cx="1046988" cy="4251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57441" y="4653680"/>
            <a:ext cx="792480" cy="171450"/>
          </a:xfrm>
          <a:custGeom>
            <a:avLst/>
            <a:gdLst/>
            <a:ahLst/>
            <a:cxnLst/>
            <a:rect l="l" t="t" r="r" b="b"/>
            <a:pathLst>
              <a:path w="792479" h="171450">
                <a:moveTo>
                  <a:pt x="716425" y="85578"/>
                </a:moveTo>
                <a:lnTo>
                  <a:pt x="630428" y="135743"/>
                </a:lnTo>
                <a:lnTo>
                  <a:pt x="624820" y="140795"/>
                </a:lnTo>
                <a:lnTo>
                  <a:pt x="621664" y="147395"/>
                </a:lnTo>
                <a:lnTo>
                  <a:pt x="621176" y="154709"/>
                </a:lnTo>
                <a:lnTo>
                  <a:pt x="623569" y="161905"/>
                </a:lnTo>
                <a:lnTo>
                  <a:pt x="628622" y="167512"/>
                </a:lnTo>
                <a:lnTo>
                  <a:pt x="635222" y="170668"/>
                </a:lnTo>
                <a:lnTo>
                  <a:pt x="642536" y="171156"/>
                </a:lnTo>
                <a:lnTo>
                  <a:pt x="649732" y="168763"/>
                </a:lnTo>
                <a:lnTo>
                  <a:pt x="759593" y="104628"/>
                </a:lnTo>
                <a:lnTo>
                  <a:pt x="754380" y="104628"/>
                </a:lnTo>
                <a:lnTo>
                  <a:pt x="754380" y="102088"/>
                </a:lnTo>
                <a:lnTo>
                  <a:pt x="744728" y="102088"/>
                </a:lnTo>
                <a:lnTo>
                  <a:pt x="716425" y="85578"/>
                </a:lnTo>
                <a:close/>
              </a:path>
              <a:path w="792479" h="171450">
                <a:moveTo>
                  <a:pt x="683767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683768" y="104628"/>
                </a:lnTo>
                <a:lnTo>
                  <a:pt x="716425" y="85578"/>
                </a:lnTo>
                <a:lnTo>
                  <a:pt x="683767" y="66528"/>
                </a:lnTo>
                <a:close/>
              </a:path>
              <a:path w="792479" h="171450">
                <a:moveTo>
                  <a:pt x="759593" y="66528"/>
                </a:moveTo>
                <a:lnTo>
                  <a:pt x="754380" y="66528"/>
                </a:lnTo>
                <a:lnTo>
                  <a:pt x="754380" y="104628"/>
                </a:lnTo>
                <a:lnTo>
                  <a:pt x="759593" y="104628"/>
                </a:lnTo>
                <a:lnTo>
                  <a:pt x="792226" y="85578"/>
                </a:lnTo>
                <a:lnTo>
                  <a:pt x="759593" y="66528"/>
                </a:lnTo>
                <a:close/>
              </a:path>
              <a:path w="792479" h="171450">
                <a:moveTo>
                  <a:pt x="744728" y="69068"/>
                </a:moveTo>
                <a:lnTo>
                  <a:pt x="716425" y="85578"/>
                </a:lnTo>
                <a:lnTo>
                  <a:pt x="744728" y="102088"/>
                </a:lnTo>
                <a:lnTo>
                  <a:pt x="744728" y="69068"/>
                </a:lnTo>
                <a:close/>
              </a:path>
              <a:path w="792479" h="171450">
                <a:moveTo>
                  <a:pt x="754380" y="69068"/>
                </a:moveTo>
                <a:lnTo>
                  <a:pt x="744728" y="69068"/>
                </a:lnTo>
                <a:lnTo>
                  <a:pt x="744728" y="102088"/>
                </a:lnTo>
                <a:lnTo>
                  <a:pt x="754380" y="102088"/>
                </a:lnTo>
                <a:lnTo>
                  <a:pt x="754380" y="69068"/>
                </a:lnTo>
                <a:close/>
              </a:path>
              <a:path w="792479" h="171450">
                <a:moveTo>
                  <a:pt x="642536" y="0"/>
                </a:moveTo>
                <a:lnTo>
                  <a:pt x="635222" y="488"/>
                </a:lnTo>
                <a:lnTo>
                  <a:pt x="628622" y="3643"/>
                </a:lnTo>
                <a:lnTo>
                  <a:pt x="623569" y="9251"/>
                </a:lnTo>
                <a:lnTo>
                  <a:pt x="621176" y="16446"/>
                </a:lnTo>
                <a:lnTo>
                  <a:pt x="621664" y="23760"/>
                </a:lnTo>
                <a:lnTo>
                  <a:pt x="624820" y="30360"/>
                </a:lnTo>
                <a:lnTo>
                  <a:pt x="630428" y="35413"/>
                </a:lnTo>
                <a:lnTo>
                  <a:pt x="716425" y="85578"/>
                </a:lnTo>
                <a:lnTo>
                  <a:pt x="744728" y="69068"/>
                </a:lnTo>
                <a:lnTo>
                  <a:pt x="754380" y="69068"/>
                </a:lnTo>
                <a:lnTo>
                  <a:pt x="754380" y="66528"/>
                </a:lnTo>
                <a:lnTo>
                  <a:pt x="759593" y="66528"/>
                </a:lnTo>
                <a:lnTo>
                  <a:pt x="649732" y="2393"/>
                </a:lnTo>
                <a:lnTo>
                  <a:pt x="642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346705" y="4402582"/>
            <a:ext cx="577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"/>
                <a:cs typeface="Arial"/>
              </a:rPr>
              <a:t>commit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79265" y="4390341"/>
            <a:ext cx="83311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Arial"/>
                <a:cs typeface="Arial"/>
              </a:rPr>
              <a:t>clone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12948" y="4268723"/>
            <a:ext cx="1318260" cy="9585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70860" y="4552188"/>
            <a:ext cx="1252727" cy="5654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59810" y="4293108"/>
            <a:ext cx="1224152" cy="8641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59810" y="4293108"/>
            <a:ext cx="1224280" cy="216535"/>
          </a:xfrm>
          <a:custGeom>
            <a:avLst/>
            <a:gdLst/>
            <a:ahLst/>
            <a:cxnLst/>
            <a:rect l="l" t="t" r="r" b="b"/>
            <a:pathLst>
              <a:path w="1224279" h="216535">
                <a:moveTo>
                  <a:pt x="1224152" y="107950"/>
                </a:moveTo>
                <a:lnTo>
                  <a:pt x="1182950" y="147012"/>
                </a:lnTo>
                <a:lnTo>
                  <a:pt x="1114484" y="169697"/>
                </a:lnTo>
                <a:lnTo>
                  <a:pt x="1069674" y="179728"/>
                </a:lnTo>
                <a:lnTo>
                  <a:pt x="1018578" y="188751"/>
                </a:lnTo>
                <a:lnTo>
                  <a:pt x="961770" y="196663"/>
                </a:lnTo>
                <a:lnTo>
                  <a:pt x="899824" y="203364"/>
                </a:lnTo>
                <a:lnTo>
                  <a:pt x="833314" y="208752"/>
                </a:lnTo>
                <a:lnTo>
                  <a:pt x="762814" y="212726"/>
                </a:lnTo>
                <a:lnTo>
                  <a:pt x="688898" y="215184"/>
                </a:lnTo>
                <a:lnTo>
                  <a:pt x="612139" y="216027"/>
                </a:lnTo>
                <a:lnTo>
                  <a:pt x="535354" y="215184"/>
                </a:lnTo>
                <a:lnTo>
                  <a:pt x="461415" y="212726"/>
                </a:lnTo>
                <a:lnTo>
                  <a:pt x="390896" y="208752"/>
                </a:lnTo>
                <a:lnTo>
                  <a:pt x="324370" y="203364"/>
                </a:lnTo>
                <a:lnTo>
                  <a:pt x="262411" y="196663"/>
                </a:lnTo>
                <a:lnTo>
                  <a:pt x="205594" y="188751"/>
                </a:lnTo>
                <a:lnTo>
                  <a:pt x="154490" y="179728"/>
                </a:lnTo>
                <a:lnTo>
                  <a:pt x="109675" y="169697"/>
                </a:lnTo>
                <a:lnTo>
                  <a:pt x="71722" y="158757"/>
                </a:lnTo>
                <a:lnTo>
                  <a:pt x="18695" y="134561"/>
                </a:lnTo>
                <a:lnTo>
                  <a:pt x="0" y="107950"/>
                </a:lnTo>
                <a:lnTo>
                  <a:pt x="4769" y="94420"/>
                </a:lnTo>
                <a:lnTo>
                  <a:pt x="41204" y="68956"/>
                </a:lnTo>
                <a:lnTo>
                  <a:pt x="109675" y="46300"/>
                </a:lnTo>
                <a:lnTo>
                  <a:pt x="154490" y="36278"/>
                </a:lnTo>
                <a:lnTo>
                  <a:pt x="205594" y="27263"/>
                </a:lnTo>
                <a:lnTo>
                  <a:pt x="262411" y="19356"/>
                </a:lnTo>
                <a:lnTo>
                  <a:pt x="324370" y="12659"/>
                </a:lnTo>
                <a:lnTo>
                  <a:pt x="390896" y="7273"/>
                </a:lnTo>
                <a:lnTo>
                  <a:pt x="461415" y="3300"/>
                </a:lnTo>
                <a:lnTo>
                  <a:pt x="535354" y="842"/>
                </a:lnTo>
                <a:lnTo>
                  <a:pt x="612139" y="0"/>
                </a:lnTo>
                <a:lnTo>
                  <a:pt x="688898" y="842"/>
                </a:lnTo>
                <a:lnTo>
                  <a:pt x="762814" y="3300"/>
                </a:lnTo>
                <a:lnTo>
                  <a:pt x="833314" y="7273"/>
                </a:lnTo>
                <a:lnTo>
                  <a:pt x="899824" y="12659"/>
                </a:lnTo>
                <a:lnTo>
                  <a:pt x="961770" y="19356"/>
                </a:lnTo>
                <a:lnTo>
                  <a:pt x="1018578" y="27263"/>
                </a:lnTo>
                <a:lnTo>
                  <a:pt x="1069674" y="36278"/>
                </a:lnTo>
                <a:lnTo>
                  <a:pt x="1114484" y="46300"/>
                </a:lnTo>
                <a:lnTo>
                  <a:pt x="1152434" y="57226"/>
                </a:lnTo>
                <a:lnTo>
                  <a:pt x="1205458" y="81388"/>
                </a:lnTo>
                <a:lnTo>
                  <a:pt x="1224152" y="10795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59810" y="4401058"/>
            <a:ext cx="1224280" cy="756285"/>
          </a:xfrm>
          <a:custGeom>
            <a:avLst/>
            <a:gdLst/>
            <a:ahLst/>
            <a:cxnLst/>
            <a:rect l="l" t="t" r="r" b="b"/>
            <a:pathLst>
              <a:path w="1224279" h="756285">
                <a:moveTo>
                  <a:pt x="1224152" y="0"/>
                </a:moveTo>
                <a:lnTo>
                  <a:pt x="1224152" y="648081"/>
                </a:lnTo>
                <a:lnTo>
                  <a:pt x="1219383" y="661638"/>
                </a:lnTo>
                <a:lnTo>
                  <a:pt x="1182950" y="687143"/>
                </a:lnTo>
                <a:lnTo>
                  <a:pt x="1114484" y="709828"/>
                </a:lnTo>
                <a:lnTo>
                  <a:pt x="1069674" y="719859"/>
                </a:lnTo>
                <a:lnTo>
                  <a:pt x="1018578" y="728882"/>
                </a:lnTo>
                <a:lnTo>
                  <a:pt x="961770" y="736794"/>
                </a:lnTo>
                <a:lnTo>
                  <a:pt x="899824" y="743495"/>
                </a:lnTo>
                <a:lnTo>
                  <a:pt x="833314" y="748883"/>
                </a:lnTo>
                <a:lnTo>
                  <a:pt x="762814" y="752857"/>
                </a:lnTo>
                <a:lnTo>
                  <a:pt x="688898" y="755315"/>
                </a:lnTo>
                <a:lnTo>
                  <a:pt x="612139" y="756158"/>
                </a:lnTo>
                <a:lnTo>
                  <a:pt x="535354" y="755315"/>
                </a:lnTo>
                <a:lnTo>
                  <a:pt x="461415" y="752857"/>
                </a:lnTo>
                <a:lnTo>
                  <a:pt x="390896" y="748883"/>
                </a:lnTo>
                <a:lnTo>
                  <a:pt x="324370" y="743495"/>
                </a:lnTo>
                <a:lnTo>
                  <a:pt x="262411" y="736794"/>
                </a:lnTo>
                <a:lnTo>
                  <a:pt x="205594" y="728882"/>
                </a:lnTo>
                <a:lnTo>
                  <a:pt x="154490" y="719859"/>
                </a:lnTo>
                <a:lnTo>
                  <a:pt x="109675" y="709828"/>
                </a:lnTo>
                <a:lnTo>
                  <a:pt x="71722" y="698888"/>
                </a:lnTo>
                <a:lnTo>
                  <a:pt x="18695" y="674692"/>
                </a:lnTo>
                <a:lnTo>
                  <a:pt x="0" y="648081"/>
                </a:lnTo>
                <a:lnTo>
                  <a:pt x="0" y="0"/>
                </a:lnTo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238880" y="4615053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312920" y="4549140"/>
            <a:ext cx="1046988" cy="4251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55972" y="4653680"/>
            <a:ext cx="792480" cy="171450"/>
          </a:xfrm>
          <a:custGeom>
            <a:avLst/>
            <a:gdLst/>
            <a:ahLst/>
            <a:cxnLst/>
            <a:rect l="l" t="t" r="r" b="b"/>
            <a:pathLst>
              <a:path w="792479" h="171450">
                <a:moveTo>
                  <a:pt x="716425" y="85578"/>
                </a:moveTo>
                <a:lnTo>
                  <a:pt x="630427" y="135743"/>
                </a:lnTo>
                <a:lnTo>
                  <a:pt x="624820" y="140795"/>
                </a:lnTo>
                <a:lnTo>
                  <a:pt x="621664" y="147395"/>
                </a:lnTo>
                <a:lnTo>
                  <a:pt x="621176" y="154709"/>
                </a:lnTo>
                <a:lnTo>
                  <a:pt x="623569" y="161905"/>
                </a:lnTo>
                <a:lnTo>
                  <a:pt x="628622" y="167512"/>
                </a:lnTo>
                <a:lnTo>
                  <a:pt x="635222" y="170668"/>
                </a:lnTo>
                <a:lnTo>
                  <a:pt x="642536" y="171156"/>
                </a:lnTo>
                <a:lnTo>
                  <a:pt x="649731" y="168763"/>
                </a:lnTo>
                <a:lnTo>
                  <a:pt x="759593" y="104628"/>
                </a:lnTo>
                <a:lnTo>
                  <a:pt x="754379" y="104628"/>
                </a:lnTo>
                <a:lnTo>
                  <a:pt x="754379" y="102088"/>
                </a:lnTo>
                <a:lnTo>
                  <a:pt x="744727" y="102088"/>
                </a:lnTo>
                <a:lnTo>
                  <a:pt x="716425" y="85578"/>
                </a:lnTo>
                <a:close/>
              </a:path>
              <a:path w="792479" h="171450">
                <a:moveTo>
                  <a:pt x="683767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683768" y="104628"/>
                </a:lnTo>
                <a:lnTo>
                  <a:pt x="716425" y="85578"/>
                </a:lnTo>
                <a:lnTo>
                  <a:pt x="683767" y="66528"/>
                </a:lnTo>
                <a:close/>
              </a:path>
              <a:path w="792479" h="171450">
                <a:moveTo>
                  <a:pt x="759593" y="66528"/>
                </a:moveTo>
                <a:lnTo>
                  <a:pt x="754379" y="66528"/>
                </a:lnTo>
                <a:lnTo>
                  <a:pt x="754379" y="104628"/>
                </a:lnTo>
                <a:lnTo>
                  <a:pt x="759593" y="104628"/>
                </a:lnTo>
                <a:lnTo>
                  <a:pt x="792225" y="85578"/>
                </a:lnTo>
                <a:lnTo>
                  <a:pt x="759593" y="66528"/>
                </a:lnTo>
                <a:close/>
              </a:path>
              <a:path w="792479" h="171450">
                <a:moveTo>
                  <a:pt x="744727" y="69068"/>
                </a:moveTo>
                <a:lnTo>
                  <a:pt x="716425" y="85578"/>
                </a:lnTo>
                <a:lnTo>
                  <a:pt x="744727" y="102088"/>
                </a:lnTo>
                <a:lnTo>
                  <a:pt x="744727" y="69068"/>
                </a:lnTo>
                <a:close/>
              </a:path>
              <a:path w="792479" h="171450">
                <a:moveTo>
                  <a:pt x="754379" y="69068"/>
                </a:moveTo>
                <a:lnTo>
                  <a:pt x="744727" y="69068"/>
                </a:lnTo>
                <a:lnTo>
                  <a:pt x="744727" y="102088"/>
                </a:lnTo>
                <a:lnTo>
                  <a:pt x="754379" y="102088"/>
                </a:lnTo>
                <a:lnTo>
                  <a:pt x="754379" y="69068"/>
                </a:lnTo>
                <a:close/>
              </a:path>
              <a:path w="792479" h="171450">
                <a:moveTo>
                  <a:pt x="642536" y="0"/>
                </a:moveTo>
                <a:lnTo>
                  <a:pt x="635222" y="488"/>
                </a:lnTo>
                <a:lnTo>
                  <a:pt x="628622" y="3643"/>
                </a:lnTo>
                <a:lnTo>
                  <a:pt x="623569" y="9251"/>
                </a:lnTo>
                <a:lnTo>
                  <a:pt x="621176" y="16446"/>
                </a:lnTo>
                <a:lnTo>
                  <a:pt x="621664" y="23760"/>
                </a:lnTo>
                <a:lnTo>
                  <a:pt x="624820" y="30360"/>
                </a:lnTo>
                <a:lnTo>
                  <a:pt x="630427" y="35413"/>
                </a:lnTo>
                <a:lnTo>
                  <a:pt x="716425" y="85578"/>
                </a:lnTo>
                <a:lnTo>
                  <a:pt x="744727" y="69068"/>
                </a:lnTo>
                <a:lnTo>
                  <a:pt x="754379" y="69068"/>
                </a:lnTo>
                <a:lnTo>
                  <a:pt x="754379" y="66528"/>
                </a:lnTo>
                <a:lnTo>
                  <a:pt x="759593" y="66528"/>
                </a:lnTo>
                <a:lnTo>
                  <a:pt x="649731" y="2393"/>
                </a:lnTo>
                <a:lnTo>
                  <a:pt x="642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510181" y="4415282"/>
            <a:ext cx="49669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latin typeface="Arial"/>
                <a:cs typeface="Arial"/>
              </a:rPr>
              <a:t>Push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173" y="461594"/>
            <a:ext cx="2552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4" dirty="0"/>
              <a:t>GIT </a:t>
            </a:r>
            <a:r>
              <a:rPr lang="en-IN" spc="-685" dirty="0"/>
              <a:t>vs</a:t>
            </a:r>
            <a:r>
              <a:rPr spc="-635" dirty="0"/>
              <a:t> </a:t>
            </a:r>
            <a:r>
              <a:rPr spc="-570" dirty="0"/>
              <a:t>SVN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2033576"/>
            <a:ext cx="6872605" cy="35445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00"/>
              </a:spcBef>
              <a:buChar char="–"/>
              <a:tabLst>
                <a:tab pos="299720" algn="l"/>
              </a:tabLst>
            </a:pPr>
            <a:r>
              <a:rPr sz="2800" spc="-140" dirty="0">
                <a:latin typeface="Arial"/>
                <a:cs typeface="Arial"/>
              </a:rPr>
              <a:t>Centralized </a:t>
            </a:r>
            <a:r>
              <a:rPr sz="2800" spc="-170" dirty="0">
                <a:latin typeface="Arial"/>
                <a:cs typeface="Arial"/>
              </a:rPr>
              <a:t>Revision </a:t>
            </a:r>
            <a:r>
              <a:rPr sz="2800" spc="-95" dirty="0">
                <a:latin typeface="Arial"/>
                <a:cs typeface="Arial"/>
              </a:rPr>
              <a:t>Control </a:t>
            </a:r>
            <a:r>
              <a:rPr sz="2800" spc="-215" dirty="0">
                <a:latin typeface="Arial"/>
                <a:cs typeface="Arial"/>
              </a:rPr>
              <a:t>System </a:t>
            </a:r>
            <a:r>
              <a:rPr sz="2800" spc="-415" dirty="0">
                <a:latin typeface="Arial"/>
                <a:cs typeface="Arial"/>
              </a:rPr>
              <a:t>(CVCS </a:t>
            </a:r>
            <a:r>
              <a:rPr sz="2800" spc="-8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698500" algn="l"/>
              </a:tabLst>
            </a:pPr>
            <a:r>
              <a:rPr sz="2400" spc="-325" dirty="0">
                <a:latin typeface="Arial"/>
                <a:cs typeface="Arial"/>
              </a:rPr>
              <a:t>CVS,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25" dirty="0">
                <a:latin typeface="Arial"/>
                <a:cs typeface="Arial"/>
              </a:rPr>
              <a:t>SVN ...</a:t>
            </a:r>
            <a:endParaRPr sz="24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2400" spc="-65" dirty="0">
                <a:latin typeface="Arial"/>
                <a:cs typeface="Arial"/>
              </a:rPr>
              <a:t>Architecture </a:t>
            </a:r>
            <a:r>
              <a:rPr sz="2400" spc="-45" dirty="0">
                <a:latin typeface="Arial"/>
                <a:cs typeface="Arial"/>
              </a:rPr>
              <a:t>customer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server</a:t>
            </a:r>
            <a:endParaRPr sz="24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2400" spc="-135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alone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repository</a:t>
            </a:r>
            <a:endParaRPr sz="24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698500" algn="l"/>
              </a:tabLst>
            </a:pPr>
            <a:r>
              <a:rPr sz="2400" spc="-135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server </a:t>
            </a:r>
            <a:r>
              <a:rPr sz="2400" spc="-70" dirty="0">
                <a:latin typeface="Arial"/>
                <a:cs typeface="Arial"/>
              </a:rPr>
              <a:t>central </a:t>
            </a:r>
            <a:r>
              <a:rPr sz="2400" spc="-45" dirty="0">
                <a:latin typeface="Arial"/>
                <a:cs typeface="Arial"/>
              </a:rPr>
              <a:t>contains </a:t>
            </a:r>
            <a:r>
              <a:rPr sz="2400" spc="-60" dirty="0">
                <a:latin typeface="Arial"/>
                <a:cs typeface="Arial"/>
              </a:rPr>
              <a:t>all </a:t>
            </a:r>
            <a:r>
              <a:rPr sz="2400" spc="-130" dirty="0">
                <a:latin typeface="Arial"/>
                <a:cs typeface="Arial"/>
              </a:rPr>
              <a:t>the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697865" marR="5080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2400" spc="-145" dirty="0">
                <a:latin typeface="Arial"/>
                <a:cs typeface="Arial"/>
              </a:rPr>
              <a:t>A lot </a:t>
            </a:r>
            <a:r>
              <a:rPr sz="2400" spc="-110" dirty="0">
                <a:latin typeface="Arial"/>
                <a:cs typeface="Arial"/>
              </a:rPr>
              <a:t>of </a:t>
            </a:r>
            <a:r>
              <a:rPr sz="2400" spc="-95" dirty="0">
                <a:latin typeface="Arial"/>
                <a:cs typeface="Arial"/>
              </a:rPr>
              <a:t>queries </a:t>
            </a:r>
            <a:r>
              <a:rPr sz="2400" spc="-50" dirty="0">
                <a:latin typeface="Arial"/>
                <a:cs typeface="Arial"/>
              </a:rPr>
              <a:t>enter </a:t>
            </a:r>
            <a:r>
              <a:rPr sz="2400" spc="-6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customer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65" dirty="0">
                <a:latin typeface="Arial"/>
                <a:cs typeface="Arial"/>
              </a:rPr>
              <a:t>the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server  </a:t>
            </a:r>
            <a:r>
              <a:rPr sz="2400" spc="-204" dirty="0">
                <a:latin typeface="Arial"/>
                <a:cs typeface="Arial"/>
              </a:rPr>
              <a:t>(enough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slow)</a:t>
            </a:r>
            <a:endParaRPr sz="24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698500" algn="l"/>
              </a:tabLst>
            </a:pPr>
            <a:r>
              <a:rPr sz="2400" spc="-140" dirty="0">
                <a:latin typeface="Arial"/>
                <a:cs typeface="Arial"/>
              </a:rPr>
              <a:t>Addiction </a:t>
            </a:r>
            <a:r>
              <a:rPr sz="2400" spc="-80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server </a:t>
            </a:r>
            <a:r>
              <a:rPr sz="2400" spc="-75" dirty="0">
                <a:latin typeface="Arial"/>
                <a:cs typeface="Arial"/>
              </a:rPr>
              <a:t>( </a:t>
            </a:r>
            <a:r>
              <a:rPr sz="2400" spc="-140" dirty="0">
                <a:latin typeface="Arial"/>
                <a:cs typeface="Arial"/>
              </a:rPr>
              <a:t>check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out)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173" y="461594"/>
            <a:ext cx="2552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4" dirty="0"/>
              <a:t>GIT </a:t>
            </a:r>
            <a:r>
              <a:rPr spc="-685" dirty="0"/>
              <a:t>VS</a:t>
            </a:r>
            <a:r>
              <a:rPr spc="-635" dirty="0"/>
              <a:t> </a:t>
            </a:r>
            <a:r>
              <a:rPr spc="-570" dirty="0"/>
              <a:t>SVN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2028651"/>
            <a:ext cx="6915784" cy="2026196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074545" algn="l"/>
                <a:tab pos="5562600" algn="l"/>
              </a:tabLst>
            </a:pPr>
            <a:r>
              <a:rPr sz="2800" spc="-5" dirty="0">
                <a:latin typeface="Arial"/>
                <a:cs typeface="Arial"/>
              </a:rPr>
              <a:t>-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Distributed	</a:t>
            </a:r>
            <a:r>
              <a:rPr sz="2800" spc="-155" dirty="0">
                <a:latin typeface="Arial"/>
                <a:cs typeface="Arial"/>
              </a:rPr>
              <a:t>Version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Control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15" dirty="0">
                <a:latin typeface="Arial"/>
                <a:cs typeface="Arial"/>
              </a:rPr>
              <a:t>System	</a:t>
            </a:r>
            <a:r>
              <a:rPr sz="2800" spc="-325" dirty="0">
                <a:latin typeface="Arial"/>
                <a:cs typeface="Arial"/>
              </a:rPr>
              <a:t>(DVCS)</a:t>
            </a:r>
            <a:endParaRPr sz="2800" dirty="0">
              <a:latin typeface="Arial"/>
              <a:cs typeface="Arial"/>
            </a:endParaRPr>
          </a:p>
          <a:p>
            <a:pPr marL="1726565" indent="-342900">
              <a:lnSpc>
                <a:spcPct val="100000"/>
              </a:lnSpc>
              <a:spcBef>
                <a:spcPts val="535"/>
              </a:spcBef>
              <a:buFont typeface="Arial" panose="020B0604020202020204" pitchFamily="34" charset="0"/>
              <a:buChar char="•"/>
            </a:pPr>
            <a:r>
              <a:rPr sz="2000" spc="-60" dirty="0">
                <a:latin typeface="Arial"/>
                <a:cs typeface="Arial"/>
              </a:rPr>
              <a:t>Git,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mercurial </a:t>
            </a:r>
            <a:endParaRPr lang="en-IN" sz="2000" spc="-114" dirty="0">
              <a:latin typeface="Arial"/>
              <a:cs typeface="Arial"/>
            </a:endParaRPr>
          </a:p>
          <a:p>
            <a:pPr marL="1726565" indent="-342900">
              <a:lnSpc>
                <a:spcPct val="100000"/>
              </a:lnSpc>
              <a:spcBef>
                <a:spcPts val="535"/>
              </a:spcBef>
              <a:buFont typeface="Arial" panose="020B0604020202020204" pitchFamily="34" charset="0"/>
              <a:buChar char="•"/>
            </a:pPr>
            <a:r>
              <a:rPr lang="en-US" sz="2000" spc="-135" dirty="0">
                <a:latin typeface="Arial"/>
                <a:cs typeface="Arial"/>
              </a:rPr>
              <a:t>All </a:t>
            </a:r>
            <a:r>
              <a:rPr lang="en-US" sz="2000" spc="-110" dirty="0">
                <a:latin typeface="Arial"/>
                <a:cs typeface="Arial"/>
              </a:rPr>
              <a:t>the </a:t>
            </a:r>
            <a:r>
              <a:rPr lang="en-US" sz="2000" spc="-105" dirty="0">
                <a:latin typeface="Arial"/>
                <a:cs typeface="Arial"/>
              </a:rPr>
              <a:t>data </a:t>
            </a:r>
            <a:r>
              <a:rPr lang="en-US" sz="2000" spc="-65" dirty="0">
                <a:latin typeface="Arial"/>
                <a:cs typeface="Arial"/>
              </a:rPr>
              <a:t>are </a:t>
            </a:r>
            <a:r>
              <a:rPr lang="en-US" sz="2000" spc="-85" dirty="0">
                <a:latin typeface="Arial"/>
                <a:cs typeface="Arial"/>
              </a:rPr>
              <a:t>sure </a:t>
            </a:r>
            <a:r>
              <a:rPr lang="en-US" sz="2000" spc="-25" dirty="0">
                <a:latin typeface="Arial"/>
                <a:cs typeface="Arial"/>
              </a:rPr>
              <a:t>our </a:t>
            </a:r>
            <a:r>
              <a:rPr lang="en-US" sz="2000" spc="-85" dirty="0">
                <a:latin typeface="Arial"/>
                <a:cs typeface="Arial"/>
              </a:rPr>
              <a:t>machine</a:t>
            </a:r>
            <a:r>
              <a:rPr lang="en-US" sz="2000" spc="-105" dirty="0">
                <a:latin typeface="Arial"/>
                <a:cs typeface="Arial"/>
              </a:rPr>
              <a:t> </a:t>
            </a:r>
            <a:endParaRPr lang="en-US" sz="2000" dirty="0">
              <a:latin typeface="Arial"/>
              <a:cs typeface="Arial"/>
            </a:endParaRPr>
          </a:p>
          <a:p>
            <a:pPr marL="17265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000" spc="-204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operations are </a:t>
            </a:r>
            <a:r>
              <a:rPr sz="2000" spc="-55" dirty="0">
                <a:latin typeface="Arial"/>
                <a:cs typeface="Arial"/>
              </a:rPr>
              <a:t>very </a:t>
            </a:r>
            <a:r>
              <a:rPr sz="2000" spc="-85" dirty="0">
                <a:latin typeface="Arial"/>
                <a:cs typeface="Arial"/>
              </a:rPr>
              <a:t>rapid</a:t>
            </a:r>
            <a:r>
              <a:rPr sz="2000" spc="-35" dirty="0"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  <a:p>
            <a:pPr marL="17265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000" spc="-110" dirty="0">
                <a:latin typeface="Arial"/>
                <a:cs typeface="Arial"/>
              </a:rPr>
              <a:t>Log in </a:t>
            </a:r>
            <a:r>
              <a:rPr sz="2000" spc="-20" dirty="0">
                <a:latin typeface="Arial"/>
                <a:cs typeface="Arial"/>
              </a:rPr>
              <a:t>Internet </a:t>
            </a:r>
            <a:r>
              <a:rPr sz="2000" spc="-75" dirty="0">
                <a:latin typeface="Arial"/>
                <a:cs typeface="Arial"/>
              </a:rPr>
              <a:t>only </a:t>
            </a:r>
            <a:r>
              <a:rPr sz="2000" spc="-40" dirty="0">
                <a:latin typeface="Arial"/>
                <a:cs typeface="Arial"/>
              </a:rPr>
              <a:t>for </a:t>
            </a:r>
            <a:r>
              <a:rPr sz="2000" spc="-11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sweater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push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461" y="461594"/>
            <a:ext cx="3273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Historical</a:t>
            </a:r>
            <a:r>
              <a:rPr spc="-305" dirty="0"/>
              <a:t> </a:t>
            </a:r>
            <a:r>
              <a:rPr spc="-434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537"/>
            <a:ext cx="7497445" cy="30924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90" dirty="0">
                <a:latin typeface="Arial"/>
                <a:cs typeface="Arial"/>
              </a:rPr>
              <a:t>Git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History: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20" dirty="0">
                <a:latin typeface="Arial"/>
                <a:cs typeface="Arial"/>
              </a:rPr>
              <a:t>created </a:t>
            </a:r>
            <a:r>
              <a:rPr sz="2800" spc="-130" dirty="0">
                <a:latin typeface="Arial"/>
                <a:cs typeface="Arial"/>
              </a:rPr>
              <a:t>in </a:t>
            </a:r>
            <a:r>
              <a:rPr sz="2800" spc="-70" dirty="0">
                <a:latin typeface="Arial"/>
                <a:cs typeface="Arial"/>
              </a:rPr>
              <a:t>April </a:t>
            </a:r>
            <a:r>
              <a:rPr sz="2800" spc="-145" dirty="0">
                <a:latin typeface="Arial"/>
                <a:cs typeface="Arial"/>
              </a:rPr>
              <a:t>2005 </a:t>
            </a:r>
            <a:r>
              <a:rPr sz="2800" spc="-95" dirty="0">
                <a:latin typeface="Arial"/>
                <a:cs typeface="Arial"/>
              </a:rPr>
              <a:t>by </a:t>
            </a:r>
            <a:r>
              <a:rPr sz="2800" spc="-175" dirty="0">
                <a:latin typeface="Arial"/>
                <a:cs typeface="Arial"/>
              </a:rPr>
              <a:t>Linus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Torvalds</a:t>
            </a:r>
            <a:endParaRPr sz="2800">
              <a:latin typeface="Arial"/>
              <a:cs typeface="Arial"/>
            </a:endParaRPr>
          </a:p>
          <a:p>
            <a:pPr marL="756285" marR="29273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70" dirty="0">
                <a:latin typeface="Arial"/>
                <a:cs typeface="Arial"/>
              </a:rPr>
              <a:t>Goal </a:t>
            </a:r>
            <a:r>
              <a:rPr sz="2800" spc="-30" dirty="0">
                <a:latin typeface="Arial"/>
                <a:cs typeface="Arial"/>
              </a:rPr>
              <a:t>: </a:t>
            </a:r>
            <a:r>
              <a:rPr sz="2800" spc="-110" dirty="0">
                <a:latin typeface="Arial"/>
                <a:cs typeface="Arial"/>
              </a:rPr>
              <a:t>manage </a:t>
            </a:r>
            <a:r>
              <a:rPr sz="2800" spc="-75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workflow </a:t>
            </a:r>
            <a:r>
              <a:rPr sz="2800" spc="-55" dirty="0">
                <a:latin typeface="Arial"/>
                <a:cs typeface="Arial"/>
              </a:rPr>
              <a:t>integration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of the  </a:t>
            </a:r>
            <a:r>
              <a:rPr sz="2800" spc="-145" dirty="0">
                <a:latin typeface="Arial"/>
                <a:cs typeface="Arial"/>
              </a:rPr>
              <a:t>patches </a:t>
            </a:r>
            <a:r>
              <a:rPr sz="2800" spc="-90" dirty="0">
                <a:latin typeface="Arial"/>
                <a:cs typeface="Arial"/>
              </a:rPr>
              <a:t>of </a:t>
            </a:r>
            <a:r>
              <a:rPr sz="2800" spc="-140" dirty="0">
                <a:latin typeface="Arial"/>
                <a:cs typeface="Arial"/>
              </a:rPr>
              <a:t>core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Linux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65" dirty="0">
                <a:latin typeface="Arial"/>
                <a:cs typeface="Arial"/>
              </a:rPr>
              <a:t>Replace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BitKeeper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300" dirty="0">
                <a:latin typeface="Arial"/>
                <a:cs typeface="Arial"/>
              </a:rPr>
              <a:t>In </a:t>
            </a:r>
            <a:r>
              <a:rPr sz="2800" spc="-50" dirty="0">
                <a:latin typeface="Arial"/>
                <a:cs typeface="Arial"/>
              </a:rPr>
              <a:t>May </a:t>
            </a:r>
            <a:r>
              <a:rPr sz="2800" spc="-130" dirty="0">
                <a:latin typeface="Arial"/>
                <a:cs typeface="Arial"/>
              </a:rPr>
              <a:t>2013 </a:t>
            </a:r>
            <a:r>
              <a:rPr sz="2800" spc="-145" dirty="0">
                <a:latin typeface="Arial"/>
                <a:cs typeface="Arial"/>
              </a:rPr>
              <a:t>36 </a:t>
            </a:r>
            <a:r>
              <a:rPr sz="2800" spc="-495" dirty="0">
                <a:latin typeface="Arial"/>
                <a:cs typeface="Arial"/>
              </a:rPr>
              <a:t>% </a:t>
            </a:r>
            <a:r>
              <a:rPr sz="2800" spc="-130" dirty="0">
                <a:latin typeface="Arial"/>
                <a:cs typeface="Arial"/>
              </a:rPr>
              <a:t>of </a:t>
            </a:r>
            <a:r>
              <a:rPr sz="2800" spc="-125" dirty="0">
                <a:latin typeface="Arial"/>
                <a:cs typeface="Arial"/>
              </a:rPr>
              <a:t>professional </a:t>
            </a:r>
            <a:r>
              <a:rPr sz="2800" spc="-60" dirty="0">
                <a:latin typeface="Arial"/>
                <a:cs typeface="Arial"/>
              </a:rPr>
              <a:t>uses</a:t>
            </a:r>
            <a:r>
              <a:rPr sz="2800" spc="-42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Git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461594"/>
            <a:ext cx="3848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Git</a:t>
            </a:r>
            <a:r>
              <a:rPr spc="-280" dirty="0"/>
              <a:t> </a:t>
            </a:r>
            <a:r>
              <a:rPr spc="-110" dirty="0"/>
              <a:t>configuration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565"/>
            <a:ext cx="3274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IN" sz="3200" spc="-280" dirty="0">
                <a:latin typeface="Arial"/>
                <a:cs typeface="Arial"/>
              </a:rPr>
              <a:t>Config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78379"/>
            <a:ext cx="239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60" dirty="0" err="1">
                <a:latin typeface="Arial"/>
                <a:cs typeface="Arial"/>
              </a:rPr>
              <a:t>initiali</a:t>
            </a:r>
            <a:r>
              <a:rPr lang="en-IN" sz="3200" spc="-60" dirty="0">
                <a:latin typeface="Arial"/>
                <a:cs typeface="Arial"/>
              </a:rPr>
              <a:t>s</a:t>
            </a:r>
            <a:r>
              <a:rPr sz="3200" spc="-60" dirty="0" err="1">
                <a:latin typeface="Arial"/>
                <a:cs typeface="Arial"/>
              </a:rPr>
              <a:t>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49065"/>
            <a:ext cx="4569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5" dirty="0">
                <a:latin typeface="Arial"/>
                <a:cs typeface="Arial"/>
              </a:rPr>
              <a:t>Clone </a:t>
            </a:r>
            <a:r>
              <a:rPr sz="3200" spc="-85" dirty="0">
                <a:latin typeface="Arial"/>
                <a:cs typeface="Arial"/>
              </a:rPr>
              <a:t>the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deposit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3544" y="2100072"/>
            <a:ext cx="7296911" cy="618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2100072"/>
            <a:ext cx="5404104" cy="672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1600" y="2127529"/>
            <a:ext cx="7200773" cy="523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1600" y="2127529"/>
            <a:ext cx="7200900" cy="459099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sz="1400" b="1" spc="-5" dirty="0">
                <a:latin typeface="Courier New"/>
                <a:cs typeface="Courier New"/>
              </a:rPr>
              <a:t>git config --global </a:t>
            </a:r>
            <a:r>
              <a:rPr sz="1400" b="1" spc="-10" dirty="0">
                <a:latin typeface="Courier New"/>
                <a:cs typeface="Courier New"/>
              </a:rPr>
              <a:t>user.name </a:t>
            </a:r>
            <a:r>
              <a:rPr sz="1400" spc="-5" dirty="0">
                <a:latin typeface="Courier New"/>
                <a:cs typeface="Courier New"/>
              </a:rPr>
              <a:t>"</a:t>
            </a:r>
            <a:r>
              <a:rPr lang="en-IN" sz="1400" spc="-5" dirty="0">
                <a:latin typeface="Courier New"/>
                <a:cs typeface="Courier New"/>
              </a:rPr>
              <a:t>test</a:t>
            </a:r>
            <a:r>
              <a:rPr sz="1400" spc="-5" dirty="0">
                <a:latin typeface="Courier New"/>
                <a:cs typeface="Courier New"/>
              </a:rPr>
              <a:t>"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git config --global </a:t>
            </a:r>
            <a:r>
              <a:rPr sz="1400" b="1" spc="-10" dirty="0" err="1">
                <a:latin typeface="Courier New"/>
                <a:cs typeface="Courier New"/>
              </a:rPr>
              <a:t>user.email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  <a:hlinkClick r:id="rId5"/>
              </a:rPr>
              <a:t>"</a:t>
            </a:r>
            <a:r>
              <a:rPr lang="en-IN" sz="1400" spc="-5" dirty="0">
                <a:latin typeface="Courier New"/>
                <a:cs typeface="Courier New"/>
              </a:rPr>
              <a:t>xyxyx@ysz.com</a:t>
            </a:r>
            <a:r>
              <a:rPr sz="1400" spc="-5" dirty="0">
                <a:latin typeface="Courier New"/>
                <a:cs typeface="Courier New"/>
              </a:rPr>
              <a:t>"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1163" y="3311652"/>
            <a:ext cx="7296911" cy="832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2019" y="3311652"/>
            <a:ext cx="2001012" cy="885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9169" y="3338410"/>
            <a:ext cx="7200773" cy="738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79169" y="3338410"/>
            <a:ext cx="7200900" cy="727121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 marR="5504815">
              <a:lnSpc>
                <a:spcPct val="100000"/>
              </a:lnSpc>
              <a:spcBef>
                <a:spcPts val="229"/>
              </a:spcBef>
            </a:pPr>
            <a:r>
              <a:rPr lang="en-IN" sz="1400" spc="-5" dirty="0">
                <a:latin typeface="Courier New"/>
                <a:cs typeface="Courier New"/>
              </a:rPr>
              <a:t># </a:t>
            </a:r>
            <a:r>
              <a:rPr sz="1400" spc="-5" dirty="0" err="1">
                <a:latin typeface="Courier New"/>
                <a:cs typeface="Courier New"/>
              </a:rPr>
              <a:t>mkdir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lang="en-IN" sz="1400" spc="-10" dirty="0" err="1">
                <a:latin typeface="Courier New"/>
                <a:cs typeface="Courier New"/>
              </a:rPr>
              <a:t>saas</a:t>
            </a:r>
            <a:endParaRPr lang="en-IN" sz="1400" spc="-10" dirty="0">
              <a:latin typeface="Courier New"/>
              <a:cs typeface="Courier New"/>
            </a:endParaRPr>
          </a:p>
          <a:p>
            <a:pPr marL="91440" marR="5504815">
              <a:lnSpc>
                <a:spcPct val="100000"/>
              </a:lnSpc>
              <a:spcBef>
                <a:spcPts val="229"/>
              </a:spcBef>
            </a:pPr>
            <a:r>
              <a:rPr lang="en-IN" sz="1400" spc="-10" dirty="0">
                <a:latin typeface="Courier New"/>
                <a:cs typeface="Courier New"/>
              </a:rPr>
              <a:t># cd </a:t>
            </a:r>
            <a:r>
              <a:rPr lang="en-IN" sz="1400" spc="-10" dirty="0" err="1">
                <a:latin typeface="Courier New"/>
                <a:cs typeface="Courier New"/>
              </a:rPr>
              <a:t>saas</a:t>
            </a:r>
            <a:r>
              <a:rPr sz="1400" spc="-5" dirty="0">
                <a:latin typeface="Courier New"/>
                <a:cs typeface="Courier New"/>
              </a:rPr>
              <a:t> </a:t>
            </a:r>
            <a:endParaRPr lang="en-IN" sz="1400" spc="-5" dirty="0">
              <a:latin typeface="Courier New"/>
              <a:cs typeface="Courier New"/>
            </a:endParaRPr>
          </a:p>
          <a:p>
            <a:pPr marL="91440" marR="5504815">
              <a:lnSpc>
                <a:spcPct val="100000"/>
              </a:lnSpc>
              <a:spcBef>
                <a:spcPts val="229"/>
              </a:spcBef>
            </a:pPr>
            <a:r>
              <a:rPr lang="en-IN" sz="1400" b="1" spc="-5" dirty="0">
                <a:latin typeface="Courier New"/>
                <a:cs typeface="Courier New"/>
              </a:rPr>
              <a:t># </a:t>
            </a:r>
            <a:r>
              <a:rPr sz="1400" b="1" spc="-5" dirty="0">
                <a:latin typeface="Courier New"/>
                <a:cs typeface="Courier New"/>
              </a:rPr>
              <a:t>git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init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5547" y="4527803"/>
            <a:ext cx="7295388" cy="1050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4880" y="4530852"/>
            <a:ext cx="3808476" cy="10988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3350" y="4555909"/>
            <a:ext cx="7200773" cy="9541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03350" y="4555909"/>
            <a:ext cx="7200900" cy="900246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IN" sz="1400" b="1" spc="-5" dirty="0">
                <a:latin typeface="Courier New"/>
                <a:cs typeface="Courier New"/>
              </a:rPr>
              <a:t># </a:t>
            </a:r>
            <a:r>
              <a:rPr sz="1400" b="1" spc="-5" dirty="0">
                <a:latin typeface="Courier New"/>
                <a:cs typeface="Courier New"/>
              </a:rPr>
              <a:t>git clone </a:t>
            </a:r>
            <a:r>
              <a:rPr sz="1400" b="1" dirty="0">
                <a:latin typeface="Courier New"/>
                <a:cs typeface="Courier New"/>
              </a:rPr>
              <a:t>" </a:t>
            </a:r>
            <a:r>
              <a:rPr sz="1400" b="1" spc="-10" dirty="0">
                <a:latin typeface="Courier New"/>
                <a:cs typeface="Courier New"/>
              </a:rPr>
              <a:t>url </a:t>
            </a:r>
            <a:r>
              <a:rPr sz="1400" b="1" spc="-5" dirty="0">
                <a:latin typeface="Courier New"/>
                <a:cs typeface="Courier New"/>
              </a:rPr>
              <a:t>filing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"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#We can </a:t>
            </a:r>
            <a:r>
              <a:rPr sz="1400" spc="-10" dirty="0">
                <a:latin typeface="Courier New"/>
                <a:cs typeface="Courier New"/>
              </a:rPr>
              <a:t>specied </a:t>
            </a:r>
            <a:r>
              <a:rPr sz="1400" spc="-5" dirty="0">
                <a:latin typeface="Courier New"/>
                <a:cs typeface="Courier New"/>
              </a:rPr>
              <a:t>a name </a:t>
            </a:r>
            <a:r>
              <a:rPr sz="1400" spc="-10" dirty="0">
                <a:latin typeface="Courier New"/>
                <a:cs typeface="Courier New"/>
              </a:rPr>
              <a:t>of</a:t>
            </a:r>
            <a:r>
              <a:rPr sz="1400" spc="-5" dirty="0">
                <a:latin typeface="Courier New"/>
                <a:cs typeface="Courier New"/>
              </a:rPr>
              <a:t> deposit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git clone </a:t>
            </a:r>
            <a:r>
              <a:rPr sz="1400" b="1" spc="-10" dirty="0">
                <a:latin typeface="Courier New"/>
                <a:cs typeface="Courier New"/>
              </a:rPr>
              <a:t>url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myrepository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1224</Words>
  <Application>Microsoft Office PowerPoint</Application>
  <PresentationFormat>On-screen Show (4:3)</PresentationFormat>
  <Paragraphs>268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Times New Roman</vt:lpstr>
      <vt:lpstr>Office Theme</vt:lpstr>
      <vt:lpstr>Git / GitLab</vt:lpstr>
      <vt:lpstr>Summery</vt:lpstr>
      <vt:lpstr>INTRODUCTION</vt:lpstr>
      <vt:lpstr>INTRODUCTION</vt:lpstr>
      <vt:lpstr>GIT vs SVN</vt:lpstr>
      <vt:lpstr>GIT vs SVN</vt:lpstr>
      <vt:lpstr>GIT VS SVN</vt:lpstr>
      <vt:lpstr>Historical GIT</vt:lpstr>
      <vt:lpstr>Git configuration</vt:lpstr>
      <vt:lpstr>Git configuration (Gitignore)</vt:lpstr>
      <vt:lpstr>Git workflow</vt:lpstr>
      <vt:lpstr>Git workflow</vt:lpstr>
      <vt:lpstr>Git workflow</vt:lpstr>
      <vt:lpstr>Git workflow</vt:lpstr>
      <vt:lpstr>routines Git</vt:lpstr>
      <vt:lpstr>Management of the branches</vt:lpstr>
      <vt:lpstr>Management of the branches</vt:lpstr>
      <vt:lpstr>Management of the branches</vt:lpstr>
      <vt:lpstr>Management of the branches</vt:lpstr>
      <vt:lpstr>Management of the branches</vt:lpstr>
      <vt:lpstr>Management of the tags</vt:lpstr>
      <vt:lpstr>Migrate svn to git</vt:lpstr>
      <vt:lpstr>Migrate svn to git</vt:lpstr>
      <vt:lpstr>GitLab</vt:lpstr>
      <vt:lpstr>Git Lab</vt:lpstr>
      <vt:lpstr>GitLab</vt:lpstr>
      <vt:lpstr>GitLab workflow</vt:lpstr>
      <vt:lpstr>Git Lab</vt:lpstr>
      <vt:lpstr>Git Lab</vt:lpstr>
      <vt:lpstr>Git Lab</vt:lpstr>
      <vt:lpstr>Git Lab</vt:lpstr>
      <vt:lpstr>Git Lab</vt:lpstr>
      <vt:lpstr>Git Tips</vt:lpstr>
      <vt:lpstr>Git Tips</vt:lpstr>
      <vt:lpstr>Git Tips</vt:lpstr>
      <vt:lpstr>Git Tips</vt:lpstr>
      <vt:lpstr>Git Tips</vt:lpstr>
      <vt:lpstr>Git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autour de GitLab</dc:title>
  <dc:creator>Abdelghani Azri</dc:creator>
  <cp:lastModifiedBy>Prabhakar Thiraviyam</cp:lastModifiedBy>
  <cp:revision>13</cp:revision>
  <dcterms:created xsi:type="dcterms:W3CDTF">2018-05-11T13:40:21Z</dcterms:created>
  <dcterms:modified xsi:type="dcterms:W3CDTF">2018-05-11T14:52:47Z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2018-05-11T00:00:00Z</vt:filetime>
  </property>
</Properties>
</file>