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8" r:id="rId2"/>
    <p:sldId id="259" r:id="rId3"/>
    <p:sldId id="278" r:id="rId4"/>
    <p:sldId id="260" r:id="rId5"/>
    <p:sldId id="261" r:id="rId6"/>
    <p:sldId id="262" r:id="rId7"/>
    <p:sldId id="263" r:id="rId8"/>
    <p:sldId id="267"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D7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30"/>
    <p:restoredTop sz="94674"/>
  </p:normalViewPr>
  <p:slideViewPr>
    <p:cSldViewPr snapToGrid="0" snapToObjects="1">
      <p:cViewPr varScale="1">
        <p:scale>
          <a:sx n="78" d="100"/>
          <a:sy n="78" d="100"/>
        </p:scale>
        <p:origin x="102" y="12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07B280-F807-4969-BCC5-E38DE0D1D885}" type="doc">
      <dgm:prSet loTypeId="urn:microsoft.com/office/officeart/2005/8/layout/chevron2" loCatId="process" qsTypeId="urn:microsoft.com/office/officeart/2005/8/quickstyle/simple1" qsCatId="simple" csTypeId="urn:microsoft.com/office/officeart/2005/8/colors/accent1_2" csCatId="accent1" phldr="1"/>
      <dgm:spPr/>
    </dgm:pt>
    <dgm:pt modelId="{0BE8397B-FBE3-4965-BC6A-831EF2401FBC}">
      <dgm:prSet phldrT="[Text]" custT="1"/>
      <dgm:spPr>
        <a:solidFill>
          <a:srgbClr val="50D7C8"/>
        </a:solidFill>
        <a:ln w="12700" cap="flat" cmpd="sng" algn="ctr">
          <a:solidFill>
            <a:prstClr val="white">
              <a:hueOff val="0"/>
              <a:satOff val="0"/>
              <a:lumOff val="0"/>
              <a:alphaOff val="0"/>
            </a:prstClr>
          </a:solidFill>
          <a:prstDash val="solid"/>
          <a:miter lim="800000"/>
        </a:ln>
        <a:effectLst/>
      </dgm:spPr>
      <dgm:t>
        <a:bodyPr spcFirstLastPara="0" vert="horz" wrap="square" lIns="83820" tIns="83820" rIns="83820" bIns="83820" numCol="1" spcCol="1270" anchor="ctr" anchorCtr="0"/>
        <a:lstStyle/>
        <a:p>
          <a:pPr marL="0" lvl="0" indent="0" algn="ctr" defTabSz="977900">
            <a:lnSpc>
              <a:spcPct val="90000"/>
            </a:lnSpc>
            <a:spcBef>
              <a:spcPct val="0"/>
            </a:spcBef>
            <a:spcAft>
              <a:spcPct val="35000"/>
            </a:spcAft>
            <a:buNone/>
          </a:pPr>
          <a:r>
            <a:rPr lang="en-US" sz="3600" kern="1200" dirty="0">
              <a:solidFill>
                <a:prstClr val="white"/>
              </a:solidFill>
              <a:latin typeface="Calibri" panose="020F0502020204030204"/>
              <a:ea typeface="+mn-ea"/>
              <a:cs typeface="+mn-cs"/>
            </a:rPr>
            <a:t>2</a:t>
          </a:r>
        </a:p>
      </dgm:t>
    </dgm:pt>
    <dgm:pt modelId="{AC7AFCF6-183A-40DB-955F-04B3DD473619}" type="parTrans" cxnId="{14A2E826-D2F7-4DCA-B938-A34E75717B4E}">
      <dgm:prSet/>
      <dgm:spPr/>
      <dgm:t>
        <a:bodyPr/>
        <a:lstStyle/>
        <a:p>
          <a:endParaRPr lang="en-US"/>
        </a:p>
      </dgm:t>
    </dgm:pt>
    <dgm:pt modelId="{E13783C2-C04B-41B4-8198-CA21C8573EBC}" type="sibTrans" cxnId="{14A2E826-D2F7-4DCA-B938-A34E75717B4E}">
      <dgm:prSet/>
      <dgm:spPr/>
      <dgm:t>
        <a:bodyPr/>
        <a:lstStyle/>
        <a:p>
          <a:endParaRPr lang="en-US"/>
        </a:p>
      </dgm:t>
    </dgm:pt>
    <dgm:pt modelId="{E67939F2-063B-4EAB-988E-B872C23AE055}">
      <dgm:prSet phldrT="[Text]" custT="1"/>
      <dgm:spPr>
        <a:solidFill>
          <a:srgbClr val="50D7C8"/>
        </a:solidFill>
        <a:ln w="12700" cap="flat" cmpd="sng" algn="ctr">
          <a:solidFill>
            <a:prstClr val="white">
              <a:hueOff val="0"/>
              <a:satOff val="0"/>
              <a:lumOff val="0"/>
              <a:alphaOff val="0"/>
            </a:prstClr>
          </a:solidFill>
          <a:prstDash val="solid"/>
          <a:miter lim="800000"/>
        </a:ln>
        <a:effectLst/>
      </dgm:spPr>
      <dgm:t>
        <a:bodyPr spcFirstLastPara="0" vert="horz" wrap="square" lIns="83820" tIns="83820" rIns="83820" bIns="83820" numCol="1" spcCol="1270" anchor="ctr" anchorCtr="0"/>
        <a:lstStyle/>
        <a:p>
          <a:pPr marL="0" lvl="0" indent="0" algn="ctr" defTabSz="977900">
            <a:lnSpc>
              <a:spcPct val="90000"/>
            </a:lnSpc>
            <a:spcBef>
              <a:spcPct val="0"/>
            </a:spcBef>
            <a:spcAft>
              <a:spcPct val="35000"/>
            </a:spcAft>
            <a:buNone/>
          </a:pPr>
          <a:r>
            <a:rPr lang="en-US" sz="3600" kern="1200" dirty="0">
              <a:solidFill>
                <a:prstClr val="white"/>
              </a:solidFill>
              <a:latin typeface="Calibri" panose="020F0502020204030204"/>
              <a:ea typeface="+mn-ea"/>
              <a:cs typeface="+mn-cs"/>
            </a:rPr>
            <a:t>1</a:t>
          </a:r>
        </a:p>
      </dgm:t>
    </dgm:pt>
    <dgm:pt modelId="{24E18D7E-E066-4313-B5EA-04280022A480}" type="parTrans" cxnId="{ED887494-1A2D-4FEA-8A20-EFB5FC86DE11}">
      <dgm:prSet/>
      <dgm:spPr/>
      <dgm:t>
        <a:bodyPr/>
        <a:lstStyle/>
        <a:p>
          <a:endParaRPr lang="en-US"/>
        </a:p>
      </dgm:t>
    </dgm:pt>
    <dgm:pt modelId="{C9F6AEBC-3C6A-4490-8E24-5574687EF8D8}" type="sibTrans" cxnId="{ED887494-1A2D-4FEA-8A20-EFB5FC86DE11}">
      <dgm:prSet/>
      <dgm:spPr/>
      <dgm:t>
        <a:bodyPr/>
        <a:lstStyle/>
        <a:p>
          <a:endParaRPr lang="en-US"/>
        </a:p>
      </dgm:t>
    </dgm:pt>
    <dgm:pt modelId="{1850E6C8-5BA4-4862-A4E8-DA4ACC592C41}">
      <dgm:prSet phldrT="[Text]" custT="1"/>
      <dgm:spPr>
        <a:solidFill>
          <a:srgbClr val="50D7C8"/>
        </a:solidFill>
        <a:ln w="12700" cap="flat" cmpd="sng" algn="ctr">
          <a:solidFill>
            <a:prstClr val="white">
              <a:hueOff val="0"/>
              <a:satOff val="0"/>
              <a:lumOff val="0"/>
              <a:alphaOff val="0"/>
            </a:prstClr>
          </a:solidFill>
          <a:prstDash val="solid"/>
          <a:miter lim="800000"/>
        </a:ln>
        <a:effectLst/>
      </dgm:spPr>
      <dgm:t>
        <a:bodyPr spcFirstLastPara="0" vert="horz" wrap="square" lIns="83820" tIns="83820" rIns="83820" bIns="83820" numCol="1" spcCol="1270" anchor="ctr" anchorCtr="0"/>
        <a:lstStyle/>
        <a:p>
          <a:pPr marL="0" lvl="0" indent="0" algn="l" defTabSz="977900">
            <a:lnSpc>
              <a:spcPct val="90000"/>
            </a:lnSpc>
            <a:spcBef>
              <a:spcPct val="0"/>
            </a:spcBef>
            <a:spcAft>
              <a:spcPct val="35000"/>
            </a:spcAft>
            <a:buNone/>
          </a:pPr>
          <a:r>
            <a:rPr lang="en-US" sz="5400" kern="1200" dirty="0">
              <a:solidFill>
                <a:schemeClr val="bg1"/>
              </a:solidFill>
              <a:latin typeface="Calibri" panose="020F0502020204030204"/>
              <a:ea typeface="+mn-ea"/>
              <a:cs typeface="+mn-cs"/>
            </a:rPr>
            <a:t>  cd</a:t>
          </a:r>
          <a:r>
            <a:rPr lang="en-US" sz="1800" kern="1200" dirty="0">
              <a:solidFill>
                <a:schemeClr val="bg1"/>
              </a:solidFill>
              <a:latin typeface="Calibri" panose="020F0502020204030204"/>
              <a:ea typeface="+mn-ea"/>
              <a:cs typeface="+mn-cs"/>
            </a:rPr>
            <a:t> </a:t>
          </a:r>
          <a:r>
            <a:rPr lang="en-US" sz="5400" kern="1200" dirty="0">
              <a:solidFill>
                <a:schemeClr val="bg1"/>
              </a:solidFill>
              <a:latin typeface="Calibri" panose="020F0502020204030204"/>
              <a:ea typeface="+mn-ea"/>
              <a:cs typeface="+mn-cs"/>
            </a:rPr>
            <a:t>hello-angular</a:t>
          </a:r>
          <a:endParaRPr lang="en-US" sz="6500" kern="1200" dirty="0">
            <a:solidFill>
              <a:schemeClr val="bg1"/>
            </a:solidFill>
            <a:latin typeface="Calibri" panose="020F0502020204030204"/>
            <a:ea typeface="+mn-ea"/>
            <a:cs typeface="+mn-cs"/>
          </a:endParaRPr>
        </a:p>
      </dgm:t>
    </dgm:pt>
    <dgm:pt modelId="{D6FBD33C-9111-4693-ADC3-FF160445D8E1}" type="parTrans" cxnId="{38488A1F-86EC-445F-B8C6-12312E2B277A}">
      <dgm:prSet/>
      <dgm:spPr/>
      <dgm:t>
        <a:bodyPr/>
        <a:lstStyle/>
        <a:p>
          <a:endParaRPr lang="en-US"/>
        </a:p>
      </dgm:t>
    </dgm:pt>
    <dgm:pt modelId="{70A7C85E-F2CE-49A8-99BC-86E89B6B0313}" type="sibTrans" cxnId="{38488A1F-86EC-445F-B8C6-12312E2B277A}">
      <dgm:prSet/>
      <dgm:spPr/>
      <dgm:t>
        <a:bodyPr/>
        <a:lstStyle/>
        <a:p>
          <a:endParaRPr lang="en-US"/>
        </a:p>
      </dgm:t>
    </dgm:pt>
    <dgm:pt modelId="{E5C1849B-0465-4D1C-8F97-66B1EC513504}">
      <dgm:prSet phldrT="[Text]" custT="1"/>
      <dgm:spPr>
        <a:solidFill>
          <a:srgbClr val="50D7C8"/>
        </a:solidFill>
        <a:ln w="12700" cap="flat" cmpd="sng" algn="ctr">
          <a:solidFill>
            <a:prstClr val="white">
              <a:hueOff val="0"/>
              <a:satOff val="0"/>
              <a:lumOff val="0"/>
              <a:alphaOff val="0"/>
            </a:prstClr>
          </a:solidFill>
          <a:prstDash val="solid"/>
          <a:miter lim="800000"/>
        </a:ln>
        <a:effectLst/>
      </dgm:spPr>
      <dgm:t>
        <a:bodyPr spcFirstLastPara="0" vert="horz" wrap="square" lIns="83820" tIns="83820" rIns="83820" bIns="83820" numCol="1" spcCol="1270" anchor="ctr" anchorCtr="0"/>
        <a:lstStyle/>
        <a:p>
          <a:pPr marL="0" lvl="0" indent="0" algn="ctr" defTabSz="977900">
            <a:lnSpc>
              <a:spcPct val="90000"/>
            </a:lnSpc>
            <a:spcBef>
              <a:spcPct val="0"/>
            </a:spcBef>
            <a:spcAft>
              <a:spcPct val="35000"/>
            </a:spcAft>
            <a:buNone/>
          </a:pPr>
          <a:r>
            <a:rPr lang="en-US" sz="3600" kern="1200" dirty="0">
              <a:solidFill>
                <a:prstClr val="white"/>
              </a:solidFill>
              <a:latin typeface="Calibri" panose="020F0502020204030204"/>
              <a:ea typeface="+mn-ea"/>
              <a:cs typeface="+mn-cs"/>
            </a:rPr>
            <a:t>3</a:t>
          </a:r>
        </a:p>
      </dgm:t>
    </dgm:pt>
    <dgm:pt modelId="{CD2233BD-325F-430D-91D4-C439E89F7CF3}" type="parTrans" cxnId="{445DD0FE-48DB-4ED1-9792-3105A1A439B2}">
      <dgm:prSet/>
      <dgm:spPr/>
      <dgm:t>
        <a:bodyPr/>
        <a:lstStyle/>
        <a:p>
          <a:endParaRPr lang="en-US"/>
        </a:p>
      </dgm:t>
    </dgm:pt>
    <dgm:pt modelId="{A31C27B3-EBBE-400D-9555-E57C9E135F43}" type="sibTrans" cxnId="{445DD0FE-48DB-4ED1-9792-3105A1A439B2}">
      <dgm:prSet/>
      <dgm:spPr/>
      <dgm:t>
        <a:bodyPr/>
        <a:lstStyle/>
        <a:p>
          <a:endParaRPr lang="en-US"/>
        </a:p>
      </dgm:t>
    </dgm:pt>
    <dgm:pt modelId="{103EBBFC-4483-4D96-8DEB-44A87027B10E}">
      <dgm:prSet phldrT="[Text]" custT="1"/>
      <dgm:spPr>
        <a:solidFill>
          <a:srgbClr val="50D7C8"/>
        </a:solidFill>
        <a:ln w="12700" cap="flat" cmpd="sng" algn="ctr">
          <a:solidFill>
            <a:prstClr val="white">
              <a:hueOff val="0"/>
              <a:satOff val="0"/>
              <a:lumOff val="0"/>
              <a:alphaOff val="0"/>
            </a:prstClr>
          </a:solidFill>
          <a:prstDash val="solid"/>
          <a:miter lim="800000"/>
        </a:ln>
        <a:effectLst/>
      </dgm:spPr>
      <dgm:t>
        <a:bodyPr spcFirstLastPara="0" vert="horz" wrap="square" lIns="83820" tIns="83820" rIns="83820" bIns="83820" numCol="1" spcCol="1270" anchor="ctr" anchorCtr="0"/>
        <a:lstStyle/>
        <a:p>
          <a:pPr marL="0" lvl="0" indent="0" algn="l" defTabSz="977900">
            <a:lnSpc>
              <a:spcPct val="90000"/>
            </a:lnSpc>
            <a:spcBef>
              <a:spcPct val="0"/>
            </a:spcBef>
            <a:spcAft>
              <a:spcPct val="35000"/>
            </a:spcAft>
            <a:buNone/>
          </a:pPr>
          <a:r>
            <a:rPr lang="en-US" sz="5400" kern="1200" dirty="0">
              <a:solidFill>
                <a:schemeClr val="bg1"/>
              </a:solidFill>
              <a:latin typeface="Calibri" panose="020F0502020204030204"/>
              <a:ea typeface="+mn-ea"/>
              <a:cs typeface="+mn-cs"/>
            </a:rPr>
            <a:t>  ng serve --open</a:t>
          </a:r>
        </a:p>
      </dgm:t>
    </dgm:pt>
    <dgm:pt modelId="{A07A51BA-36E2-44B0-8E5E-2B21AD7AB2E9}" type="parTrans" cxnId="{BD854B57-0C8F-4B65-9566-7F7C5F10DE9A}">
      <dgm:prSet/>
      <dgm:spPr/>
      <dgm:t>
        <a:bodyPr/>
        <a:lstStyle/>
        <a:p>
          <a:endParaRPr lang="en-US"/>
        </a:p>
      </dgm:t>
    </dgm:pt>
    <dgm:pt modelId="{47FA8EB4-672C-4797-8B53-8098A3C9FF35}" type="sibTrans" cxnId="{BD854B57-0C8F-4B65-9566-7F7C5F10DE9A}">
      <dgm:prSet/>
      <dgm:spPr/>
      <dgm:t>
        <a:bodyPr/>
        <a:lstStyle/>
        <a:p>
          <a:endParaRPr lang="en-US"/>
        </a:p>
      </dgm:t>
    </dgm:pt>
    <dgm:pt modelId="{370BCAF0-C588-45B5-9168-61C203FE8676}">
      <dgm:prSet phldrT="[Text]" custT="1"/>
      <dgm:spPr>
        <a:solidFill>
          <a:srgbClr val="50D7C8"/>
        </a:solidFill>
        <a:ln>
          <a:noFill/>
        </a:ln>
      </dgm:spPr>
      <dgm:t>
        <a:bodyPr/>
        <a:lstStyle/>
        <a:p>
          <a:pPr algn="l">
            <a:buNone/>
          </a:pPr>
          <a:r>
            <a:rPr lang="en-US" sz="5400" dirty="0">
              <a:solidFill>
                <a:schemeClr val="bg1"/>
              </a:solidFill>
            </a:rPr>
            <a:t>ng new hello-angular</a:t>
          </a:r>
          <a:endParaRPr lang="en-US" sz="5400" dirty="0"/>
        </a:p>
      </dgm:t>
    </dgm:pt>
    <dgm:pt modelId="{D285800F-DA7D-462C-ADE2-F7362CB949DA}" type="parTrans" cxnId="{004C6801-995F-427F-8B10-018247B6974C}">
      <dgm:prSet/>
      <dgm:spPr/>
      <dgm:t>
        <a:bodyPr/>
        <a:lstStyle/>
        <a:p>
          <a:endParaRPr lang="en-US"/>
        </a:p>
      </dgm:t>
    </dgm:pt>
    <dgm:pt modelId="{54524505-65B6-49BE-B665-93E6B503B1B1}" type="sibTrans" cxnId="{004C6801-995F-427F-8B10-018247B6974C}">
      <dgm:prSet/>
      <dgm:spPr/>
      <dgm:t>
        <a:bodyPr/>
        <a:lstStyle/>
        <a:p>
          <a:endParaRPr lang="en-US"/>
        </a:p>
      </dgm:t>
    </dgm:pt>
    <dgm:pt modelId="{270C8D41-74AF-469B-9FCC-569F96E85D4F}" type="pres">
      <dgm:prSet presAssocID="{8407B280-F807-4969-BCC5-E38DE0D1D885}" presName="linearFlow" presStyleCnt="0">
        <dgm:presLayoutVars>
          <dgm:dir/>
          <dgm:animLvl val="lvl"/>
          <dgm:resizeHandles val="exact"/>
        </dgm:presLayoutVars>
      </dgm:prSet>
      <dgm:spPr/>
    </dgm:pt>
    <dgm:pt modelId="{98768655-3E29-4863-AFFB-C26E899A7BFF}" type="pres">
      <dgm:prSet presAssocID="{E67939F2-063B-4EAB-988E-B872C23AE055}" presName="composite" presStyleCnt="0"/>
      <dgm:spPr/>
    </dgm:pt>
    <dgm:pt modelId="{25C7B441-384E-493A-B24C-D748135AA53C}" type="pres">
      <dgm:prSet presAssocID="{E67939F2-063B-4EAB-988E-B872C23AE055}" presName="parentText" presStyleLbl="alignNode1" presStyleIdx="0" presStyleCnt="3">
        <dgm:presLayoutVars>
          <dgm:chMax val="1"/>
          <dgm:bulletEnabled val="1"/>
        </dgm:presLayoutVars>
      </dgm:prSet>
      <dgm:spPr/>
    </dgm:pt>
    <dgm:pt modelId="{38229455-E358-433E-ADD5-995FA69DC267}" type="pres">
      <dgm:prSet presAssocID="{E67939F2-063B-4EAB-988E-B872C23AE055}" presName="descendantText" presStyleLbl="alignAcc1" presStyleIdx="0" presStyleCnt="3" custAng="0" custScaleX="99344" custScaleY="100000" custLinFactNeighborX="-140" custLinFactNeighborY="2173">
        <dgm:presLayoutVars>
          <dgm:bulletEnabled val="1"/>
        </dgm:presLayoutVars>
      </dgm:prSet>
      <dgm:spPr/>
    </dgm:pt>
    <dgm:pt modelId="{CEAEA48F-72BD-47A6-AF99-83F0BBF9C8B2}" type="pres">
      <dgm:prSet presAssocID="{C9F6AEBC-3C6A-4490-8E24-5574687EF8D8}" presName="sp" presStyleCnt="0"/>
      <dgm:spPr/>
    </dgm:pt>
    <dgm:pt modelId="{7C7CE589-9E2B-4D46-B2A1-50ABF0A8A8E8}" type="pres">
      <dgm:prSet presAssocID="{0BE8397B-FBE3-4965-BC6A-831EF2401FBC}" presName="composite" presStyleCnt="0"/>
      <dgm:spPr/>
    </dgm:pt>
    <dgm:pt modelId="{1BEFF59E-9618-4BC2-8E67-F449252DCF9A}" type="pres">
      <dgm:prSet presAssocID="{0BE8397B-FBE3-4965-BC6A-831EF2401FBC}" presName="parentText" presStyleLbl="alignNode1" presStyleIdx="1" presStyleCnt="3">
        <dgm:presLayoutVars>
          <dgm:chMax val="1"/>
          <dgm:bulletEnabled val="1"/>
        </dgm:presLayoutVars>
      </dgm:prSet>
      <dgm:spPr/>
    </dgm:pt>
    <dgm:pt modelId="{BB5AF982-81DB-4F5F-9D17-5B57C79C81FC}" type="pres">
      <dgm:prSet presAssocID="{0BE8397B-FBE3-4965-BC6A-831EF2401FBC}" presName="descendantText" presStyleLbl="alignAcc1" presStyleIdx="1" presStyleCnt="3">
        <dgm:presLayoutVars>
          <dgm:bulletEnabled val="1"/>
        </dgm:presLayoutVars>
      </dgm:prSet>
      <dgm:spPr/>
    </dgm:pt>
    <dgm:pt modelId="{79337EFF-402C-43EA-9E79-64809FFA93C3}" type="pres">
      <dgm:prSet presAssocID="{E13783C2-C04B-41B4-8198-CA21C8573EBC}" presName="sp" presStyleCnt="0"/>
      <dgm:spPr/>
    </dgm:pt>
    <dgm:pt modelId="{5C5DA3E6-D182-4D1A-8E44-FEE3F610C885}" type="pres">
      <dgm:prSet presAssocID="{E5C1849B-0465-4D1C-8F97-66B1EC513504}" presName="composite" presStyleCnt="0"/>
      <dgm:spPr/>
    </dgm:pt>
    <dgm:pt modelId="{6A064A71-7D20-439F-8A70-A39EA9059B1F}" type="pres">
      <dgm:prSet presAssocID="{E5C1849B-0465-4D1C-8F97-66B1EC513504}" presName="parentText" presStyleLbl="alignNode1" presStyleIdx="2" presStyleCnt="3">
        <dgm:presLayoutVars>
          <dgm:chMax val="1"/>
          <dgm:bulletEnabled val="1"/>
        </dgm:presLayoutVars>
      </dgm:prSet>
      <dgm:spPr/>
    </dgm:pt>
    <dgm:pt modelId="{788D694A-C0F7-4BBD-9743-8D604D62A505}" type="pres">
      <dgm:prSet presAssocID="{E5C1849B-0465-4D1C-8F97-66B1EC513504}" presName="descendantText" presStyleLbl="alignAcc1" presStyleIdx="2" presStyleCnt="3">
        <dgm:presLayoutVars>
          <dgm:bulletEnabled val="1"/>
        </dgm:presLayoutVars>
      </dgm:prSet>
      <dgm:spPr/>
    </dgm:pt>
  </dgm:ptLst>
  <dgm:cxnLst>
    <dgm:cxn modelId="{004C6801-995F-427F-8B10-018247B6974C}" srcId="{E67939F2-063B-4EAB-988E-B872C23AE055}" destId="{370BCAF0-C588-45B5-9168-61C203FE8676}" srcOrd="0" destOrd="0" parTransId="{D285800F-DA7D-462C-ADE2-F7362CB949DA}" sibTransId="{54524505-65B6-49BE-B665-93E6B503B1B1}"/>
    <dgm:cxn modelId="{0A1BE405-3B7A-46D3-97C7-F583F24AFB94}" type="presOf" srcId="{1850E6C8-5BA4-4862-A4E8-DA4ACC592C41}" destId="{BB5AF982-81DB-4F5F-9D17-5B57C79C81FC}" srcOrd="0" destOrd="0" presId="urn:microsoft.com/office/officeart/2005/8/layout/chevron2"/>
    <dgm:cxn modelId="{38488A1F-86EC-445F-B8C6-12312E2B277A}" srcId="{0BE8397B-FBE3-4965-BC6A-831EF2401FBC}" destId="{1850E6C8-5BA4-4862-A4E8-DA4ACC592C41}" srcOrd="0" destOrd="0" parTransId="{D6FBD33C-9111-4693-ADC3-FF160445D8E1}" sibTransId="{70A7C85E-F2CE-49A8-99BC-86E89B6B0313}"/>
    <dgm:cxn modelId="{14A2E826-D2F7-4DCA-B938-A34E75717B4E}" srcId="{8407B280-F807-4969-BCC5-E38DE0D1D885}" destId="{0BE8397B-FBE3-4965-BC6A-831EF2401FBC}" srcOrd="1" destOrd="0" parTransId="{AC7AFCF6-183A-40DB-955F-04B3DD473619}" sibTransId="{E13783C2-C04B-41B4-8198-CA21C8573EBC}"/>
    <dgm:cxn modelId="{D0F6AE49-0D30-45AD-8E97-196EAE4B6C74}" type="presOf" srcId="{103EBBFC-4483-4D96-8DEB-44A87027B10E}" destId="{788D694A-C0F7-4BBD-9743-8D604D62A505}" srcOrd="0" destOrd="0" presId="urn:microsoft.com/office/officeart/2005/8/layout/chevron2"/>
    <dgm:cxn modelId="{9AD1596C-F5DE-41B7-B95F-F1B69D88C560}" type="presOf" srcId="{370BCAF0-C588-45B5-9168-61C203FE8676}" destId="{38229455-E358-433E-ADD5-995FA69DC267}" srcOrd="0" destOrd="0" presId="urn:microsoft.com/office/officeart/2005/8/layout/chevron2"/>
    <dgm:cxn modelId="{BD854B57-0C8F-4B65-9566-7F7C5F10DE9A}" srcId="{E5C1849B-0465-4D1C-8F97-66B1EC513504}" destId="{103EBBFC-4483-4D96-8DEB-44A87027B10E}" srcOrd="0" destOrd="0" parTransId="{A07A51BA-36E2-44B0-8E5E-2B21AD7AB2E9}" sibTransId="{47FA8EB4-672C-4797-8B53-8098A3C9FF35}"/>
    <dgm:cxn modelId="{6FEC5E8A-18F9-4FBA-8425-C9388BC628ED}" type="presOf" srcId="{E67939F2-063B-4EAB-988E-B872C23AE055}" destId="{25C7B441-384E-493A-B24C-D748135AA53C}" srcOrd="0" destOrd="0" presId="urn:microsoft.com/office/officeart/2005/8/layout/chevron2"/>
    <dgm:cxn modelId="{89BDB892-777B-4C61-9569-D7E439050E35}" type="presOf" srcId="{0BE8397B-FBE3-4965-BC6A-831EF2401FBC}" destId="{1BEFF59E-9618-4BC2-8E67-F449252DCF9A}" srcOrd="0" destOrd="0" presId="urn:microsoft.com/office/officeart/2005/8/layout/chevron2"/>
    <dgm:cxn modelId="{652EBE93-497C-4560-8CD1-125FD1C97A96}" type="presOf" srcId="{8407B280-F807-4969-BCC5-E38DE0D1D885}" destId="{270C8D41-74AF-469B-9FCC-569F96E85D4F}" srcOrd="0" destOrd="0" presId="urn:microsoft.com/office/officeart/2005/8/layout/chevron2"/>
    <dgm:cxn modelId="{ED887494-1A2D-4FEA-8A20-EFB5FC86DE11}" srcId="{8407B280-F807-4969-BCC5-E38DE0D1D885}" destId="{E67939F2-063B-4EAB-988E-B872C23AE055}" srcOrd="0" destOrd="0" parTransId="{24E18D7E-E066-4313-B5EA-04280022A480}" sibTransId="{C9F6AEBC-3C6A-4490-8E24-5574687EF8D8}"/>
    <dgm:cxn modelId="{BAC11BEB-32E0-476B-94D4-E39306AE9E94}" type="presOf" srcId="{E5C1849B-0465-4D1C-8F97-66B1EC513504}" destId="{6A064A71-7D20-439F-8A70-A39EA9059B1F}" srcOrd="0" destOrd="0" presId="urn:microsoft.com/office/officeart/2005/8/layout/chevron2"/>
    <dgm:cxn modelId="{445DD0FE-48DB-4ED1-9792-3105A1A439B2}" srcId="{8407B280-F807-4969-BCC5-E38DE0D1D885}" destId="{E5C1849B-0465-4D1C-8F97-66B1EC513504}" srcOrd="2" destOrd="0" parTransId="{CD2233BD-325F-430D-91D4-C439E89F7CF3}" sibTransId="{A31C27B3-EBBE-400D-9555-E57C9E135F43}"/>
    <dgm:cxn modelId="{64F21C3C-81CD-4F95-B15C-A72B95B53D70}" type="presParOf" srcId="{270C8D41-74AF-469B-9FCC-569F96E85D4F}" destId="{98768655-3E29-4863-AFFB-C26E899A7BFF}" srcOrd="0" destOrd="0" presId="urn:microsoft.com/office/officeart/2005/8/layout/chevron2"/>
    <dgm:cxn modelId="{028FDA38-0522-4091-85C5-39C63FBAFAE8}" type="presParOf" srcId="{98768655-3E29-4863-AFFB-C26E899A7BFF}" destId="{25C7B441-384E-493A-B24C-D748135AA53C}" srcOrd="0" destOrd="0" presId="urn:microsoft.com/office/officeart/2005/8/layout/chevron2"/>
    <dgm:cxn modelId="{885B24C2-E3ED-41CB-9EFE-BE0D6B299597}" type="presParOf" srcId="{98768655-3E29-4863-AFFB-C26E899A7BFF}" destId="{38229455-E358-433E-ADD5-995FA69DC267}" srcOrd="1" destOrd="0" presId="urn:microsoft.com/office/officeart/2005/8/layout/chevron2"/>
    <dgm:cxn modelId="{7C8C12AC-C1A9-4859-9427-A4D1A296D842}" type="presParOf" srcId="{270C8D41-74AF-469B-9FCC-569F96E85D4F}" destId="{CEAEA48F-72BD-47A6-AF99-83F0BBF9C8B2}" srcOrd="1" destOrd="0" presId="urn:microsoft.com/office/officeart/2005/8/layout/chevron2"/>
    <dgm:cxn modelId="{8E45B990-B68D-41B4-9458-A83495E822F8}" type="presParOf" srcId="{270C8D41-74AF-469B-9FCC-569F96E85D4F}" destId="{7C7CE589-9E2B-4D46-B2A1-50ABF0A8A8E8}" srcOrd="2" destOrd="0" presId="urn:microsoft.com/office/officeart/2005/8/layout/chevron2"/>
    <dgm:cxn modelId="{56256370-C28B-4BA3-B546-2D5665D37344}" type="presParOf" srcId="{7C7CE589-9E2B-4D46-B2A1-50ABF0A8A8E8}" destId="{1BEFF59E-9618-4BC2-8E67-F449252DCF9A}" srcOrd="0" destOrd="0" presId="urn:microsoft.com/office/officeart/2005/8/layout/chevron2"/>
    <dgm:cxn modelId="{AF9BC6DF-FCCA-4F2C-9AEC-3A3AE7AD94A9}" type="presParOf" srcId="{7C7CE589-9E2B-4D46-B2A1-50ABF0A8A8E8}" destId="{BB5AF982-81DB-4F5F-9D17-5B57C79C81FC}" srcOrd="1" destOrd="0" presId="urn:microsoft.com/office/officeart/2005/8/layout/chevron2"/>
    <dgm:cxn modelId="{BA0E5F18-D1AC-40EF-B78D-C01CB7CB8ACA}" type="presParOf" srcId="{270C8D41-74AF-469B-9FCC-569F96E85D4F}" destId="{79337EFF-402C-43EA-9E79-64809FFA93C3}" srcOrd="3" destOrd="0" presId="urn:microsoft.com/office/officeart/2005/8/layout/chevron2"/>
    <dgm:cxn modelId="{ED0103BD-1D3E-4ECB-B2C1-873DB604486E}" type="presParOf" srcId="{270C8D41-74AF-469B-9FCC-569F96E85D4F}" destId="{5C5DA3E6-D182-4D1A-8E44-FEE3F610C885}" srcOrd="4" destOrd="0" presId="urn:microsoft.com/office/officeart/2005/8/layout/chevron2"/>
    <dgm:cxn modelId="{89904F39-CA6F-4183-8768-8A1D5D7D9939}" type="presParOf" srcId="{5C5DA3E6-D182-4D1A-8E44-FEE3F610C885}" destId="{6A064A71-7D20-439F-8A70-A39EA9059B1F}" srcOrd="0" destOrd="0" presId="urn:microsoft.com/office/officeart/2005/8/layout/chevron2"/>
    <dgm:cxn modelId="{373F1A26-D205-4815-B207-AC4BEACB34BE}" type="presParOf" srcId="{5C5DA3E6-D182-4D1A-8E44-FEE3F610C885}" destId="{788D694A-C0F7-4BBD-9743-8D604D62A5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3CD98-999F-411F-8A3C-CC20428DDDC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3FD6EC3B-D839-4CDC-9A10-C1F38DD9CA65}">
      <dgm:prSet phldrT="[Text]" custT="1"/>
      <dgm:spPr>
        <a:solidFill>
          <a:srgbClr val="50D7C8"/>
        </a:solidFill>
      </dgm:spPr>
      <dgm:t>
        <a:bodyPr/>
        <a:lstStyle/>
        <a:p>
          <a:r>
            <a:rPr lang="en-US" sz="3600" dirty="0"/>
            <a:t>main.ts</a:t>
          </a:r>
        </a:p>
      </dgm:t>
    </dgm:pt>
    <dgm:pt modelId="{9AF901EB-8D36-4F23-B562-3F11ADB9E760}" type="parTrans" cxnId="{A2F8CF06-1117-4AB3-AC01-36AC206BB357}">
      <dgm:prSet/>
      <dgm:spPr/>
      <dgm:t>
        <a:bodyPr/>
        <a:lstStyle/>
        <a:p>
          <a:endParaRPr lang="en-US"/>
        </a:p>
      </dgm:t>
    </dgm:pt>
    <dgm:pt modelId="{C5BA4FCF-E428-4EF7-970A-937B373AD62C}" type="sibTrans" cxnId="{A2F8CF06-1117-4AB3-AC01-36AC206BB357}">
      <dgm:prSet/>
      <dgm:spPr/>
      <dgm:t>
        <a:bodyPr/>
        <a:lstStyle/>
        <a:p>
          <a:endParaRPr lang="en-US"/>
        </a:p>
      </dgm:t>
    </dgm:pt>
    <dgm:pt modelId="{D0388510-C668-4792-826F-49841EC0AFDC}">
      <dgm:prSet phldrT="[Text]" custT="1"/>
      <dgm:spPr/>
      <dgm:t>
        <a:bodyPr anchor="ctr"/>
        <a:lstStyle/>
        <a:p>
          <a:pPr>
            <a:buNone/>
          </a:pPr>
          <a:r>
            <a:rPr lang="en-US" sz="3600" dirty="0"/>
            <a:t>Bootstraps app module</a:t>
          </a:r>
        </a:p>
      </dgm:t>
    </dgm:pt>
    <dgm:pt modelId="{7E506F2C-0CA4-4C8F-A4D8-F48CA93995C5}" type="parTrans" cxnId="{8D9F643E-4C55-4F27-907A-3EECA8E3A78B}">
      <dgm:prSet/>
      <dgm:spPr/>
      <dgm:t>
        <a:bodyPr/>
        <a:lstStyle/>
        <a:p>
          <a:endParaRPr lang="en-US"/>
        </a:p>
      </dgm:t>
    </dgm:pt>
    <dgm:pt modelId="{C19B240C-961F-4185-8E9D-8E3956009D47}" type="sibTrans" cxnId="{8D9F643E-4C55-4F27-907A-3EECA8E3A78B}">
      <dgm:prSet/>
      <dgm:spPr/>
      <dgm:t>
        <a:bodyPr/>
        <a:lstStyle/>
        <a:p>
          <a:endParaRPr lang="en-US"/>
        </a:p>
      </dgm:t>
    </dgm:pt>
    <dgm:pt modelId="{D2DBDE4B-CEFF-4278-895D-97F1F320586E}">
      <dgm:prSet phldrT="[Text]" custT="1"/>
      <dgm:spPr>
        <a:solidFill>
          <a:srgbClr val="50D7C8"/>
        </a:solidFill>
        <a:ln w="12700" cap="flat" cmpd="sng" algn="ctr">
          <a:solidFill>
            <a:prstClr val="white">
              <a:hueOff val="0"/>
              <a:satOff val="0"/>
              <a:lumOff val="0"/>
              <a:alphaOff val="0"/>
            </a:prstClr>
          </a:solidFill>
          <a:prstDash val="solid"/>
          <a:miter lim="800000"/>
        </a:ln>
        <a:effectLst/>
      </dgm:spPr>
      <dgm:t>
        <a:bodyPr spcFirstLastPara="0" vert="horz" wrap="square" lIns="140970" tIns="70485" rIns="140970" bIns="70485" numCol="1" spcCol="1270" anchor="ctr" anchorCtr="0"/>
        <a:lstStyle/>
        <a:p>
          <a:pPr marL="0" lvl="0" indent="0" algn="ctr" defTabSz="1644650">
            <a:lnSpc>
              <a:spcPct val="90000"/>
            </a:lnSpc>
            <a:spcBef>
              <a:spcPct val="0"/>
            </a:spcBef>
            <a:spcAft>
              <a:spcPct val="35000"/>
            </a:spcAft>
            <a:buNone/>
          </a:pPr>
          <a:r>
            <a:rPr lang="en-US" sz="3600" kern="1200" dirty="0">
              <a:solidFill>
                <a:prstClr val="white"/>
              </a:solidFill>
              <a:latin typeface="Calibri" panose="020F0502020204030204"/>
              <a:ea typeface="+mn-ea"/>
              <a:cs typeface="+mn-cs"/>
            </a:rPr>
            <a:t>AppModule.ts</a:t>
          </a:r>
        </a:p>
      </dgm:t>
    </dgm:pt>
    <dgm:pt modelId="{E76F1721-76E9-44F5-994B-05D59B116BCE}" type="parTrans" cxnId="{1D2E244E-CBAB-44C6-92F7-DF8C3CF3F2EC}">
      <dgm:prSet/>
      <dgm:spPr/>
      <dgm:t>
        <a:bodyPr/>
        <a:lstStyle/>
        <a:p>
          <a:endParaRPr lang="en-US"/>
        </a:p>
      </dgm:t>
    </dgm:pt>
    <dgm:pt modelId="{455318FD-CD9E-42DF-B961-C174BCF53D70}" type="sibTrans" cxnId="{1D2E244E-CBAB-44C6-92F7-DF8C3CF3F2EC}">
      <dgm:prSet/>
      <dgm:spPr/>
      <dgm:t>
        <a:bodyPr/>
        <a:lstStyle/>
        <a:p>
          <a:endParaRPr lang="en-US"/>
        </a:p>
      </dgm:t>
    </dgm:pt>
    <dgm:pt modelId="{865F0C6C-75A6-4D40-9EEA-F51A53E973A5}">
      <dgm:prSet phldrT="[Text]" custT="1"/>
      <dgm:spPr/>
      <dgm:t>
        <a:bodyPr anchor="ctr"/>
        <a:lstStyle/>
        <a:p>
          <a:pPr>
            <a:buNone/>
          </a:pPr>
          <a:r>
            <a:rPr lang="en-US" sz="3600" kern="1200" dirty="0">
              <a:solidFill>
                <a:prstClr val="black">
                  <a:hueOff val="0"/>
                  <a:satOff val="0"/>
                  <a:lumOff val="0"/>
                  <a:alphaOff val="0"/>
                </a:prstClr>
              </a:solidFill>
              <a:latin typeface="Calibri" panose="020F0502020204030204"/>
              <a:ea typeface="+mn-ea"/>
              <a:cs typeface="+mn-cs"/>
            </a:rPr>
            <a:t>Bootstraps</a:t>
          </a:r>
          <a:r>
            <a:rPr lang="en-US" sz="3600" kern="1200" dirty="0"/>
            <a:t> app component</a:t>
          </a:r>
        </a:p>
      </dgm:t>
    </dgm:pt>
    <dgm:pt modelId="{9A997E70-C78B-4ECB-A9B9-79C0F751D923}" type="parTrans" cxnId="{2EE22439-B1ED-4CCB-A6AB-FF3068808F90}">
      <dgm:prSet/>
      <dgm:spPr/>
      <dgm:t>
        <a:bodyPr/>
        <a:lstStyle/>
        <a:p>
          <a:endParaRPr lang="en-US"/>
        </a:p>
      </dgm:t>
    </dgm:pt>
    <dgm:pt modelId="{ACE6BC76-B539-4815-9BCF-A40C9E7C286F}" type="sibTrans" cxnId="{2EE22439-B1ED-4CCB-A6AB-FF3068808F90}">
      <dgm:prSet/>
      <dgm:spPr/>
      <dgm:t>
        <a:bodyPr/>
        <a:lstStyle/>
        <a:p>
          <a:endParaRPr lang="en-US"/>
        </a:p>
      </dgm:t>
    </dgm:pt>
    <dgm:pt modelId="{74548354-2890-441F-BDC0-C02A59507637}">
      <dgm:prSet phldrT="[Text]" custT="1"/>
      <dgm:spPr>
        <a:solidFill>
          <a:srgbClr val="50D7C8"/>
        </a:solidFill>
        <a:ln w="12700" cap="flat" cmpd="sng" algn="ctr">
          <a:solidFill>
            <a:prstClr val="white">
              <a:hueOff val="0"/>
              <a:satOff val="0"/>
              <a:lumOff val="0"/>
              <a:alphaOff val="0"/>
            </a:prstClr>
          </a:solidFill>
          <a:prstDash val="solid"/>
          <a:miter lim="800000"/>
        </a:ln>
        <a:effectLst/>
      </dgm:spPr>
      <dgm:t>
        <a:bodyPr spcFirstLastPara="0" vert="horz" wrap="square" lIns="140970" tIns="70485" rIns="140970" bIns="70485" numCol="1" spcCol="1270" anchor="ctr" anchorCtr="0"/>
        <a:lstStyle/>
        <a:p>
          <a:pPr marL="0" lvl="0" indent="0" algn="ctr" defTabSz="1644650">
            <a:lnSpc>
              <a:spcPct val="90000"/>
            </a:lnSpc>
            <a:spcBef>
              <a:spcPct val="0"/>
            </a:spcBef>
            <a:spcAft>
              <a:spcPct val="35000"/>
            </a:spcAft>
            <a:buNone/>
          </a:pPr>
          <a:r>
            <a:rPr lang="en-US" sz="3600" kern="1200" dirty="0">
              <a:solidFill>
                <a:prstClr val="white"/>
              </a:solidFill>
              <a:latin typeface="Calibri" panose="020F0502020204030204"/>
              <a:ea typeface="+mn-ea"/>
              <a:cs typeface="+mn-cs"/>
            </a:rPr>
            <a:t>AppComponent.ts</a:t>
          </a:r>
        </a:p>
      </dgm:t>
    </dgm:pt>
    <dgm:pt modelId="{EFAD507C-F901-4012-8E56-24B60F98FEDE}" type="parTrans" cxnId="{1E71E02E-9E4D-4771-856E-8A74BAE7222B}">
      <dgm:prSet/>
      <dgm:spPr/>
      <dgm:t>
        <a:bodyPr/>
        <a:lstStyle/>
        <a:p>
          <a:endParaRPr lang="en-US"/>
        </a:p>
      </dgm:t>
    </dgm:pt>
    <dgm:pt modelId="{57D198F9-12E9-45F3-97BC-F98829B12C20}" type="sibTrans" cxnId="{1E71E02E-9E4D-4771-856E-8A74BAE7222B}">
      <dgm:prSet/>
      <dgm:spPr/>
      <dgm:t>
        <a:bodyPr/>
        <a:lstStyle/>
        <a:p>
          <a:endParaRPr lang="en-US"/>
        </a:p>
      </dgm:t>
    </dgm:pt>
    <dgm:pt modelId="{E6038743-58E7-49F8-8019-A3001DCEFBCA}">
      <dgm:prSet phldrT="[Text]" custT="1"/>
      <dgm:spPr/>
      <dgm:t>
        <a:bodyPr anchor="ctr"/>
        <a:lstStyle/>
        <a:p>
          <a:pPr>
            <a:buNone/>
          </a:pPr>
          <a:r>
            <a:rPr lang="en-US" sz="3600" dirty="0"/>
            <a:t>Display UI with state</a:t>
          </a:r>
        </a:p>
      </dgm:t>
    </dgm:pt>
    <dgm:pt modelId="{170AEF86-1C04-40DD-A233-8C3A13E2050E}" type="parTrans" cxnId="{FA1F9B94-3D5E-4AD2-8EEA-D7CDD2E58380}">
      <dgm:prSet/>
      <dgm:spPr/>
      <dgm:t>
        <a:bodyPr/>
        <a:lstStyle/>
        <a:p>
          <a:endParaRPr lang="en-US"/>
        </a:p>
      </dgm:t>
    </dgm:pt>
    <dgm:pt modelId="{0AFAB5CD-D609-4EBD-856E-975ADBD8D8D4}" type="sibTrans" cxnId="{FA1F9B94-3D5E-4AD2-8EEA-D7CDD2E58380}">
      <dgm:prSet/>
      <dgm:spPr/>
      <dgm:t>
        <a:bodyPr/>
        <a:lstStyle/>
        <a:p>
          <a:endParaRPr lang="en-US"/>
        </a:p>
      </dgm:t>
    </dgm:pt>
    <dgm:pt modelId="{DA95D655-A29E-4697-AF03-CD05927D4F70}">
      <dgm:prSet phldrT="[Text]" custT="1"/>
      <dgm:spPr>
        <a:solidFill>
          <a:srgbClr val="50D7C8"/>
        </a:solidFill>
      </dgm:spPr>
      <dgm:t>
        <a:bodyPr/>
        <a:lstStyle/>
        <a:p>
          <a:r>
            <a:rPr lang="en-US" sz="3600" dirty="0"/>
            <a:t>index.html</a:t>
          </a:r>
        </a:p>
      </dgm:t>
    </dgm:pt>
    <dgm:pt modelId="{5EC7AA2B-D299-4820-9A57-EEE8E2267FEE}" type="parTrans" cxnId="{EAD7C451-77BB-4806-9B19-164A79FD84A1}">
      <dgm:prSet/>
      <dgm:spPr/>
      <dgm:t>
        <a:bodyPr/>
        <a:lstStyle/>
        <a:p>
          <a:endParaRPr lang="en-US"/>
        </a:p>
      </dgm:t>
    </dgm:pt>
    <dgm:pt modelId="{59CA52D2-13B7-4453-979D-E734FED57D6E}" type="sibTrans" cxnId="{EAD7C451-77BB-4806-9B19-164A79FD84A1}">
      <dgm:prSet/>
      <dgm:spPr/>
      <dgm:t>
        <a:bodyPr/>
        <a:lstStyle/>
        <a:p>
          <a:endParaRPr lang="en-US"/>
        </a:p>
      </dgm:t>
    </dgm:pt>
    <dgm:pt modelId="{9AF62F1A-B5CC-464E-9425-CEEB48368A4E}">
      <dgm:prSet phldrT="[Text]" custT="1"/>
      <dgm:spPr>
        <a:solidFill>
          <a:srgbClr val="5B9BD5">
            <a:alpha val="90000"/>
            <a:tint val="40000"/>
            <a:hueOff val="0"/>
            <a:satOff val="0"/>
            <a:lumOff val="0"/>
            <a:alphaOff val="0"/>
          </a:srgbClr>
        </a:solidFill>
        <a:ln w="12700" cap="flat" cmpd="sng" algn="ctr">
          <a:solidFill>
            <a:srgbClr val="5B9BD5">
              <a:alpha val="90000"/>
              <a:tint val="40000"/>
              <a:hueOff val="0"/>
              <a:satOff val="0"/>
              <a:lumOff val="0"/>
              <a:alphaOff val="0"/>
            </a:srgbClr>
          </a:solidFill>
          <a:prstDash val="solid"/>
          <a:miter lim="800000"/>
        </a:ln>
        <a:effectLst/>
      </dgm:spPr>
      <dgm:t>
        <a:bodyPr spcFirstLastPara="0" vert="horz" wrap="square" lIns="25400" tIns="25400" rIns="25400" bIns="25400" numCol="1" spcCol="1270" anchor="ctr" anchorCtr="0"/>
        <a:lstStyle/>
        <a:p>
          <a:pPr marL="285750" lvl="1" indent="-285750" algn="l" defTabSz="1778000">
            <a:lnSpc>
              <a:spcPct val="90000"/>
            </a:lnSpc>
            <a:spcBef>
              <a:spcPct val="0"/>
            </a:spcBef>
            <a:spcAft>
              <a:spcPct val="15000"/>
            </a:spcAft>
            <a:buNone/>
          </a:pPr>
          <a:r>
            <a:rPr lang="en-US" sz="3600" kern="1200" dirty="0">
              <a:solidFill>
                <a:prstClr val="black">
                  <a:hueOff val="0"/>
                  <a:satOff val="0"/>
                  <a:lumOff val="0"/>
                  <a:alphaOff val="0"/>
                </a:prstClr>
              </a:solidFill>
              <a:latin typeface="Calibri" panose="020F0502020204030204"/>
              <a:ea typeface="+mn-ea"/>
              <a:cs typeface="+mn-cs"/>
            </a:rPr>
            <a:t>&lt;app-root&gt;&lt;/app-root&gt;</a:t>
          </a:r>
        </a:p>
      </dgm:t>
    </dgm:pt>
    <dgm:pt modelId="{0FB6A193-8B35-4943-92BE-9337A8C55F65}" type="parTrans" cxnId="{A9D8CE88-1B9D-4CA4-B0E6-EB0E7FB56B05}">
      <dgm:prSet/>
      <dgm:spPr/>
      <dgm:t>
        <a:bodyPr/>
        <a:lstStyle/>
        <a:p>
          <a:endParaRPr lang="en-US"/>
        </a:p>
      </dgm:t>
    </dgm:pt>
    <dgm:pt modelId="{633FE68B-88AE-435C-A592-7CC15EC6EF92}" type="sibTrans" cxnId="{A9D8CE88-1B9D-4CA4-B0E6-EB0E7FB56B05}">
      <dgm:prSet/>
      <dgm:spPr/>
      <dgm:t>
        <a:bodyPr/>
        <a:lstStyle/>
        <a:p>
          <a:endParaRPr lang="en-US"/>
        </a:p>
      </dgm:t>
    </dgm:pt>
    <dgm:pt modelId="{8948FE30-AECF-4B79-B81B-1290ADAA4CCC}">
      <dgm:prSet phldrT="[Text]" custT="1"/>
      <dgm:spPr>
        <a:solidFill>
          <a:srgbClr val="50D7C8"/>
        </a:solidFill>
      </dgm:spPr>
      <dgm:t>
        <a:bodyPr/>
        <a:lstStyle/>
        <a:p>
          <a:r>
            <a:rPr lang="en-US" sz="3600" dirty="0"/>
            <a:t>http://abc.com</a:t>
          </a:r>
        </a:p>
      </dgm:t>
    </dgm:pt>
    <dgm:pt modelId="{8C3B16D7-57E9-4289-B736-4A96D07C14EE}" type="parTrans" cxnId="{43392E44-7432-4154-B2BA-4D18AF421AA1}">
      <dgm:prSet/>
      <dgm:spPr/>
      <dgm:t>
        <a:bodyPr/>
        <a:lstStyle/>
        <a:p>
          <a:endParaRPr lang="en-US"/>
        </a:p>
      </dgm:t>
    </dgm:pt>
    <dgm:pt modelId="{387B1B6D-448D-4D97-AF6E-513F10B3FBAA}" type="sibTrans" cxnId="{43392E44-7432-4154-B2BA-4D18AF421AA1}">
      <dgm:prSet/>
      <dgm:spPr/>
      <dgm:t>
        <a:bodyPr/>
        <a:lstStyle/>
        <a:p>
          <a:endParaRPr lang="en-US"/>
        </a:p>
      </dgm:t>
    </dgm:pt>
    <dgm:pt modelId="{73482B86-CAE8-4A80-AA68-A2BAEFA74993}">
      <dgm:prSet phldrT="[Text]" custT="1"/>
      <dgm:spPr>
        <a:solidFill>
          <a:srgbClr val="5B9BD5">
            <a:alpha val="90000"/>
            <a:tint val="40000"/>
            <a:hueOff val="0"/>
            <a:satOff val="0"/>
            <a:lumOff val="0"/>
            <a:alphaOff val="0"/>
          </a:srgbClr>
        </a:solidFill>
        <a:ln w="12700" cap="flat" cmpd="sng" algn="ctr">
          <a:solidFill>
            <a:srgbClr val="5B9BD5">
              <a:alpha val="90000"/>
              <a:tint val="40000"/>
              <a:hueOff val="0"/>
              <a:satOff val="0"/>
              <a:lumOff val="0"/>
              <a:alphaOff val="0"/>
            </a:srgbClr>
          </a:solidFill>
          <a:prstDash val="solid"/>
          <a:miter lim="800000"/>
        </a:ln>
        <a:effectLst/>
      </dgm:spPr>
      <dgm:t>
        <a:bodyPr spcFirstLastPara="0" vert="horz" wrap="square" lIns="25400" tIns="25400" rIns="25400" bIns="25400" numCol="1" spcCol="1270" anchor="ctr" anchorCtr="0"/>
        <a:lstStyle/>
        <a:p>
          <a:pPr>
            <a:buNone/>
          </a:pPr>
          <a:r>
            <a:rPr lang="en-US" sz="3600" dirty="0"/>
            <a:t>server responds with index.html</a:t>
          </a:r>
        </a:p>
      </dgm:t>
    </dgm:pt>
    <dgm:pt modelId="{8BEF0FD2-2BE3-49B7-B8BE-A1FC7A1BDC64}" type="parTrans" cxnId="{07229DEE-DFA0-4212-8D30-1F0463C67235}">
      <dgm:prSet/>
      <dgm:spPr/>
      <dgm:t>
        <a:bodyPr/>
        <a:lstStyle/>
        <a:p>
          <a:endParaRPr lang="en-US"/>
        </a:p>
      </dgm:t>
    </dgm:pt>
    <dgm:pt modelId="{55302298-23F5-45A1-9596-D40CED55964A}" type="sibTrans" cxnId="{07229DEE-DFA0-4212-8D30-1F0463C67235}">
      <dgm:prSet/>
      <dgm:spPr/>
      <dgm:t>
        <a:bodyPr/>
        <a:lstStyle/>
        <a:p>
          <a:endParaRPr lang="en-US"/>
        </a:p>
      </dgm:t>
    </dgm:pt>
    <dgm:pt modelId="{3EAB68AA-8F45-431F-BFDA-D38F3E2633BE}" type="pres">
      <dgm:prSet presAssocID="{21E3CD98-999F-411F-8A3C-CC20428DDDCD}" presName="Name0" presStyleCnt="0">
        <dgm:presLayoutVars>
          <dgm:dir/>
          <dgm:animLvl val="lvl"/>
          <dgm:resizeHandles/>
        </dgm:presLayoutVars>
      </dgm:prSet>
      <dgm:spPr/>
    </dgm:pt>
    <dgm:pt modelId="{33E419B5-B48D-4164-95C6-0F464BABB1A2}" type="pres">
      <dgm:prSet presAssocID="{8948FE30-AECF-4B79-B81B-1290ADAA4CCC}" presName="linNode" presStyleCnt="0"/>
      <dgm:spPr/>
    </dgm:pt>
    <dgm:pt modelId="{41214767-D924-44B1-9A5E-CB2FE996B3B2}" type="pres">
      <dgm:prSet presAssocID="{8948FE30-AECF-4B79-B81B-1290ADAA4CCC}" presName="parentShp" presStyleLbl="node1" presStyleIdx="0" presStyleCnt="5">
        <dgm:presLayoutVars>
          <dgm:bulletEnabled val="1"/>
        </dgm:presLayoutVars>
      </dgm:prSet>
      <dgm:spPr/>
    </dgm:pt>
    <dgm:pt modelId="{034836ED-493D-4223-9CEF-245AE60A0D53}" type="pres">
      <dgm:prSet presAssocID="{8948FE30-AECF-4B79-B81B-1290ADAA4CCC}" presName="childShp" presStyleLbl="bgAccFollowNode1" presStyleIdx="0" presStyleCnt="5">
        <dgm:presLayoutVars>
          <dgm:bulletEnabled val="1"/>
        </dgm:presLayoutVars>
      </dgm:prSet>
      <dgm:spPr>
        <a:xfrm>
          <a:off x="4244339" y="1659"/>
          <a:ext cx="6366510" cy="898674"/>
        </a:xfrm>
        <a:prstGeom prst="rightArrow">
          <a:avLst>
            <a:gd name="adj1" fmla="val 75000"/>
            <a:gd name="adj2" fmla="val 50000"/>
          </a:avLst>
        </a:prstGeom>
      </dgm:spPr>
    </dgm:pt>
    <dgm:pt modelId="{48BC700E-CDA1-4029-965A-02191D025341}" type="pres">
      <dgm:prSet presAssocID="{387B1B6D-448D-4D97-AF6E-513F10B3FBAA}" presName="spacing" presStyleCnt="0"/>
      <dgm:spPr/>
    </dgm:pt>
    <dgm:pt modelId="{C0C23439-D90C-4BD0-9A74-5464B61C5585}" type="pres">
      <dgm:prSet presAssocID="{DA95D655-A29E-4697-AF03-CD05927D4F70}" presName="linNode" presStyleCnt="0"/>
      <dgm:spPr/>
    </dgm:pt>
    <dgm:pt modelId="{9F6B29A9-E4AC-4A54-A895-A2F9F1514B29}" type="pres">
      <dgm:prSet presAssocID="{DA95D655-A29E-4697-AF03-CD05927D4F70}" presName="parentShp" presStyleLbl="node1" presStyleIdx="1" presStyleCnt="5">
        <dgm:presLayoutVars>
          <dgm:bulletEnabled val="1"/>
        </dgm:presLayoutVars>
      </dgm:prSet>
      <dgm:spPr/>
    </dgm:pt>
    <dgm:pt modelId="{655A859F-9383-44BF-8585-CCE1EC728A12}" type="pres">
      <dgm:prSet presAssocID="{DA95D655-A29E-4697-AF03-CD05927D4F70}" presName="childShp" presStyleLbl="bgAccFollowNode1" presStyleIdx="1" presStyleCnt="5">
        <dgm:presLayoutVars>
          <dgm:bulletEnabled val="1"/>
        </dgm:presLayoutVars>
      </dgm:prSet>
      <dgm:spPr>
        <a:xfrm>
          <a:off x="4244339" y="1422"/>
          <a:ext cx="6366510" cy="1128678"/>
        </a:xfrm>
        <a:prstGeom prst="rightArrow">
          <a:avLst>
            <a:gd name="adj1" fmla="val 75000"/>
            <a:gd name="adj2" fmla="val 50000"/>
          </a:avLst>
        </a:prstGeom>
      </dgm:spPr>
    </dgm:pt>
    <dgm:pt modelId="{FE7A44A3-A7F5-4A60-B405-244BEDA5B814}" type="pres">
      <dgm:prSet presAssocID="{59CA52D2-13B7-4453-979D-E734FED57D6E}" presName="spacing" presStyleCnt="0"/>
      <dgm:spPr/>
    </dgm:pt>
    <dgm:pt modelId="{DD93DA24-8678-467E-83A8-CC16E4EDA3ED}" type="pres">
      <dgm:prSet presAssocID="{3FD6EC3B-D839-4CDC-9A10-C1F38DD9CA65}" presName="linNode" presStyleCnt="0"/>
      <dgm:spPr/>
    </dgm:pt>
    <dgm:pt modelId="{A71D3658-7B96-444D-8D66-AD69B04CDD9F}" type="pres">
      <dgm:prSet presAssocID="{3FD6EC3B-D839-4CDC-9A10-C1F38DD9CA65}" presName="parentShp" presStyleLbl="node1" presStyleIdx="2" presStyleCnt="5">
        <dgm:presLayoutVars>
          <dgm:bulletEnabled val="1"/>
        </dgm:presLayoutVars>
      </dgm:prSet>
      <dgm:spPr/>
    </dgm:pt>
    <dgm:pt modelId="{E8A515F8-B57A-447D-AB6C-639E0CE90F8A}" type="pres">
      <dgm:prSet presAssocID="{3FD6EC3B-D839-4CDC-9A10-C1F38DD9CA65}" presName="childShp" presStyleLbl="bgAccFollowNode1" presStyleIdx="2" presStyleCnt="5">
        <dgm:presLayoutVars>
          <dgm:bulletEnabled val="1"/>
        </dgm:presLayoutVars>
      </dgm:prSet>
      <dgm:spPr/>
    </dgm:pt>
    <dgm:pt modelId="{21FB01D7-0BF6-4BA3-AA2E-0C745FCF7DA3}" type="pres">
      <dgm:prSet presAssocID="{C5BA4FCF-E428-4EF7-970A-937B373AD62C}" presName="spacing" presStyleCnt="0"/>
      <dgm:spPr/>
    </dgm:pt>
    <dgm:pt modelId="{FF01AB9F-4591-4862-83E2-02C218ECBCC3}" type="pres">
      <dgm:prSet presAssocID="{D2DBDE4B-CEFF-4278-895D-97F1F320586E}" presName="linNode" presStyleCnt="0"/>
      <dgm:spPr/>
    </dgm:pt>
    <dgm:pt modelId="{EFA7B2C8-ADA8-42DB-93EC-1DB543CD3DAE}" type="pres">
      <dgm:prSet presAssocID="{D2DBDE4B-CEFF-4278-895D-97F1F320586E}" presName="parentShp" presStyleLbl="node1" presStyleIdx="3" presStyleCnt="5">
        <dgm:presLayoutVars>
          <dgm:bulletEnabled val="1"/>
        </dgm:presLayoutVars>
      </dgm:prSet>
      <dgm:spPr>
        <a:xfrm>
          <a:off x="0" y="1669306"/>
          <a:ext cx="4244340" cy="1517550"/>
        </a:xfrm>
        <a:prstGeom prst="roundRect">
          <a:avLst/>
        </a:prstGeom>
      </dgm:spPr>
    </dgm:pt>
    <dgm:pt modelId="{5EFF2E33-6337-44DC-B048-79DC2D308F1C}" type="pres">
      <dgm:prSet presAssocID="{D2DBDE4B-CEFF-4278-895D-97F1F320586E}" presName="childShp" presStyleLbl="bgAccFollowNode1" presStyleIdx="3" presStyleCnt="5">
        <dgm:presLayoutVars>
          <dgm:bulletEnabled val="1"/>
        </dgm:presLayoutVars>
      </dgm:prSet>
      <dgm:spPr/>
    </dgm:pt>
    <dgm:pt modelId="{56ABB7F6-8C04-4B2B-A5D9-2CD5D7F2F26F}" type="pres">
      <dgm:prSet presAssocID="{455318FD-CD9E-42DF-B961-C174BCF53D70}" presName="spacing" presStyleCnt="0"/>
      <dgm:spPr/>
    </dgm:pt>
    <dgm:pt modelId="{CA7DC2E5-FE9E-41BC-A83F-FEFC49F9E8F0}" type="pres">
      <dgm:prSet presAssocID="{74548354-2890-441F-BDC0-C02A59507637}" presName="linNode" presStyleCnt="0"/>
      <dgm:spPr/>
    </dgm:pt>
    <dgm:pt modelId="{68668A43-511F-4463-B202-10B81749B582}" type="pres">
      <dgm:prSet presAssocID="{74548354-2890-441F-BDC0-C02A59507637}" presName="parentShp" presStyleLbl="node1" presStyleIdx="4" presStyleCnt="5">
        <dgm:presLayoutVars>
          <dgm:bulletEnabled val="1"/>
        </dgm:presLayoutVars>
      </dgm:prSet>
      <dgm:spPr>
        <a:xfrm>
          <a:off x="0" y="3338612"/>
          <a:ext cx="4244340" cy="1517550"/>
        </a:xfrm>
        <a:prstGeom prst="roundRect">
          <a:avLst/>
        </a:prstGeom>
      </dgm:spPr>
    </dgm:pt>
    <dgm:pt modelId="{2F2AE1B2-80BB-4C14-9951-0BDF6007DCE1}" type="pres">
      <dgm:prSet presAssocID="{74548354-2890-441F-BDC0-C02A59507637}" presName="childShp" presStyleLbl="bgAccFollowNode1" presStyleIdx="4" presStyleCnt="5">
        <dgm:presLayoutVars>
          <dgm:bulletEnabled val="1"/>
        </dgm:presLayoutVars>
      </dgm:prSet>
      <dgm:spPr/>
    </dgm:pt>
  </dgm:ptLst>
  <dgm:cxnLst>
    <dgm:cxn modelId="{A2F8CF06-1117-4AB3-AC01-36AC206BB357}" srcId="{21E3CD98-999F-411F-8A3C-CC20428DDDCD}" destId="{3FD6EC3B-D839-4CDC-9A10-C1F38DD9CA65}" srcOrd="2" destOrd="0" parTransId="{9AF901EB-8D36-4F23-B562-3F11ADB9E760}" sibTransId="{C5BA4FCF-E428-4EF7-970A-937B373AD62C}"/>
    <dgm:cxn modelId="{8CB14020-2943-4767-B5F2-7ECDDFDDBD98}" type="presOf" srcId="{E6038743-58E7-49F8-8019-A3001DCEFBCA}" destId="{2F2AE1B2-80BB-4C14-9951-0BDF6007DCE1}" srcOrd="0" destOrd="0" presId="urn:microsoft.com/office/officeart/2005/8/layout/vList6"/>
    <dgm:cxn modelId="{8A568F20-AAD8-4629-BAD6-91CC5BC9597D}" type="presOf" srcId="{21E3CD98-999F-411F-8A3C-CC20428DDDCD}" destId="{3EAB68AA-8F45-431F-BFDA-D38F3E2633BE}" srcOrd="0" destOrd="0" presId="urn:microsoft.com/office/officeart/2005/8/layout/vList6"/>
    <dgm:cxn modelId="{1E71E02E-9E4D-4771-856E-8A74BAE7222B}" srcId="{21E3CD98-999F-411F-8A3C-CC20428DDDCD}" destId="{74548354-2890-441F-BDC0-C02A59507637}" srcOrd="4" destOrd="0" parTransId="{EFAD507C-F901-4012-8E56-24B60F98FEDE}" sibTransId="{57D198F9-12E9-45F3-97BC-F98829B12C20}"/>
    <dgm:cxn modelId="{FA708F36-4AAB-4AFF-8666-2C5F2C59EF21}" type="presOf" srcId="{865F0C6C-75A6-4D40-9EEA-F51A53E973A5}" destId="{5EFF2E33-6337-44DC-B048-79DC2D308F1C}" srcOrd="0" destOrd="0" presId="urn:microsoft.com/office/officeart/2005/8/layout/vList6"/>
    <dgm:cxn modelId="{2EE22439-B1ED-4CCB-A6AB-FF3068808F90}" srcId="{D2DBDE4B-CEFF-4278-895D-97F1F320586E}" destId="{865F0C6C-75A6-4D40-9EEA-F51A53E973A5}" srcOrd="0" destOrd="0" parTransId="{9A997E70-C78B-4ECB-A9B9-79C0F751D923}" sibTransId="{ACE6BC76-B539-4815-9BCF-A40C9E7C286F}"/>
    <dgm:cxn modelId="{8D9F643E-4C55-4F27-907A-3EECA8E3A78B}" srcId="{3FD6EC3B-D839-4CDC-9A10-C1F38DD9CA65}" destId="{D0388510-C668-4792-826F-49841EC0AFDC}" srcOrd="0" destOrd="0" parTransId="{7E506F2C-0CA4-4C8F-A4D8-F48CA93995C5}" sibTransId="{C19B240C-961F-4185-8E9D-8E3956009D47}"/>
    <dgm:cxn modelId="{43392E44-7432-4154-B2BA-4D18AF421AA1}" srcId="{21E3CD98-999F-411F-8A3C-CC20428DDDCD}" destId="{8948FE30-AECF-4B79-B81B-1290ADAA4CCC}" srcOrd="0" destOrd="0" parTransId="{8C3B16D7-57E9-4289-B736-4A96D07C14EE}" sibTransId="{387B1B6D-448D-4D97-AF6E-513F10B3FBAA}"/>
    <dgm:cxn modelId="{0957184B-FACC-4746-8518-AF3B61D40FE6}" type="presOf" srcId="{8948FE30-AECF-4B79-B81B-1290ADAA4CCC}" destId="{41214767-D924-44B1-9A5E-CB2FE996B3B2}" srcOrd="0" destOrd="0" presId="urn:microsoft.com/office/officeart/2005/8/layout/vList6"/>
    <dgm:cxn modelId="{1D2E244E-CBAB-44C6-92F7-DF8C3CF3F2EC}" srcId="{21E3CD98-999F-411F-8A3C-CC20428DDDCD}" destId="{D2DBDE4B-CEFF-4278-895D-97F1F320586E}" srcOrd="3" destOrd="0" parTransId="{E76F1721-76E9-44F5-994B-05D59B116BCE}" sibTransId="{455318FD-CD9E-42DF-B961-C174BCF53D70}"/>
    <dgm:cxn modelId="{EAD7C451-77BB-4806-9B19-164A79FD84A1}" srcId="{21E3CD98-999F-411F-8A3C-CC20428DDDCD}" destId="{DA95D655-A29E-4697-AF03-CD05927D4F70}" srcOrd="1" destOrd="0" parTransId="{5EC7AA2B-D299-4820-9A57-EEE8E2267FEE}" sibTransId="{59CA52D2-13B7-4453-979D-E734FED57D6E}"/>
    <dgm:cxn modelId="{0BDA3684-276B-431A-92C6-848A3862EBA8}" type="presOf" srcId="{73482B86-CAE8-4A80-AA68-A2BAEFA74993}" destId="{034836ED-493D-4223-9CEF-245AE60A0D53}" srcOrd="0" destOrd="0" presId="urn:microsoft.com/office/officeart/2005/8/layout/vList6"/>
    <dgm:cxn modelId="{C8DF3885-7DA3-4E43-B719-CFCF10E5C753}" type="presOf" srcId="{74548354-2890-441F-BDC0-C02A59507637}" destId="{68668A43-511F-4463-B202-10B81749B582}" srcOrd="0" destOrd="0" presId="urn:microsoft.com/office/officeart/2005/8/layout/vList6"/>
    <dgm:cxn modelId="{A9D8CE88-1B9D-4CA4-B0E6-EB0E7FB56B05}" srcId="{DA95D655-A29E-4697-AF03-CD05927D4F70}" destId="{9AF62F1A-B5CC-464E-9425-CEEB48368A4E}" srcOrd="0" destOrd="0" parTransId="{0FB6A193-8B35-4943-92BE-9337A8C55F65}" sibTransId="{633FE68B-88AE-435C-A592-7CC15EC6EF92}"/>
    <dgm:cxn modelId="{FA1F9B94-3D5E-4AD2-8EEA-D7CDD2E58380}" srcId="{74548354-2890-441F-BDC0-C02A59507637}" destId="{E6038743-58E7-49F8-8019-A3001DCEFBCA}" srcOrd="0" destOrd="0" parTransId="{170AEF86-1C04-40DD-A233-8C3A13E2050E}" sibTransId="{0AFAB5CD-D609-4EBD-856E-975ADBD8D8D4}"/>
    <dgm:cxn modelId="{91FAD0A5-F498-4E71-8D08-9BF56BE8440A}" type="presOf" srcId="{D2DBDE4B-CEFF-4278-895D-97F1F320586E}" destId="{EFA7B2C8-ADA8-42DB-93EC-1DB543CD3DAE}" srcOrd="0" destOrd="0" presId="urn:microsoft.com/office/officeart/2005/8/layout/vList6"/>
    <dgm:cxn modelId="{68AC0BD2-3AB3-4BFC-89C4-5DCBFAE7F12A}" type="presOf" srcId="{9AF62F1A-B5CC-464E-9425-CEEB48368A4E}" destId="{655A859F-9383-44BF-8585-CCE1EC728A12}" srcOrd="0" destOrd="0" presId="urn:microsoft.com/office/officeart/2005/8/layout/vList6"/>
    <dgm:cxn modelId="{700743D3-1603-476D-A545-5C545C5CD5A1}" type="presOf" srcId="{D0388510-C668-4792-826F-49841EC0AFDC}" destId="{E8A515F8-B57A-447D-AB6C-639E0CE90F8A}" srcOrd="0" destOrd="0" presId="urn:microsoft.com/office/officeart/2005/8/layout/vList6"/>
    <dgm:cxn modelId="{5FA944E9-6E04-4552-86BA-B3CDB46B6A72}" type="presOf" srcId="{DA95D655-A29E-4697-AF03-CD05927D4F70}" destId="{9F6B29A9-E4AC-4A54-A895-A2F9F1514B29}" srcOrd="0" destOrd="0" presId="urn:microsoft.com/office/officeart/2005/8/layout/vList6"/>
    <dgm:cxn modelId="{07229DEE-DFA0-4212-8D30-1F0463C67235}" srcId="{8948FE30-AECF-4B79-B81B-1290ADAA4CCC}" destId="{73482B86-CAE8-4A80-AA68-A2BAEFA74993}" srcOrd="0" destOrd="0" parTransId="{8BEF0FD2-2BE3-49B7-B8BE-A1FC7A1BDC64}" sibTransId="{55302298-23F5-45A1-9596-D40CED55964A}"/>
    <dgm:cxn modelId="{E8F69DFA-4B16-4ACD-A0B9-8C3EBAFF9928}" type="presOf" srcId="{3FD6EC3B-D839-4CDC-9A10-C1F38DD9CA65}" destId="{A71D3658-7B96-444D-8D66-AD69B04CDD9F}" srcOrd="0" destOrd="0" presId="urn:microsoft.com/office/officeart/2005/8/layout/vList6"/>
    <dgm:cxn modelId="{85497B01-5ADD-4DB1-9C7B-375E0C6318D2}" type="presParOf" srcId="{3EAB68AA-8F45-431F-BFDA-D38F3E2633BE}" destId="{33E419B5-B48D-4164-95C6-0F464BABB1A2}" srcOrd="0" destOrd="0" presId="urn:microsoft.com/office/officeart/2005/8/layout/vList6"/>
    <dgm:cxn modelId="{395B938E-D48F-4010-87E3-35AFF467171B}" type="presParOf" srcId="{33E419B5-B48D-4164-95C6-0F464BABB1A2}" destId="{41214767-D924-44B1-9A5E-CB2FE996B3B2}" srcOrd="0" destOrd="0" presId="urn:microsoft.com/office/officeart/2005/8/layout/vList6"/>
    <dgm:cxn modelId="{842CDF2E-1A4F-476C-B7FF-1046BDE11A5A}" type="presParOf" srcId="{33E419B5-B48D-4164-95C6-0F464BABB1A2}" destId="{034836ED-493D-4223-9CEF-245AE60A0D53}" srcOrd="1" destOrd="0" presId="urn:microsoft.com/office/officeart/2005/8/layout/vList6"/>
    <dgm:cxn modelId="{B4CB2F77-C642-4343-ADFC-80651D2859AD}" type="presParOf" srcId="{3EAB68AA-8F45-431F-BFDA-D38F3E2633BE}" destId="{48BC700E-CDA1-4029-965A-02191D025341}" srcOrd="1" destOrd="0" presId="urn:microsoft.com/office/officeart/2005/8/layout/vList6"/>
    <dgm:cxn modelId="{1293875D-4467-40E1-9C56-2A538AD16E07}" type="presParOf" srcId="{3EAB68AA-8F45-431F-BFDA-D38F3E2633BE}" destId="{C0C23439-D90C-4BD0-9A74-5464B61C5585}" srcOrd="2" destOrd="0" presId="urn:microsoft.com/office/officeart/2005/8/layout/vList6"/>
    <dgm:cxn modelId="{59532EAA-EB9E-4E1C-8453-E6520B7BDAF0}" type="presParOf" srcId="{C0C23439-D90C-4BD0-9A74-5464B61C5585}" destId="{9F6B29A9-E4AC-4A54-A895-A2F9F1514B29}" srcOrd="0" destOrd="0" presId="urn:microsoft.com/office/officeart/2005/8/layout/vList6"/>
    <dgm:cxn modelId="{9292234A-EB91-4713-8A02-9D1E296EE6DA}" type="presParOf" srcId="{C0C23439-D90C-4BD0-9A74-5464B61C5585}" destId="{655A859F-9383-44BF-8585-CCE1EC728A12}" srcOrd="1" destOrd="0" presId="urn:microsoft.com/office/officeart/2005/8/layout/vList6"/>
    <dgm:cxn modelId="{9666C115-5E21-4D77-83EA-B0044AAD630B}" type="presParOf" srcId="{3EAB68AA-8F45-431F-BFDA-D38F3E2633BE}" destId="{FE7A44A3-A7F5-4A60-B405-244BEDA5B814}" srcOrd="3" destOrd="0" presId="urn:microsoft.com/office/officeart/2005/8/layout/vList6"/>
    <dgm:cxn modelId="{BAA19BEC-C967-4AD1-A59F-6141C12AB37C}" type="presParOf" srcId="{3EAB68AA-8F45-431F-BFDA-D38F3E2633BE}" destId="{DD93DA24-8678-467E-83A8-CC16E4EDA3ED}" srcOrd="4" destOrd="0" presId="urn:microsoft.com/office/officeart/2005/8/layout/vList6"/>
    <dgm:cxn modelId="{C16D2800-03EA-4A7C-982A-587AE6056E3D}" type="presParOf" srcId="{DD93DA24-8678-467E-83A8-CC16E4EDA3ED}" destId="{A71D3658-7B96-444D-8D66-AD69B04CDD9F}" srcOrd="0" destOrd="0" presId="urn:microsoft.com/office/officeart/2005/8/layout/vList6"/>
    <dgm:cxn modelId="{EE6DEC2B-5D55-4F1E-B018-35A0D840CF62}" type="presParOf" srcId="{DD93DA24-8678-467E-83A8-CC16E4EDA3ED}" destId="{E8A515F8-B57A-447D-AB6C-639E0CE90F8A}" srcOrd="1" destOrd="0" presId="urn:microsoft.com/office/officeart/2005/8/layout/vList6"/>
    <dgm:cxn modelId="{9104AA49-9657-4BCD-9BF1-FC04EEFC5048}" type="presParOf" srcId="{3EAB68AA-8F45-431F-BFDA-D38F3E2633BE}" destId="{21FB01D7-0BF6-4BA3-AA2E-0C745FCF7DA3}" srcOrd="5" destOrd="0" presId="urn:microsoft.com/office/officeart/2005/8/layout/vList6"/>
    <dgm:cxn modelId="{C598444B-B899-42B8-9085-6561FCEC21E5}" type="presParOf" srcId="{3EAB68AA-8F45-431F-BFDA-D38F3E2633BE}" destId="{FF01AB9F-4591-4862-83E2-02C218ECBCC3}" srcOrd="6" destOrd="0" presId="urn:microsoft.com/office/officeart/2005/8/layout/vList6"/>
    <dgm:cxn modelId="{D07CCDE1-0282-4CE2-AA71-AE6495E283D7}" type="presParOf" srcId="{FF01AB9F-4591-4862-83E2-02C218ECBCC3}" destId="{EFA7B2C8-ADA8-42DB-93EC-1DB543CD3DAE}" srcOrd="0" destOrd="0" presId="urn:microsoft.com/office/officeart/2005/8/layout/vList6"/>
    <dgm:cxn modelId="{F8585C36-2361-4B86-BFCF-948E7FACBA54}" type="presParOf" srcId="{FF01AB9F-4591-4862-83E2-02C218ECBCC3}" destId="{5EFF2E33-6337-44DC-B048-79DC2D308F1C}" srcOrd="1" destOrd="0" presId="urn:microsoft.com/office/officeart/2005/8/layout/vList6"/>
    <dgm:cxn modelId="{E81435D0-BE7E-4AE7-85BC-DB2F714F778B}" type="presParOf" srcId="{3EAB68AA-8F45-431F-BFDA-D38F3E2633BE}" destId="{56ABB7F6-8C04-4B2B-A5D9-2CD5D7F2F26F}" srcOrd="7" destOrd="0" presId="urn:microsoft.com/office/officeart/2005/8/layout/vList6"/>
    <dgm:cxn modelId="{C610319E-19D3-476C-9B21-789A4DAE03D2}" type="presParOf" srcId="{3EAB68AA-8F45-431F-BFDA-D38F3E2633BE}" destId="{CA7DC2E5-FE9E-41BC-A83F-FEFC49F9E8F0}" srcOrd="8" destOrd="0" presId="urn:microsoft.com/office/officeart/2005/8/layout/vList6"/>
    <dgm:cxn modelId="{9050E8AE-FB0D-4068-80A5-EF7665691BFD}" type="presParOf" srcId="{CA7DC2E5-FE9E-41BC-A83F-FEFC49F9E8F0}" destId="{68668A43-511F-4463-B202-10B81749B582}" srcOrd="0" destOrd="0" presId="urn:microsoft.com/office/officeart/2005/8/layout/vList6"/>
    <dgm:cxn modelId="{1CB64887-28F9-484E-BDB4-EEE6F3D88DC8}" type="presParOf" srcId="{CA7DC2E5-FE9E-41BC-A83F-FEFC49F9E8F0}" destId="{2F2AE1B2-80BB-4C14-9951-0BDF6007DCE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7B441-384E-493A-B24C-D748135AA53C}">
      <dsp:nvSpPr>
        <dsp:cNvPr id="0" name=""/>
        <dsp:cNvSpPr/>
      </dsp:nvSpPr>
      <dsp:spPr>
        <a:xfrm rot="5400000">
          <a:off x="-254744" y="258891"/>
          <a:ext cx="1698296" cy="1188807"/>
        </a:xfrm>
        <a:prstGeom prst="chevron">
          <a:avLst/>
        </a:prstGeom>
        <a:solidFill>
          <a:srgbClr val="50D7C8"/>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3600" kern="1200" dirty="0">
              <a:solidFill>
                <a:prstClr val="white"/>
              </a:solidFill>
              <a:latin typeface="Calibri" panose="020F0502020204030204"/>
              <a:ea typeface="+mn-ea"/>
              <a:cs typeface="+mn-cs"/>
            </a:rPr>
            <a:t>1</a:t>
          </a:r>
        </a:p>
      </dsp:txBody>
      <dsp:txXfrm rot="-5400000">
        <a:off x="1" y="598551"/>
        <a:ext cx="1188807" cy="509489"/>
      </dsp:txXfrm>
    </dsp:sp>
    <dsp:sp modelId="{38229455-E358-433E-ADD5-995FA69DC267}">
      <dsp:nvSpPr>
        <dsp:cNvPr id="0" name=""/>
        <dsp:cNvSpPr/>
      </dsp:nvSpPr>
      <dsp:spPr>
        <a:xfrm rot="5400000">
          <a:off x="5113448" y="-3879612"/>
          <a:ext cx="1104473" cy="8919993"/>
        </a:xfrm>
        <a:prstGeom prst="round2SameRect">
          <a:avLst/>
        </a:prstGeom>
        <a:solidFill>
          <a:srgbClr val="50D7C8"/>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4048" tIns="34290" rIns="34290" bIns="34290" numCol="1" spcCol="1270" anchor="ctr" anchorCtr="0">
          <a:noAutofit/>
        </a:bodyPr>
        <a:lstStyle/>
        <a:p>
          <a:pPr marL="285750" lvl="1" indent="-285750" algn="l" defTabSz="2400300">
            <a:lnSpc>
              <a:spcPct val="90000"/>
            </a:lnSpc>
            <a:spcBef>
              <a:spcPct val="0"/>
            </a:spcBef>
            <a:spcAft>
              <a:spcPct val="15000"/>
            </a:spcAft>
            <a:buNone/>
          </a:pPr>
          <a:r>
            <a:rPr lang="en-US" sz="5400" kern="1200" dirty="0">
              <a:solidFill>
                <a:schemeClr val="bg1"/>
              </a:solidFill>
            </a:rPr>
            <a:t>ng new hello-angular</a:t>
          </a:r>
          <a:endParaRPr lang="en-US" sz="5400" kern="1200" dirty="0"/>
        </a:p>
      </dsp:txBody>
      <dsp:txXfrm rot="-5400000">
        <a:off x="1205688" y="82064"/>
        <a:ext cx="8866077" cy="996641"/>
      </dsp:txXfrm>
    </dsp:sp>
    <dsp:sp modelId="{1BEFF59E-9618-4BC2-8E67-F449252DCF9A}">
      <dsp:nvSpPr>
        <dsp:cNvPr id="0" name=""/>
        <dsp:cNvSpPr/>
      </dsp:nvSpPr>
      <dsp:spPr>
        <a:xfrm rot="5400000">
          <a:off x="-254744" y="1764343"/>
          <a:ext cx="1698296" cy="1188807"/>
        </a:xfrm>
        <a:prstGeom prst="chevron">
          <a:avLst/>
        </a:prstGeom>
        <a:solidFill>
          <a:srgbClr val="50D7C8"/>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3600" kern="1200" dirty="0">
              <a:solidFill>
                <a:prstClr val="white"/>
              </a:solidFill>
              <a:latin typeface="Calibri" panose="020F0502020204030204"/>
              <a:ea typeface="+mn-ea"/>
              <a:cs typeface="+mn-cs"/>
            </a:rPr>
            <a:t>2</a:t>
          </a:r>
        </a:p>
      </dsp:txBody>
      <dsp:txXfrm rot="-5400000">
        <a:off x="1" y="2104003"/>
        <a:ext cx="1188807" cy="509489"/>
      </dsp:txXfrm>
    </dsp:sp>
    <dsp:sp modelId="{BB5AF982-81DB-4F5F-9D17-5B57C79C81FC}">
      <dsp:nvSpPr>
        <dsp:cNvPr id="0" name=""/>
        <dsp:cNvSpPr/>
      </dsp:nvSpPr>
      <dsp:spPr>
        <a:xfrm rot="5400000">
          <a:off x="5126308" y="-2427902"/>
          <a:ext cx="1103892" cy="8978895"/>
        </a:xfrm>
        <a:prstGeom prst="round2SameRect">
          <a:avLst/>
        </a:prstGeom>
        <a:solidFill>
          <a:srgbClr val="50D7C8"/>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5400" kern="1200" dirty="0">
              <a:solidFill>
                <a:schemeClr val="bg1"/>
              </a:solidFill>
              <a:latin typeface="Calibri" panose="020F0502020204030204"/>
              <a:ea typeface="+mn-ea"/>
              <a:cs typeface="+mn-cs"/>
            </a:rPr>
            <a:t>  cd</a:t>
          </a:r>
          <a:r>
            <a:rPr lang="en-US" sz="1800" kern="1200" dirty="0">
              <a:solidFill>
                <a:schemeClr val="bg1"/>
              </a:solidFill>
              <a:latin typeface="Calibri" panose="020F0502020204030204"/>
              <a:ea typeface="+mn-ea"/>
              <a:cs typeface="+mn-cs"/>
            </a:rPr>
            <a:t> </a:t>
          </a:r>
          <a:r>
            <a:rPr lang="en-US" sz="5400" kern="1200" dirty="0">
              <a:solidFill>
                <a:schemeClr val="bg1"/>
              </a:solidFill>
              <a:latin typeface="Calibri" panose="020F0502020204030204"/>
              <a:ea typeface="+mn-ea"/>
              <a:cs typeface="+mn-cs"/>
            </a:rPr>
            <a:t>hello-angular</a:t>
          </a:r>
          <a:endParaRPr lang="en-US" sz="6500" kern="1200" dirty="0">
            <a:solidFill>
              <a:schemeClr val="bg1"/>
            </a:solidFill>
            <a:latin typeface="Calibri" panose="020F0502020204030204"/>
            <a:ea typeface="+mn-ea"/>
            <a:cs typeface="+mn-cs"/>
          </a:endParaRPr>
        </a:p>
      </dsp:txBody>
      <dsp:txXfrm rot="-5400000">
        <a:off x="1188807" y="1563487"/>
        <a:ext cx="8925007" cy="996116"/>
      </dsp:txXfrm>
    </dsp:sp>
    <dsp:sp modelId="{6A064A71-7D20-439F-8A70-A39EA9059B1F}">
      <dsp:nvSpPr>
        <dsp:cNvPr id="0" name=""/>
        <dsp:cNvSpPr/>
      </dsp:nvSpPr>
      <dsp:spPr>
        <a:xfrm rot="5400000">
          <a:off x="-254744" y="3269795"/>
          <a:ext cx="1698296" cy="1188807"/>
        </a:xfrm>
        <a:prstGeom prst="chevron">
          <a:avLst/>
        </a:prstGeom>
        <a:solidFill>
          <a:srgbClr val="50D7C8"/>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3600" kern="1200" dirty="0">
              <a:solidFill>
                <a:prstClr val="white"/>
              </a:solidFill>
              <a:latin typeface="Calibri" panose="020F0502020204030204"/>
              <a:ea typeface="+mn-ea"/>
              <a:cs typeface="+mn-cs"/>
            </a:rPr>
            <a:t>3</a:t>
          </a:r>
        </a:p>
      </dsp:txBody>
      <dsp:txXfrm rot="-5400000">
        <a:off x="1" y="3609455"/>
        <a:ext cx="1188807" cy="509489"/>
      </dsp:txXfrm>
    </dsp:sp>
    <dsp:sp modelId="{788D694A-C0F7-4BBD-9743-8D604D62A505}">
      <dsp:nvSpPr>
        <dsp:cNvPr id="0" name=""/>
        <dsp:cNvSpPr/>
      </dsp:nvSpPr>
      <dsp:spPr>
        <a:xfrm rot="5400000">
          <a:off x="5126308" y="-922450"/>
          <a:ext cx="1103892" cy="8978895"/>
        </a:xfrm>
        <a:prstGeom prst="round2SameRect">
          <a:avLst/>
        </a:prstGeom>
        <a:solidFill>
          <a:srgbClr val="50D7C8"/>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5400" kern="1200" dirty="0">
              <a:solidFill>
                <a:schemeClr val="bg1"/>
              </a:solidFill>
              <a:latin typeface="Calibri" panose="020F0502020204030204"/>
              <a:ea typeface="+mn-ea"/>
              <a:cs typeface="+mn-cs"/>
            </a:rPr>
            <a:t>  ng serve --open</a:t>
          </a:r>
        </a:p>
      </dsp:txBody>
      <dsp:txXfrm rot="-5400000">
        <a:off x="1188807" y="3068939"/>
        <a:ext cx="8925007" cy="996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836ED-493D-4223-9CEF-245AE60A0D53}">
      <dsp:nvSpPr>
        <dsp:cNvPr id="0" name=""/>
        <dsp:cNvSpPr/>
      </dsp:nvSpPr>
      <dsp:spPr>
        <a:xfrm>
          <a:off x="4244339" y="1659"/>
          <a:ext cx="6366510" cy="898674"/>
        </a:xfrm>
        <a:prstGeom prst="rightArrow">
          <a:avLst>
            <a:gd name="adj1" fmla="val 75000"/>
            <a:gd name="adj2" fmla="val 50000"/>
          </a:avLst>
        </a:prstGeom>
        <a:solidFill>
          <a:srgbClr val="5B9BD5">
            <a:alpha val="90000"/>
            <a:tint val="40000"/>
            <a:hueOff val="0"/>
            <a:satOff val="0"/>
            <a:lumOff val="0"/>
            <a:alphaOff val="0"/>
          </a:srgbClr>
        </a:solidFill>
        <a:ln w="12700" cap="flat" cmpd="sng" algn="ctr">
          <a:solidFill>
            <a:srgbClr val="5B9BD5">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285750" lvl="1" indent="-285750" algn="l" defTabSz="1600200">
            <a:lnSpc>
              <a:spcPct val="90000"/>
            </a:lnSpc>
            <a:spcBef>
              <a:spcPct val="0"/>
            </a:spcBef>
            <a:spcAft>
              <a:spcPct val="15000"/>
            </a:spcAft>
            <a:buNone/>
          </a:pPr>
          <a:r>
            <a:rPr lang="en-US" sz="3600" kern="1200" dirty="0"/>
            <a:t>server responds with index.html</a:t>
          </a:r>
        </a:p>
      </dsp:txBody>
      <dsp:txXfrm>
        <a:off x="4244339" y="113993"/>
        <a:ext cx="6029507" cy="674006"/>
      </dsp:txXfrm>
    </dsp:sp>
    <dsp:sp modelId="{41214767-D924-44B1-9A5E-CB2FE996B3B2}">
      <dsp:nvSpPr>
        <dsp:cNvPr id="0" name=""/>
        <dsp:cNvSpPr/>
      </dsp:nvSpPr>
      <dsp:spPr>
        <a:xfrm>
          <a:off x="0" y="1659"/>
          <a:ext cx="4244340" cy="898674"/>
        </a:xfrm>
        <a:prstGeom prst="roundRect">
          <a:avLst/>
        </a:prstGeom>
        <a:solidFill>
          <a:srgbClr val="50D7C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http://abc.com</a:t>
          </a:r>
        </a:p>
      </dsp:txBody>
      <dsp:txXfrm>
        <a:off x="43870" y="45529"/>
        <a:ext cx="4156600" cy="810934"/>
      </dsp:txXfrm>
    </dsp:sp>
    <dsp:sp modelId="{655A859F-9383-44BF-8585-CCE1EC728A12}">
      <dsp:nvSpPr>
        <dsp:cNvPr id="0" name=""/>
        <dsp:cNvSpPr/>
      </dsp:nvSpPr>
      <dsp:spPr>
        <a:xfrm>
          <a:off x="4244339" y="990201"/>
          <a:ext cx="6366510" cy="898674"/>
        </a:xfrm>
        <a:prstGeom prst="rightArrow">
          <a:avLst>
            <a:gd name="adj1" fmla="val 75000"/>
            <a:gd name="adj2" fmla="val 50000"/>
          </a:avLst>
        </a:prstGeom>
        <a:solidFill>
          <a:srgbClr val="5B9BD5">
            <a:alpha val="90000"/>
            <a:tint val="40000"/>
            <a:hueOff val="0"/>
            <a:satOff val="0"/>
            <a:lumOff val="0"/>
            <a:alphaOff val="0"/>
          </a:srgbClr>
        </a:solidFill>
        <a:ln w="12700" cap="flat" cmpd="sng" algn="ctr">
          <a:solidFill>
            <a:srgbClr val="5B9BD5">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285750" lvl="1" indent="-285750" algn="l" defTabSz="1778000">
            <a:lnSpc>
              <a:spcPct val="90000"/>
            </a:lnSpc>
            <a:spcBef>
              <a:spcPct val="0"/>
            </a:spcBef>
            <a:spcAft>
              <a:spcPct val="15000"/>
            </a:spcAft>
            <a:buNone/>
          </a:pPr>
          <a:r>
            <a:rPr lang="en-US" sz="3600" kern="1200" dirty="0">
              <a:solidFill>
                <a:prstClr val="black">
                  <a:hueOff val="0"/>
                  <a:satOff val="0"/>
                  <a:lumOff val="0"/>
                  <a:alphaOff val="0"/>
                </a:prstClr>
              </a:solidFill>
              <a:latin typeface="Calibri" panose="020F0502020204030204"/>
              <a:ea typeface="+mn-ea"/>
              <a:cs typeface="+mn-cs"/>
            </a:rPr>
            <a:t>&lt;app-root&gt;&lt;/app-root&gt;</a:t>
          </a:r>
        </a:p>
      </dsp:txBody>
      <dsp:txXfrm>
        <a:off x="4244339" y="1102535"/>
        <a:ext cx="6029507" cy="674006"/>
      </dsp:txXfrm>
    </dsp:sp>
    <dsp:sp modelId="{9F6B29A9-E4AC-4A54-A895-A2F9F1514B29}">
      <dsp:nvSpPr>
        <dsp:cNvPr id="0" name=""/>
        <dsp:cNvSpPr/>
      </dsp:nvSpPr>
      <dsp:spPr>
        <a:xfrm>
          <a:off x="0" y="990201"/>
          <a:ext cx="4244340" cy="898674"/>
        </a:xfrm>
        <a:prstGeom prst="roundRect">
          <a:avLst/>
        </a:prstGeom>
        <a:solidFill>
          <a:srgbClr val="50D7C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index.html</a:t>
          </a:r>
        </a:p>
      </dsp:txBody>
      <dsp:txXfrm>
        <a:off x="43870" y="1034071"/>
        <a:ext cx="4156600" cy="810934"/>
      </dsp:txXfrm>
    </dsp:sp>
    <dsp:sp modelId="{E8A515F8-B57A-447D-AB6C-639E0CE90F8A}">
      <dsp:nvSpPr>
        <dsp:cNvPr id="0" name=""/>
        <dsp:cNvSpPr/>
      </dsp:nvSpPr>
      <dsp:spPr>
        <a:xfrm>
          <a:off x="4244339" y="1978744"/>
          <a:ext cx="6366510" cy="89867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285750" lvl="1" indent="-285750" algn="l" defTabSz="1600200">
            <a:lnSpc>
              <a:spcPct val="90000"/>
            </a:lnSpc>
            <a:spcBef>
              <a:spcPct val="0"/>
            </a:spcBef>
            <a:spcAft>
              <a:spcPct val="15000"/>
            </a:spcAft>
            <a:buNone/>
          </a:pPr>
          <a:r>
            <a:rPr lang="en-US" sz="3600" kern="1200" dirty="0"/>
            <a:t>Bootstraps app module</a:t>
          </a:r>
        </a:p>
      </dsp:txBody>
      <dsp:txXfrm>
        <a:off x="4244339" y="2091078"/>
        <a:ext cx="6029507" cy="674006"/>
      </dsp:txXfrm>
    </dsp:sp>
    <dsp:sp modelId="{A71D3658-7B96-444D-8D66-AD69B04CDD9F}">
      <dsp:nvSpPr>
        <dsp:cNvPr id="0" name=""/>
        <dsp:cNvSpPr/>
      </dsp:nvSpPr>
      <dsp:spPr>
        <a:xfrm>
          <a:off x="0" y="1978744"/>
          <a:ext cx="4244340" cy="898674"/>
        </a:xfrm>
        <a:prstGeom prst="roundRect">
          <a:avLst/>
        </a:prstGeom>
        <a:solidFill>
          <a:srgbClr val="50D7C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main.ts</a:t>
          </a:r>
        </a:p>
      </dsp:txBody>
      <dsp:txXfrm>
        <a:off x="43870" y="2022614"/>
        <a:ext cx="4156600" cy="810934"/>
      </dsp:txXfrm>
    </dsp:sp>
    <dsp:sp modelId="{5EFF2E33-6337-44DC-B048-79DC2D308F1C}">
      <dsp:nvSpPr>
        <dsp:cNvPr id="0" name=""/>
        <dsp:cNvSpPr/>
      </dsp:nvSpPr>
      <dsp:spPr>
        <a:xfrm>
          <a:off x="4244339" y="2967286"/>
          <a:ext cx="6366510" cy="89867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285750" lvl="1" indent="-285750" algn="l" defTabSz="1600200">
            <a:lnSpc>
              <a:spcPct val="90000"/>
            </a:lnSpc>
            <a:spcBef>
              <a:spcPct val="0"/>
            </a:spcBef>
            <a:spcAft>
              <a:spcPct val="15000"/>
            </a:spcAft>
            <a:buNone/>
          </a:pPr>
          <a:r>
            <a:rPr lang="en-US" sz="3600" kern="1200" dirty="0">
              <a:solidFill>
                <a:prstClr val="black">
                  <a:hueOff val="0"/>
                  <a:satOff val="0"/>
                  <a:lumOff val="0"/>
                  <a:alphaOff val="0"/>
                </a:prstClr>
              </a:solidFill>
              <a:latin typeface="Calibri" panose="020F0502020204030204"/>
              <a:ea typeface="+mn-ea"/>
              <a:cs typeface="+mn-cs"/>
            </a:rPr>
            <a:t>Bootstraps</a:t>
          </a:r>
          <a:r>
            <a:rPr lang="en-US" sz="3600" kern="1200" dirty="0"/>
            <a:t> app component</a:t>
          </a:r>
        </a:p>
      </dsp:txBody>
      <dsp:txXfrm>
        <a:off x="4244339" y="3079620"/>
        <a:ext cx="6029507" cy="674006"/>
      </dsp:txXfrm>
    </dsp:sp>
    <dsp:sp modelId="{EFA7B2C8-ADA8-42DB-93EC-1DB543CD3DAE}">
      <dsp:nvSpPr>
        <dsp:cNvPr id="0" name=""/>
        <dsp:cNvSpPr/>
      </dsp:nvSpPr>
      <dsp:spPr>
        <a:xfrm>
          <a:off x="0" y="2967286"/>
          <a:ext cx="4244340" cy="898674"/>
        </a:xfrm>
        <a:prstGeom prst="roundRect">
          <a:avLst/>
        </a:prstGeom>
        <a:solidFill>
          <a:srgbClr val="50D7C8"/>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600" kern="1200" dirty="0">
              <a:solidFill>
                <a:prstClr val="white"/>
              </a:solidFill>
              <a:latin typeface="Calibri" panose="020F0502020204030204"/>
              <a:ea typeface="+mn-ea"/>
              <a:cs typeface="+mn-cs"/>
            </a:rPr>
            <a:t>AppModule.ts</a:t>
          </a:r>
        </a:p>
      </dsp:txBody>
      <dsp:txXfrm>
        <a:off x="43870" y="3011156"/>
        <a:ext cx="4156600" cy="810934"/>
      </dsp:txXfrm>
    </dsp:sp>
    <dsp:sp modelId="{2F2AE1B2-80BB-4C14-9951-0BDF6007DCE1}">
      <dsp:nvSpPr>
        <dsp:cNvPr id="0" name=""/>
        <dsp:cNvSpPr/>
      </dsp:nvSpPr>
      <dsp:spPr>
        <a:xfrm>
          <a:off x="4244339" y="3955828"/>
          <a:ext cx="6366510" cy="89867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285750" lvl="1" indent="-285750" algn="l" defTabSz="1600200">
            <a:lnSpc>
              <a:spcPct val="90000"/>
            </a:lnSpc>
            <a:spcBef>
              <a:spcPct val="0"/>
            </a:spcBef>
            <a:spcAft>
              <a:spcPct val="15000"/>
            </a:spcAft>
            <a:buNone/>
          </a:pPr>
          <a:r>
            <a:rPr lang="en-US" sz="3600" kern="1200" dirty="0"/>
            <a:t>Display UI with state</a:t>
          </a:r>
        </a:p>
      </dsp:txBody>
      <dsp:txXfrm>
        <a:off x="4244339" y="4068162"/>
        <a:ext cx="6029507" cy="674006"/>
      </dsp:txXfrm>
    </dsp:sp>
    <dsp:sp modelId="{68668A43-511F-4463-B202-10B81749B582}">
      <dsp:nvSpPr>
        <dsp:cNvPr id="0" name=""/>
        <dsp:cNvSpPr/>
      </dsp:nvSpPr>
      <dsp:spPr>
        <a:xfrm>
          <a:off x="0" y="3955828"/>
          <a:ext cx="4244340" cy="898674"/>
        </a:xfrm>
        <a:prstGeom prst="roundRect">
          <a:avLst/>
        </a:prstGeom>
        <a:solidFill>
          <a:srgbClr val="50D7C8"/>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600" kern="1200" dirty="0">
              <a:solidFill>
                <a:prstClr val="white"/>
              </a:solidFill>
              <a:latin typeface="Calibri" panose="020F0502020204030204"/>
              <a:ea typeface="+mn-ea"/>
              <a:cs typeface="+mn-cs"/>
            </a:rPr>
            <a:t>AppComponent.ts</a:t>
          </a:r>
        </a:p>
      </dsp:txBody>
      <dsp:txXfrm>
        <a:off x="43870" y="3999698"/>
        <a:ext cx="4156600" cy="81093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B41EB9-7971-5544-BD7F-525B22CFBC36}" type="datetimeFigureOut">
              <a:rPr lang="en-US" smtClean="0"/>
              <a:t>7/31/2017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418C74-732F-8D4D-8F20-8C98075AAD8C}" type="slidenum">
              <a:rPr lang="en-US" smtClean="0"/>
              <a:t>‹#›</a:t>
            </a:fld>
            <a:endParaRPr lang="en-US" dirty="0"/>
          </a:p>
        </p:txBody>
      </p:sp>
    </p:spTree>
    <p:extLst>
      <p:ext uri="{BB962C8B-B14F-4D97-AF65-F5344CB8AC3E}">
        <p14:creationId xmlns:p14="http://schemas.microsoft.com/office/powerpoint/2010/main" val="1440108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CF534-097E-6546-AAC2-359745A6CD51}" type="datetimeFigureOut">
              <a:rPr lang="en-US" smtClean="0"/>
              <a:t>7/31/2017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3BC3DD-79F8-E74E-8B85-E69445BFDBC5}" type="slidenum">
              <a:rPr lang="en-US" smtClean="0"/>
              <a:t>‹#›</a:t>
            </a:fld>
            <a:endParaRPr lang="en-US" dirty="0"/>
          </a:p>
        </p:txBody>
      </p:sp>
    </p:spTree>
    <p:extLst>
      <p:ext uri="{BB962C8B-B14F-4D97-AF65-F5344CB8AC3E}">
        <p14:creationId xmlns:p14="http://schemas.microsoft.com/office/powerpoint/2010/main" val="1899494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417438"/>
            <a:ext cx="9144000" cy="2387600"/>
          </a:xfrm>
          <a:ln>
            <a:noFill/>
          </a:ln>
        </p:spPr>
        <p:txBody>
          <a:bodyPr anchor="b">
            <a:normAutofit/>
          </a:bodyPr>
          <a:lstStyle>
            <a:lvl1pPr algn="ctr">
              <a:defRPr sz="8000" b="0">
                <a:solidFill>
                  <a:srgbClr val="50D7C8"/>
                </a:solidFill>
                <a:latin typeface="+mn-lt"/>
              </a:defRPr>
            </a:lvl1pPr>
          </a:lstStyle>
          <a:p>
            <a:r>
              <a:rPr lang="en-US" dirty="0"/>
              <a:t>This is a sample Text</a:t>
            </a:r>
          </a:p>
        </p:txBody>
      </p:sp>
      <p:sp>
        <p:nvSpPr>
          <p:cNvPr id="10" name="Rectangle 9"/>
          <p:cNvSpPr/>
          <p:nvPr userDrawn="1"/>
        </p:nvSpPr>
        <p:spPr>
          <a:xfrm>
            <a:off x="0" y="3814354"/>
            <a:ext cx="12192000" cy="3043646"/>
          </a:xfrm>
          <a:prstGeom prst="rect">
            <a:avLst/>
          </a:prstGeom>
          <a:solidFill>
            <a:srgbClr val="50D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79319" y="230188"/>
            <a:ext cx="1694248" cy="618401"/>
          </a:xfrm>
          <a:prstGeom prst="rect">
            <a:avLst/>
          </a:prstGeom>
        </p:spPr>
      </p:pic>
      <p:sp>
        <p:nvSpPr>
          <p:cNvPr id="3" name="Subtitle 2"/>
          <p:cNvSpPr>
            <a:spLocks noGrp="1"/>
          </p:cNvSpPr>
          <p:nvPr>
            <p:ph type="subTitle" idx="1"/>
          </p:nvPr>
        </p:nvSpPr>
        <p:spPr>
          <a:xfrm>
            <a:off x="1524000" y="4015867"/>
            <a:ext cx="9144000" cy="1655762"/>
          </a:xfrm>
          <a:ln>
            <a:noFill/>
          </a:ln>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182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765989" y="1240971"/>
            <a:ext cx="9934963" cy="4919021"/>
          </a:xfrm>
        </p:spPr>
        <p:txBody>
          <a:bodyPr vert="eaVert"/>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a:extLst>
              <a:ext uri="{FF2B5EF4-FFF2-40B4-BE49-F238E27FC236}">
                <a16:creationId xmlns:a16="http://schemas.microsoft.com/office/drawing/2014/main" id="{FED300D6-A6F6-4B5F-BB6A-5A53C7CDFA6E}"/>
              </a:ext>
            </a:extLst>
          </p:cNvPr>
          <p:cNvSpPr>
            <a:spLocks noGrp="1"/>
          </p:cNvSpPr>
          <p:nvPr>
            <p:ph type="title"/>
          </p:nvPr>
        </p:nvSpPr>
        <p:spPr>
          <a:xfrm>
            <a:off x="765988" y="287350"/>
            <a:ext cx="10611761" cy="862181"/>
          </a:xfrm>
        </p:spPr>
        <p:txBody>
          <a:bodyPr/>
          <a:lstStyle>
            <a:lvl1pPr>
              <a:defRPr b="1">
                <a:solidFill>
                  <a:srgbClr val="50D7C8"/>
                </a:solidFill>
                <a:latin typeface="+mn-lt"/>
              </a:defRPr>
            </a:lvl1pPr>
          </a:lstStyle>
          <a:p>
            <a:r>
              <a:rPr lang="en-US" dirty="0"/>
              <a:t>Click to edit Master title style</a:t>
            </a:r>
          </a:p>
        </p:txBody>
      </p:sp>
    </p:spTree>
    <p:extLst>
      <p:ext uri="{BB962C8B-B14F-4D97-AF65-F5344CB8AC3E}">
        <p14:creationId xmlns:p14="http://schemas.microsoft.com/office/powerpoint/2010/main" val="103012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36180" y="365125"/>
            <a:ext cx="2628900" cy="5811838"/>
          </a:xfrm>
        </p:spPr>
        <p:txBody>
          <a:bodyPr vert="eaVert"/>
          <a:lstStyle>
            <a:lvl1pPr>
              <a:defRPr b="1">
                <a:solidFill>
                  <a:srgbClr val="50D7C8"/>
                </a:solidFill>
                <a:latin typeface="+mn-lt"/>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6545580" cy="5811838"/>
          </a:xfrm>
        </p:spPr>
        <p:txBody>
          <a:bodyPr vert="eaVert"/>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77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5988" y="287350"/>
            <a:ext cx="10611761" cy="862181"/>
          </a:xfrm>
        </p:spPr>
        <p:txBody>
          <a:bodyPr/>
          <a:lstStyle>
            <a:lvl1pPr>
              <a:defRPr b="1">
                <a:solidFill>
                  <a:srgbClr val="50D7C8"/>
                </a:solidFill>
                <a:latin typeface="+mn-lt"/>
              </a:defRPr>
            </a:lvl1pPr>
          </a:lstStyle>
          <a:p>
            <a:r>
              <a:rPr lang="en-US" dirty="0"/>
              <a:t>Click to edit Master title style</a:t>
            </a:r>
          </a:p>
        </p:txBody>
      </p:sp>
      <p:sp>
        <p:nvSpPr>
          <p:cNvPr id="3" name="Content Placeholder 2"/>
          <p:cNvSpPr>
            <a:spLocks noGrp="1"/>
          </p:cNvSpPr>
          <p:nvPr>
            <p:ph idx="1"/>
          </p:nvPr>
        </p:nvSpPr>
        <p:spPr>
          <a:xfrm>
            <a:off x="765989" y="1240972"/>
            <a:ext cx="10611760" cy="4855898"/>
          </a:xfrm>
        </p:spPr>
        <p:txBody>
          <a:bodyPr/>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1507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404938"/>
            <a:ext cx="10515600" cy="2852737"/>
          </a:xfrm>
        </p:spPr>
        <p:txBody>
          <a:bodyPr anchor="b"/>
          <a:lstStyle>
            <a:lvl1pPr>
              <a:defRPr sz="6000" b="1">
                <a:solidFill>
                  <a:srgbClr val="50D7C8"/>
                </a:solidFill>
                <a:latin typeface="+mn-lt"/>
              </a:defRPr>
            </a:lvl1pPr>
          </a:lstStyle>
          <a:p>
            <a:r>
              <a:rPr lang="en-US" dirty="0"/>
              <a:t>Click to edit Master title style</a:t>
            </a:r>
          </a:p>
        </p:txBody>
      </p:sp>
      <p:sp>
        <p:nvSpPr>
          <p:cNvPr id="3" name="Text Placeholder 2"/>
          <p:cNvSpPr>
            <a:spLocks noGrp="1"/>
          </p:cNvSpPr>
          <p:nvPr>
            <p:ph type="body" idx="1"/>
          </p:nvPr>
        </p:nvSpPr>
        <p:spPr>
          <a:xfrm>
            <a:off x="831850" y="42846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4355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05543" y="1254034"/>
            <a:ext cx="5214257" cy="4676503"/>
          </a:xfrm>
        </p:spPr>
        <p:txBody>
          <a:bodyPr/>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39543" y="1254034"/>
            <a:ext cx="5214257" cy="4676503"/>
          </a:xfrm>
        </p:spPr>
        <p:txBody>
          <a:bodyPr/>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a:extLst>
              <a:ext uri="{FF2B5EF4-FFF2-40B4-BE49-F238E27FC236}">
                <a16:creationId xmlns:a16="http://schemas.microsoft.com/office/drawing/2014/main" id="{5A0AD19C-1173-4F1C-AC08-8BA52C548921}"/>
              </a:ext>
            </a:extLst>
          </p:cNvPr>
          <p:cNvSpPr>
            <a:spLocks noGrp="1"/>
          </p:cNvSpPr>
          <p:nvPr>
            <p:ph type="title"/>
          </p:nvPr>
        </p:nvSpPr>
        <p:spPr>
          <a:xfrm>
            <a:off x="765988" y="287350"/>
            <a:ext cx="10611761" cy="862181"/>
          </a:xfrm>
        </p:spPr>
        <p:txBody>
          <a:bodyPr/>
          <a:lstStyle>
            <a:lvl1pPr>
              <a:defRPr b="1">
                <a:solidFill>
                  <a:srgbClr val="50D7C8"/>
                </a:solidFill>
                <a:latin typeface="+mn-lt"/>
              </a:defRPr>
            </a:lvl1pPr>
          </a:lstStyle>
          <a:p>
            <a:r>
              <a:rPr lang="en-US" dirty="0"/>
              <a:t>Click to edit Master title style</a:t>
            </a:r>
          </a:p>
        </p:txBody>
      </p:sp>
    </p:spTree>
    <p:extLst>
      <p:ext uri="{BB962C8B-B14F-4D97-AF65-F5344CB8AC3E}">
        <p14:creationId xmlns:p14="http://schemas.microsoft.com/office/powerpoint/2010/main" val="1997700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247189"/>
            <a:ext cx="5157787" cy="82391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168759"/>
            <a:ext cx="5157787" cy="4122504"/>
          </a:xfrm>
        </p:spPr>
        <p:txBody>
          <a:bodyPr/>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4561" y="1247189"/>
            <a:ext cx="5183188" cy="82391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168759"/>
            <a:ext cx="5183188" cy="4122504"/>
          </a:xfrm>
        </p:spPr>
        <p:txBody>
          <a:bodyPr/>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3F29F8C7-8B3E-457A-AC08-AD90D65BBECB}"/>
              </a:ext>
            </a:extLst>
          </p:cNvPr>
          <p:cNvSpPr>
            <a:spLocks noGrp="1"/>
          </p:cNvSpPr>
          <p:nvPr>
            <p:ph type="title"/>
          </p:nvPr>
        </p:nvSpPr>
        <p:spPr>
          <a:xfrm>
            <a:off x="765988" y="287350"/>
            <a:ext cx="10611761" cy="862181"/>
          </a:xfrm>
        </p:spPr>
        <p:txBody>
          <a:bodyPr/>
          <a:lstStyle>
            <a:lvl1pPr>
              <a:defRPr b="1">
                <a:solidFill>
                  <a:srgbClr val="50D7C8"/>
                </a:solidFill>
                <a:latin typeface="+mn-lt"/>
              </a:defRPr>
            </a:lvl1pPr>
          </a:lstStyle>
          <a:p>
            <a:r>
              <a:rPr lang="en-US" dirty="0"/>
              <a:t>Click to edit Master title style</a:t>
            </a:r>
          </a:p>
        </p:txBody>
      </p:sp>
    </p:spTree>
    <p:extLst>
      <p:ext uri="{BB962C8B-B14F-4D97-AF65-F5344CB8AC3E}">
        <p14:creationId xmlns:p14="http://schemas.microsoft.com/office/powerpoint/2010/main" val="1588243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solidFill>
          <a:srgbClr val="50D7C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989" y="2579066"/>
            <a:ext cx="9934963" cy="1320299"/>
          </a:xfrm>
        </p:spPr>
        <p:txBody>
          <a:bodyPr/>
          <a:lstStyle>
            <a:lvl1pPr algn="ctr">
              <a:defRPr b="1">
                <a:solidFill>
                  <a:schemeClr val="bg1"/>
                </a:solidFill>
              </a:defRPr>
            </a:lvl1pPr>
          </a:lstStyle>
          <a:p>
            <a:r>
              <a:rPr lang="en-US" dirty="0"/>
              <a:t>Click to edit Master 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69296" y="261782"/>
            <a:ext cx="1491928" cy="552014"/>
          </a:xfrm>
          <a:prstGeom prst="rect">
            <a:avLst/>
          </a:prstGeom>
        </p:spPr>
      </p:pic>
    </p:spTree>
    <p:extLst>
      <p:ext uri="{BB962C8B-B14F-4D97-AF65-F5344CB8AC3E}">
        <p14:creationId xmlns:p14="http://schemas.microsoft.com/office/powerpoint/2010/main" val="387360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57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rgbClr val="50D7C8"/>
                </a:solidFill>
                <a:latin typeface="+mn-lt"/>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buClr>
                <a:srgbClr val="50D7C8"/>
              </a:buClr>
              <a:defRPr sz="3200"/>
            </a:lvl1pPr>
            <a:lvl2pPr>
              <a:buClr>
                <a:srgbClr val="50D7C8"/>
              </a:buClr>
              <a:defRPr sz="2800"/>
            </a:lvl2pPr>
            <a:lvl3pPr>
              <a:buClr>
                <a:srgbClr val="50D7C8"/>
              </a:buClr>
              <a:defRPr sz="2400"/>
            </a:lvl3pPr>
            <a:lvl4pPr>
              <a:buClr>
                <a:srgbClr val="50D7C8"/>
              </a:buClr>
              <a:defRPr sz="2000"/>
            </a:lvl4pPr>
            <a:lvl5pPr>
              <a:buClr>
                <a:srgbClr val="50D7C8"/>
              </a:buCl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21399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rgbClr val="50D7C8"/>
                </a:solidFill>
                <a:latin typeface="+mn-lt"/>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3462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988" y="267198"/>
            <a:ext cx="9934963" cy="7711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5989" y="1254035"/>
            <a:ext cx="9934963" cy="49608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6391564"/>
            <a:ext cx="12192000" cy="466435"/>
          </a:xfrm>
          <a:prstGeom prst="rect">
            <a:avLst/>
          </a:prstGeom>
          <a:solidFill>
            <a:srgbClr val="50D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279319" y="230188"/>
            <a:ext cx="1694248" cy="618401"/>
          </a:xfrm>
          <a:prstGeom prst="rect">
            <a:avLst/>
          </a:prstGeom>
        </p:spPr>
      </p:pic>
    </p:spTree>
    <p:extLst>
      <p:ext uri="{BB962C8B-B14F-4D97-AF65-F5344CB8AC3E}">
        <p14:creationId xmlns:p14="http://schemas.microsoft.com/office/powerpoint/2010/main" val="400882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50D7C8"/>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Module 1</a:t>
            </a:r>
            <a:br>
              <a:rPr lang="en-US" dirty="0"/>
            </a:br>
            <a:r>
              <a:rPr lang="en-US" dirty="0"/>
              <a:t>Building blocks of angular</a:t>
            </a:r>
          </a:p>
        </p:txBody>
      </p:sp>
    </p:spTree>
    <p:extLst>
      <p:ext uri="{BB962C8B-B14F-4D97-AF65-F5344CB8AC3E}">
        <p14:creationId xmlns:p14="http://schemas.microsoft.com/office/powerpoint/2010/main" val="293341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44AC-9F2C-4542-9D49-BE100ACA311E}"/>
              </a:ext>
            </a:extLst>
          </p:cNvPr>
          <p:cNvSpPr>
            <a:spLocks noGrp="1"/>
          </p:cNvSpPr>
          <p:nvPr>
            <p:ph type="title"/>
          </p:nvPr>
        </p:nvSpPr>
        <p:spPr/>
        <p:txBody>
          <a:bodyPr/>
          <a:lstStyle/>
          <a:p>
            <a:r>
              <a:rPr lang="en-US" dirty="0"/>
              <a:t>Augury</a:t>
            </a:r>
          </a:p>
        </p:txBody>
      </p:sp>
      <p:sp>
        <p:nvSpPr>
          <p:cNvPr id="3" name="Content Placeholder 2">
            <a:extLst>
              <a:ext uri="{FF2B5EF4-FFF2-40B4-BE49-F238E27FC236}">
                <a16:creationId xmlns:a16="http://schemas.microsoft.com/office/drawing/2014/main" id="{89566AF2-5347-4F25-ADF7-502D3D92D9F8}"/>
              </a:ext>
            </a:extLst>
          </p:cNvPr>
          <p:cNvSpPr>
            <a:spLocks noGrp="1"/>
          </p:cNvSpPr>
          <p:nvPr>
            <p:ph idx="1"/>
          </p:nvPr>
        </p:nvSpPr>
        <p:spPr/>
        <p:txBody>
          <a:bodyPr/>
          <a:lstStyle/>
          <a:p>
            <a:r>
              <a:rPr lang="en-US" dirty="0"/>
              <a:t>Google Chrome Developer Tool extension for debugging and profiling Angular 2 applications</a:t>
            </a:r>
          </a:p>
          <a:p>
            <a:r>
              <a:rPr lang="en-US" dirty="0"/>
              <a:t>Augury helps Angular 2.0 developers visualize the application through component trees, and visual debugging tools. </a:t>
            </a:r>
          </a:p>
          <a:p>
            <a:r>
              <a:rPr lang="en-US" dirty="0"/>
              <a:t>Developers get immediate insight into their application structure, change detection and performance characteristics</a:t>
            </a:r>
          </a:p>
        </p:txBody>
      </p:sp>
      <p:sp>
        <p:nvSpPr>
          <p:cNvPr id="4" name="AutoShape 2" descr="Augury Logo">
            <a:extLst>
              <a:ext uri="{FF2B5EF4-FFF2-40B4-BE49-F238E27FC236}">
                <a16:creationId xmlns:a16="http://schemas.microsoft.com/office/drawing/2014/main" id="{D3F2D3A0-7E8F-4CC3-B672-036512E61E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5389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6B2D-ECD8-423F-AF4E-461E6C6430F8}"/>
              </a:ext>
            </a:extLst>
          </p:cNvPr>
          <p:cNvSpPr>
            <a:spLocks noGrp="1"/>
          </p:cNvSpPr>
          <p:nvPr>
            <p:ph type="title"/>
          </p:nvPr>
        </p:nvSpPr>
        <p:spPr/>
        <p:txBody>
          <a:bodyPr/>
          <a:lstStyle/>
          <a:p>
            <a:r>
              <a:rPr lang="en-US" dirty="0"/>
              <a:t>First angular app</a:t>
            </a:r>
          </a:p>
        </p:txBody>
      </p:sp>
      <p:graphicFrame>
        <p:nvGraphicFramePr>
          <p:cNvPr id="6" name="Diagram 5">
            <a:extLst>
              <a:ext uri="{FF2B5EF4-FFF2-40B4-BE49-F238E27FC236}">
                <a16:creationId xmlns:a16="http://schemas.microsoft.com/office/drawing/2014/main" id="{43ACFAE2-9132-4035-8017-7613C34AA397}"/>
              </a:ext>
            </a:extLst>
          </p:cNvPr>
          <p:cNvGraphicFramePr/>
          <p:nvPr>
            <p:extLst>
              <p:ext uri="{D42A27DB-BD31-4B8C-83A1-F6EECF244321}">
                <p14:modId xmlns:p14="http://schemas.microsoft.com/office/powerpoint/2010/main" val="2391947999"/>
              </p:ext>
            </p:extLst>
          </p:nvPr>
        </p:nvGraphicFramePr>
        <p:xfrm>
          <a:off x="988016" y="1139481"/>
          <a:ext cx="10167703" cy="4717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1979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D96B02-D7CA-4776-ADF5-10FB96ED55FB}"/>
              </a:ext>
            </a:extLst>
          </p:cNvPr>
          <p:cNvPicPr>
            <a:picLocks noChangeAspect="1"/>
          </p:cNvPicPr>
          <p:nvPr/>
        </p:nvPicPr>
        <p:blipFill rotWithShape="1">
          <a:blip r:embed="rId2"/>
          <a:srcRect b="17865"/>
          <a:stretch/>
        </p:blipFill>
        <p:spPr>
          <a:xfrm>
            <a:off x="20" y="10"/>
            <a:ext cx="4635571" cy="6857990"/>
          </a:xfrm>
          <a:prstGeom prst="rect">
            <a:avLst/>
          </a:prstGeom>
          <a:effectLst/>
        </p:spPr>
      </p:pic>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a:solidFill>
              <a:srgbClr val="55403A"/>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F8550F-CD88-4241-AD2F-CE7B04418735}"/>
              </a:ext>
            </a:extLst>
          </p:cNvPr>
          <p:cNvSpPr>
            <a:spLocks noGrp="1"/>
          </p:cNvSpPr>
          <p:nvPr>
            <p:ph type="title"/>
          </p:nvPr>
        </p:nvSpPr>
        <p:spPr>
          <a:xfrm>
            <a:off x="4965430" y="629268"/>
            <a:ext cx="6586491" cy="1286160"/>
          </a:xfrm>
        </p:spPr>
        <p:txBody>
          <a:bodyPr anchor="b">
            <a:normAutofit/>
          </a:bodyPr>
          <a:lstStyle/>
          <a:p>
            <a:r>
              <a:rPr lang="en-US"/>
              <a:t>Anatomy of project</a:t>
            </a:r>
            <a:endParaRPr lang="en-US" dirty="0"/>
          </a:p>
        </p:txBody>
      </p:sp>
      <p:sp>
        <p:nvSpPr>
          <p:cNvPr id="3" name="Content Placeholder 2">
            <a:extLst>
              <a:ext uri="{FF2B5EF4-FFF2-40B4-BE49-F238E27FC236}">
                <a16:creationId xmlns:a16="http://schemas.microsoft.com/office/drawing/2014/main" id="{7216288C-9BB3-448F-8230-086BDB2CA4D1}"/>
              </a:ext>
            </a:extLst>
          </p:cNvPr>
          <p:cNvSpPr>
            <a:spLocks noGrp="1"/>
          </p:cNvSpPr>
          <p:nvPr>
            <p:ph idx="1"/>
          </p:nvPr>
        </p:nvSpPr>
        <p:spPr>
          <a:xfrm>
            <a:off x="4965431" y="2438400"/>
            <a:ext cx="6586489" cy="3785419"/>
          </a:xfrm>
        </p:spPr>
        <p:txBody>
          <a:bodyPr>
            <a:normAutofit/>
          </a:bodyPr>
          <a:lstStyle/>
          <a:p>
            <a:r>
              <a:rPr lang="en-US" sz="2000" dirty="0"/>
              <a:t>@angular/cli scaffolds the production project structure with all configurations in place like below</a:t>
            </a:r>
          </a:p>
          <a:p>
            <a:pPr lvl="1"/>
            <a:r>
              <a:rPr lang="en-US" sz="1600" dirty="0"/>
              <a:t>Dev and production builds</a:t>
            </a:r>
          </a:p>
          <a:p>
            <a:pPr lvl="1"/>
            <a:r>
              <a:rPr lang="en-US" sz="1600" dirty="0"/>
              <a:t>Code </a:t>
            </a:r>
            <a:r>
              <a:rPr lang="en-US" sz="1600" dirty="0" err="1"/>
              <a:t>liniting</a:t>
            </a:r>
            <a:endParaRPr lang="en-US" sz="1600" dirty="0"/>
          </a:p>
          <a:p>
            <a:pPr lvl="1"/>
            <a:r>
              <a:rPr lang="en-US" sz="1600" dirty="0"/>
              <a:t>Unit testing</a:t>
            </a:r>
          </a:p>
          <a:p>
            <a:pPr lvl="1"/>
            <a:r>
              <a:rPr lang="en-US" sz="1600" dirty="0"/>
              <a:t>E2e testing</a:t>
            </a:r>
          </a:p>
          <a:p>
            <a:r>
              <a:rPr lang="en-US" sz="2000" dirty="0"/>
              <a:t>You will spend all your time inside </a:t>
            </a:r>
            <a:r>
              <a:rPr lang="en-US" sz="2000" dirty="0" err="1"/>
              <a:t>src</a:t>
            </a:r>
            <a:r>
              <a:rPr lang="en-US" sz="2000" dirty="0"/>
              <a:t>/app folder coding your application</a:t>
            </a:r>
          </a:p>
        </p:txBody>
      </p:sp>
    </p:spTree>
    <p:extLst>
      <p:ext uri="{BB962C8B-B14F-4D97-AF65-F5344CB8AC3E}">
        <p14:creationId xmlns:p14="http://schemas.microsoft.com/office/powerpoint/2010/main" val="3069251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C0B4-C785-46F7-A4B1-55AC09BD9C5B}"/>
              </a:ext>
            </a:extLst>
          </p:cNvPr>
          <p:cNvSpPr>
            <a:spLocks noGrp="1"/>
          </p:cNvSpPr>
          <p:nvPr>
            <p:ph type="title"/>
          </p:nvPr>
        </p:nvSpPr>
        <p:spPr/>
        <p:txBody>
          <a:bodyPr/>
          <a:lstStyle/>
          <a:p>
            <a:r>
              <a:rPr lang="en-US" dirty="0"/>
              <a:t>ng serve ??</a:t>
            </a:r>
          </a:p>
        </p:txBody>
      </p:sp>
      <p:sp>
        <p:nvSpPr>
          <p:cNvPr id="3" name="Content Placeholder 2">
            <a:extLst>
              <a:ext uri="{FF2B5EF4-FFF2-40B4-BE49-F238E27FC236}">
                <a16:creationId xmlns:a16="http://schemas.microsoft.com/office/drawing/2014/main" id="{99731EC6-96F2-4685-8D84-ADB65F6A3B3B}"/>
              </a:ext>
            </a:extLst>
          </p:cNvPr>
          <p:cNvSpPr>
            <a:spLocks noGrp="1"/>
          </p:cNvSpPr>
          <p:nvPr>
            <p:ph idx="1"/>
          </p:nvPr>
        </p:nvSpPr>
        <p:spPr/>
        <p:txBody>
          <a:bodyPr/>
          <a:lstStyle/>
          <a:p>
            <a:r>
              <a:rPr lang="en-US" dirty="0"/>
              <a:t>ng serve does many things under the hood.</a:t>
            </a:r>
          </a:p>
          <a:p>
            <a:r>
              <a:rPr lang="en-US" dirty="0"/>
              <a:t>Builds and serves your app, rebuilding on file changes.</a:t>
            </a:r>
          </a:p>
          <a:p>
            <a:r>
              <a:rPr lang="en-US" dirty="0"/>
              <a:t>ng serve uses .angular-</a:t>
            </a:r>
            <a:r>
              <a:rPr lang="en-US" dirty="0" err="1"/>
              <a:t>cli.json</a:t>
            </a:r>
            <a:r>
              <a:rPr lang="en-US" dirty="0"/>
              <a:t> file to read the configuration</a:t>
            </a:r>
          </a:p>
          <a:p>
            <a:r>
              <a:rPr lang="en-US" dirty="0"/>
              <a:t>It all starts with “main” property value from .angular-</a:t>
            </a:r>
            <a:r>
              <a:rPr lang="en-US" dirty="0" err="1"/>
              <a:t>cli.json</a:t>
            </a:r>
            <a:endParaRPr lang="en-US" dirty="0"/>
          </a:p>
        </p:txBody>
      </p:sp>
    </p:spTree>
    <p:extLst>
      <p:ext uri="{BB962C8B-B14F-4D97-AF65-F5344CB8AC3E}">
        <p14:creationId xmlns:p14="http://schemas.microsoft.com/office/powerpoint/2010/main" val="91114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5966-3667-44CE-A3F4-8C79C13765C4}"/>
              </a:ext>
            </a:extLst>
          </p:cNvPr>
          <p:cNvSpPr>
            <a:spLocks noGrp="1"/>
          </p:cNvSpPr>
          <p:nvPr>
            <p:ph type="title"/>
          </p:nvPr>
        </p:nvSpPr>
        <p:spPr/>
        <p:txBody>
          <a:bodyPr/>
          <a:lstStyle/>
          <a:p>
            <a:r>
              <a:rPr lang="en-US" dirty="0" err="1"/>
              <a:t>main.ts</a:t>
            </a:r>
            <a:r>
              <a:rPr lang="en-US" dirty="0"/>
              <a:t> – the starting point of execution</a:t>
            </a:r>
          </a:p>
        </p:txBody>
      </p:sp>
      <p:sp>
        <p:nvSpPr>
          <p:cNvPr id="4" name="Rectangle 1">
            <a:extLst>
              <a:ext uri="{FF2B5EF4-FFF2-40B4-BE49-F238E27FC236}">
                <a16:creationId xmlns:a16="http://schemas.microsoft.com/office/drawing/2014/main" id="{23E97FB0-F5F0-4665-A64A-976FF8BA3507}"/>
              </a:ext>
            </a:extLst>
          </p:cNvPr>
          <p:cNvSpPr>
            <a:spLocks noChangeArrowheads="1"/>
          </p:cNvSpPr>
          <p:nvPr/>
        </p:nvSpPr>
        <p:spPr bwMode="auto">
          <a:xfrm>
            <a:off x="765988" y="1805676"/>
            <a:ext cx="10811723" cy="3570208"/>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import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enableProdMode</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from </a:t>
            </a:r>
            <a:r>
              <a:rPr kumimoji="0" lang="en-US" altLang="en-US" b="1" i="0" u="none" strike="noStrike" cap="none" normalizeH="0" baseline="0" dirty="0">
                <a:ln>
                  <a:noFill/>
                </a:ln>
                <a:solidFill>
                  <a:srgbClr val="008000"/>
                </a:solidFill>
                <a:effectLst/>
                <a:latin typeface="Consolas" panose="020B0609020204030204" pitchFamily="49" charset="0"/>
              </a:rPr>
              <a:t>'@angular/core'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1" i="0" u="none" strike="noStrike" cap="none" normalizeH="0" baseline="0" dirty="0">
                <a:ln>
                  <a:noFill/>
                </a:ln>
                <a:solidFill>
                  <a:srgbClr val="000080"/>
                </a:solidFill>
                <a:effectLst/>
                <a:latin typeface="Consolas" panose="020B0609020204030204" pitchFamily="49" charset="0"/>
              </a:rPr>
              <a:t>import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platformBrowserDynamic</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from </a:t>
            </a:r>
            <a:r>
              <a:rPr kumimoji="0" lang="en-US" altLang="en-US" b="1" i="0" u="none" strike="noStrike" cap="none" normalizeH="0" baseline="0" dirty="0">
                <a:ln>
                  <a:noFill/>
                </a:ln>
                <a:solidFill>
                  <a:srgbClr val="008000"/>
                </a:solidFill>
                <a:effectLst/>
                <a:latin typeface="Consolas" panose="020B0609020204030204" pitchFamily="49" charset="0"/>
              </a:rPr>
              <a:t>'@angular/platform-browser-dynamic'</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1" i="0" u="none" strike="noStrike" cap="none" normalizeH="0" baseline="0" dirty="0">
                <a:ln>
                  <a:noFill/>
                </a:ln>
                <a:solidFill>
                  <a:srgbClr val="000080"/>
                </a:solidFill>
                <a:effectLst/>
                <a:latin typeface="Consolas" panose="020B0609020204030204" pitchFamily="49" charset="0"/>
              </a:rPr>
              <a:t>import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AppModule</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from </a:t>
            </a:r>
            <a:r>
              <a:rPr kumimoji="0" lang="en-US" altLang="en-US" b="1" i="0" u="none" strike="noStrike" cap="none" normalizeH="0" baseline="0" dirty="0">
                <a:ln>
                  <a:noFill/>
                </a:ln>
                <a:solidFill>
                  <a:srgbClr val="008000"/>
                </a:solidFill>
                <a:effectLst/>
                <a:latin typeface="Consolas" panose="020B0609020204030204" pitchFamily="49" charset="0"/>
              </a:rPr>
              <a:t>'./app/</a:t>
            </a:r>
            <a:r>
              <a:rPr kumimoji="0" lang="en-US" altLang="en-US" b="1" i="0" u="none" strike="noStrike" cap="none" normalizeH="0" baseline="0" dirty="0" err="1">
                <a:ln>
                  <a:noFill/>
                </a:ln>
                <a:solidFill>
                  <a:srgbClr val="008000"/>
                </a:solidFill>
                <a:effectLst/>
                <a:latin typeface="Consolas" panose="020B0609020204030204" pitchFamily="49" charset="0"/>
              </a:rPr>
              <a:t>app.module</a:t>
            </a:r>
            <a:r>
              <a:rPr kumimoji="0" lang="en-US" altLang="en-US" b="1" i="0" u="none" strike="noStrike" cap="none" normalizeH="0" baseline="0" dirty="0">
                <a:ln>
                  <a:noFill/>
                </a:ln>
                <a:solidFill>
                  <a:srgbClr val="0080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1" i="0" u="none" strike="noStrike" cap="none" normalizeH="0" baseline="0" dirty="0">
                <a:ln>
                  <a:noFill/>
                </a:ln>
                <a:solidFill>
                  <a:srgbClr val="000080"/>
                </a:solidFill>
                <a:effectLst/>
                <a:latin typeface="Consolas" panose="020B0609020204030204" pitchFamily="49" charset="0"/>
              </a:rPr>
              <a:t>import </a:t>
            </a:r>
            <a:r>
              <a:rPr kumimoji="0" lang="en-US" altLang="en-US" b="0" i="0" u="none" strike="noStrike" cap="none" normalizeH="0" baseline="0" dirty="0">
                <a:ln>
                  <a:noFill/>
                </a:ln>
                <a:solidFill>
                  <a:srgbClr val="000000"/>
                </a:solidFill>
                <a:effectLst/>
                <a:latin typeface="Consolas" panose="020B0609020204030204" pitchFamily="49" charset="0"/>
              </a:rPr>
              <a:t>{ environment } </a:t>
            </a:r>
            <a:r>
              <a:rPr kumimoji="0" lang="en-US" altLang="en-US" b="1" i="0" u="none" strike="noStrike" cap="none" normalizeH="0" baseline="0" dirty="0">
                <a:ln>
                  <a:noFill/>
                </a:ln>
                <a:solidFill>
                  <a:srgbClr val="000080"/>
                </a:solidFill>
                <a:effectLst/>
                <a:latin typeface="Consolas" panose="020B0609020204030204" pitchFamily="49" charset="0"/>
              </a:rPr>
              <a:t>from </a:t>
            </a:r>
            <a:r>
              <a:rPr kumimoji="0" lang="en-US" altLang="en-US" b="1" i="0" u="none" strike="noStrike" cap="none" normalizeH="0" baseline="0" dirty="0">
                <a:ln>
                  <a:noFill/>
                </a:ln>
                <a:solidFill>
                  <a:srgbClr val="008000"/>
                </a:solidFill>
                <a:effectLst/>
                <a:latin typeface="Consolas" panose="020B0609020204030204" pitchFamily="49" charset="0"/>
              </a:rPr>
              <a:t>'./environments/environment'</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1" i="0" u="none" strike="noStrike" cap="none" normalizeH="0" baseline="0" dirty="0">
                <a:ln>
                  <a:noFill/>
                </a:ln>
                <a:solidFill>
                  <a:srgbClr val="000080"/>
                </a:solidFill>
                <a:effectLst/>
                <a:latin typeface="Consolas" panose="020B0609020204030204" pitchFamily="49" charset="0"/>
              </a:rPr>
              <a:t>if </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environment.production</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enableProdMode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err="1">
                <a:ln>
                  <a:noFill/>
                </a:ln>
                <a:solidFill>
                  <a:srgbClr val="000000"/>
                </a:solidFill>
                <a:effectLst/>
                <a:highlight>
                  <a:srgbClr val="FFFF00"/>
                </a:highlight>
                <a:latin typeface="Consolas" panose="020B0609020204030204" pitchFamily="49" charset="0"/>
              </a:rPr>
              <a:t>platformBrowserDynamic</a:t>
            </a:r>
            <a:r>
              <a:rPr kumimoji="0" lang="en-US" altLang="en-US" b="0" i="0" u="none" strike="noStrike" cap="none" normalizeH="0" baseline="0" dirty="0">
                <a:ln>
                  <a:noFill/>
                </a:ln>
                <a:solidFill>
                  <a:srgbClr val="000000"/>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000000"/>
                </a:solidFill>
                <a:effectLst/>
                <a:highlight>
                  <a:srgbClr val="FFFF00"/>
                </a:highlight>
                <a:latin typeface="Consolas" panose="020B0609020204030204" pitchFamily="49" charset="0"/>
              </a:rPr>
              <a:t>bootstrapModule</a:t>
            </a:r>
            <a:r>
              <a:rPr kumimoji="0" lang="en-US" altLang="en-US" b="0" i="0" u="none" strike="noStrike" cap="none" normalizeH="0" baseline="0" dirty="0">
                <a:ln>
                  <a:noFill/>
                </a:ln>
                <a:solidFill>
                  <a:srgbClr val="000000"/>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000000"/>
                </a:solidFill>
                <a:effectLst/>
                <a:highlight>
                  <a:srgbClr val="FFFF00"/>
                </a:highlight>
                <a:latin typeface="Consolas" panose="020B0609020204030204" pitchFamily="49" charset="0"/>
              </a:rPr>
              <a:t>AppModule</a:t>
            </a:r>
            <a:r>
              <a:rPr kumimoji="0" lang="en-US" altLang="en-US" b="0" i="0" u="none" strike="noStrike" cap="none" normalizeH="0" baseline="0" dirty="0">
                <a:ln>
                  <a:noFill/>
                </a:ln>
                <a:solidFill>
                  <a:srgbClr val="000000"/>
                </a:solidFill>
                <a:effectLst/>
                <a:highlight>
                  <a:srgbClr val="FFFF00"/>
                </a:highlight>
                <a:latin typeface="Consolas" panose="020B0609020204030204" pitchFamily="49" charset="0"/>
              </a:rPr>
              <a:t>);</a:t>
            </a:r>
            <a:br>
              <a:rPr kumimoji="0" lang="en-US" altLang="en-US" b="0" i="0" u="none" strike="noStrike" cap="none" normalizeH="0" baseline="0" dirty="0">
                <a:ln>
                  <a:noFill/>
                </a:ln>
                <a:solidFill>
                  <a:srgbClr val="000000"/>
                </a:solidFill>
                <a:effectLst/>
                <a:highlight>
                  <a:srgbClr val="FFFF00"/>
                </a:highlight>
                <a:latin typeface="Consolas" panose="020B0609020204030204" pitchFamily="49" charset="0"/>
              </a:rPr>
            </a:br>
            <a:endParaRPr kumimoji="0" lang="en-US" altLang="en-US" sz="2800" b="0" i="0" u="none" strike="noStrike" cap="none" normalizeH="0" baseline="0" dirty="0">
              <a:ln>
                <a:noFill/>
              </a:ln>
              <a:solidFill>
                <a:schemeClr val="tx1"/>
              </a:solidFill>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4272927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D804-DE2F-4469-A8AA-F366A42534F9}"/>
              </a:ext>
            </a:extLst>
          </p:cNvPr>
          <p:cNvSpPr>
            <a:spLocks noGrp="1"/>
          </p:cNvSpPr>
          <p:nvPr>
            <p:ph type="title"/>
          </p:nvPr>
        </p:nvSpPr>
        <p:spPr/>
        <p:txBody>
          <a:bodyPr/>
          <a:lstStyle/>
          <a:p>
            <a:r>
              <a:rPr lang="en-US" dirty="0"/>
              <a:t>Bootstrapping Module</a:t>
            </a:r>
          </a:p>
        </p:txBody>
      </p:sp>
      <p:sp>
        <p:nvSpPr>
          <p:cNvPr id="3" name="Content Placeholder 2">
            <a:extLst>
              <a:ext uri="{FF2B5EF4-FFF2-40B4-BE49-F238E27FC236}">
                <a16:creationId xmlns:a16="http://schemas.microsoft.com/office/drawing/2014/main" id="{AE0B4A5C-A88A-4CFB-9BAC-275DC39A285D}"/>
              </a:ext>
            </a:extLst>
          </p:cNvPr>
          <p:cNvSpPr>
            <a:spLocks noGrp="1"/>
          </p:cNvSpPr>
          <p:nvPr>
            <p:ph idx="1"/>
          </p:nvPr>
        </p:nvSpPr>
        <p:spPr/>
        <p:txBody>
          <a:bodyPr/>
          <a:lstStyle/>
          <a:p>
            <a:r>
              <a:rPr lang="en-US" dirty="0"/>
              <a:t>Process of starting the angular application</a:t>
            </a:r>
          </a:p>
          <a:p>
            <a:r>
              <a:rPr lang="en-US" dirty="0"/>
              <a:t>Angular application may contain many modules, hence you need to explicitly convey the starting module of your application</a:t>
            </a:r>
          </a:p>
        </p:txBody>
      </p:sp>
    </p:spTree>
    <p:extLst>
      <p:ext uri="{BB962C8B-B14F-4D97-AF65-F5344CB8AC3E}">
        <p14:creationId xmlns:p14="http://schemas.microsoft.com/office/powerpoint/2010/main" val="3454353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8A09-E3B1-46F0-83DF-8B4A6995845C}"/>
              </a:ext>
            </a:extLst>
          </p:cNvPr>
          <p:cNvSpPr>
            <a:spLocks noGrp="1"/>
          </p:cNvSpPr>
          <p:nvPr>
            <p:ph type="title"/>
          </p:nvPr>
        </p:nvSpPr>
        <p:spPr/>
        <p:txBody>
          <a:bodyPr/>
          <a:lstStyle/>
          <a:p>
            <a:r>
              <a:rPr lang="en-US" dirty="0"/>
              <a:t>App Module or Root Module</a:t>
            </a:r>
          </a:p>
        </p:txBody>
      </p:sp>
      <p:sp>
        <p:nvSpPr>
          <p:cNvPr id="6" name="Rectangle 3">
            <a:extLst>
              <a:ext uri="{FF2B5EF4-FFF2-40B4-BE49-F238E27FC236}">
                <a16:creationId xmlns:a16="http://schemas.microsoft.com/office/drawing/2014/main" id="{5290B107-4170-42C9-9AB2-43390AC9B1C9}"/>
              </a:ext>
            </a:extLst>
          </p:cNvPr>
          <p:cNvSpPr>
            <a:spLocks noChangeArrowheads="1"/>
          </p:cNvSpPr>
          <p:nvPr/>
        </p:nvSpPr>
        <p:spPr bwMode="auto">
          <a:xfrm>
            <a:off x="765988" y="1149531"/>
            <a:ext cx="10038000" cy="4955203"/>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import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BrowserModule</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from </a:t>
            </a:r>
            <a:r>
              <a:rPr kumimoji="0" lang="en-US" altLang="en-US" b="1" i="0" u="none" strike="noStrike" cap="none" normalizeH="0" baseline="0" dirty="0">
                <a:ln>
                  <a:noFill/>
                </a:ln>
                <a:solidFill>
                  <a:srgbClr val="008000"/>
                </a:solidFill>
                <a:effectLst/>
                <a:latin typeface="Consolas" panose="020B0609020204030204" pitchFamily="49" charset="0"/>
              </a:rPr>
              <a:t>'@angular/platform-browser'</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1" i="0" u="none" strike="noStrike" cap="none" normalizeH="0" baseline="0" dirty="0">
                <a:ln>
                  <a:noFill/>
                </a:ln>
                <a:solidFill>
                  <a:srgbClr val="000080"/>
                </a:solidFill>
                <a:effectLst/>
                <a:latin typeface="Consolas" panose="020B0609020204030204" pitchFamily="49" charset="0"/>
              </a:rPr>
              <a:t>import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NgModule</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from </a:t>
            </a:r>
            <a:r>
              <a:rPr kumimoji="0" lang="en-US" altLang="en-US" b="1" i="0" u="none" strike="noStrike" cap="none" normalizeH="0" baseline="0" dirty="0">
                <a:ln>
                  <a:noFill/>
                </a:ln>
                <a:solidFill>
                  <a:srgbClr val="008000"/>
                </a:solidFill>
                <a:effectLst/>
                <a:latin typeface="Consolas" panose="020B0609020204030204" pitchFamily="49" charset="0"/>
              </a:rPr>
              <a:t>'@angular/core'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1" i="0" u="none" strike="noStrike" cap="none" normalizeH="0" baseline="0" dirty="0">
                <a:ln>
                  <a:noFill/>
                </a:ln>
                <a:solidFill>
                  <a:srgbClr val="000080"/>
                </a:solidFill>
                <a:effectLst/>
                <a:latin typeface="Consolas" panose="020B0609020204030204" pitchFamily="49" charset="0"/>
              </a:rPr>
              <a:t>import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AppComponent</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from </a:t>
            </a:r>
            <a:r>
              <a:rPr kumimoji="0" lang="en-US" altLang="en-US" b="1" i="0" u="none" strike="noStrike" cap="none" normalizeH="0" baseline="0" dirty="0">
                <a:ln>
                  <a:noFill/>
                </a:ln>
                <a:solidFill>
                  <a:srgbClr val="008000"/>
                </a:solidFill>
                <a:effectLst/>
                <a:latin typeface="Consolas" panose="020B0609020204030204" pitchFamily="49" charset="0"/>
              </a:rPr>
              <a:t>'./</a:t>
            </a:r>
            <a:r>
              <a:rPr kumimoji="0" lang="en-US" altLang="en-US" b="1" i="0" u="none" strike="noStrike" cap="none" normalizeH="0" baseline="0" dirty="0" err="1">
                <a:ln>
                  <a:noFill/>
                </a:ln>
                <a:solidFill>
                  <a:srgbClr val="008000"/>
                </a:solidFill>
                <a:effectLst/>
                <a:latin typeface="Consolas" panose="020B0609020204030204" pitchFamily="49" charset="0"/>
              </a:rPr>
              <a:t>app.component</a:t>
            </a:r>
            <a:r>
              <a:rPr kumimoji="0" lang="en-US" altLang="en-US" b="1" i="0" u="none" strike="noStrike" cap="none" normalizeH="0" baseline="0" dirty="0">
                <a:ln>
                  <a:noFill/>
                </a:ln>
                <a:solidFill>
                  <a:srgbClr val="0080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NgModule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660E7A"/>
                </a:solidFill>
                <a:effectLst/>
                <a:latin typeface="Consolas" panose="020B0609020204030204" pitchFamily="49" charset="0"/>
              </a:rPr>
              <a:t>declarations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AppComponent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660E7A"/>
                </a:solidFill>
                <a:effectLst/>
                <a:latin typeface="Consolas" panose="020B0609020204030204" pitchFamily="49" charset="0"/>
              </a:rPr>
              <a:t>imports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BrowserModule</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660E7A"/>
                </a:solidFill>
                <a:effectLst/>
                <a:latin typeface="Consolas" panose="020B0609020204030204" pitchFamily="49" charset="0"/>
              </a:rPr>
              <a:t>providers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660E7A"/>
                </a:solidFill>
                <a:effectLst/>
                <a:latin typeface="Consolas" panose="020B0609020204030204" pitchFamily="49" charset="0"/>
              </a:rPr>
              <a:t>bootstrap</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AppComponent</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1" i="0" u="none" strike="noStrike" cap="none" normalizeH="0" baseline="0" dirty="0">
                <a:ln>
                  <a:noFill/>
                </a:ln>
                <a:solidFill>
                  <a:srgbClr val="000080"/>
                </a:solidFill>
                <a:effectLst/>
                <a:latin typeface="Consolas" panose="020B0609020204030204" pitchFamily="49" charset="0"/>
              </a:rPr>
              <a:t>export class </a:t>
            </a:r>
            <a:r>
              <a:rPr kumimoji="0" lang="en-US" altLang="en-US" b="0" i="0" u="none" strike="noStrike" cap="none" normalizeH="0" baseline="0" dirty="0" err="1">
                <a:ln>
                  <a:noFill/>
                </a:ln>
                <a:solidFill>
                  <a:srgbClr val="000000"/>
                </a:solidFill>
                <a:effectLst/>
                <a:latin typeface="Consolas" panose="020B0609020204030204" pitchFamily="49" charset="0"/>
              </a:rPr>
              <a:t>AppModule</a:t>
            </a:r>
            <a:r>
              <a:rPr kumimoji="0" lang="en-US" altLang="en-US" b="0" i="0" u="none" strike="noStrike" cap="none" normalizeH="0" baseline="0" dirty="0">
                <a:ln>
                  <a:noFill/>
                </a:ln>
                <a:solidFill>
                  <a:srgbClr val="000000"/>
                </a:solidFill>
                <a:effectLst/>
                <a:latin typeface="Consolas" panose="020B0609020204030204" pitchFamily="49" charset="0"/>
              </a:rPr>
              <a:t> { }</a:t>
            </a:r>
            <a:br>
              <a:rPr kumimoji="0" lang="en-US" altLang="en-US" b="0" i="0" u="none" strike="noStrike" cap="none" normalizeH="0" baseline="0" dirty="0">
                <a:ln>
                  <a:noFill/>
                </a:ln>
                <a:solidFill>
                  <a:srgbClr val="000000"/>
                </a:solidFill>
                <a:effectLst/>
                <a:latin typeface="Consolas" panose="020B0609020204030204" pitchFamily="49"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3690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9B01E-BD92-461B-B207-1416F7197397}"/>
              </a:ext>
            </a:extLst>
          </p:cNvPr>
          <p:cNvSpPr>
            <a:spLocks noGrp="1"/>
          </p:cNvSpPr>
          <p:nvPr>
            <p:ph type="title"/>
          </p:nvPr>
        </p:nvSpPr>
        <p:spPr/>
        <p:txBody>
          <a:bodyPr/>
          <a:lstStyle/>
          <a:p>
            <a:r>
              <a:rPr lang="en-US" dirty="0"/>
              <a:t>Bootstrapping component</a:t>
            </a:r>
          </a:p>
        </p:txBody>
      </p:sp>
      <p:sp>
        <p:nvSpPr>
          <p:cNvPr id="3" name="Content Placeholder 2">
            <a:extLst>
              <a:ext uri="{FF2B5EF4-FFF2-40B4-BE49-F238E27FC236}">
                <a16:creationId xmlns:a16="http://schemas.microsoft.com/office/drawing/2014/main" id="{60408799-5B57-453F-85EF-3776504E4972}"/>
              </a:ext>
            </a:extLst>
          </p:cNvPr>
          <p:cNvSpPr>
            <a:spLocks noGrp="1"/>
          </p:cNvSpPr>
          <p:nvPr>
            <p:ph idx="1"/>
          </p:nvPr>
        </p:nvSpPr>
        <p:spPr/>
        <p:txBody>
          <a:bodyPr/>
          <a:lstStyle/>
          <a:p>
            <a:r>
              <a:rPr lang="en-US" dirty="0"/>
              <a:t>Angular module may contain many components in a module</a:t>
            </a:r>
          </a:p>
          <a:p>
            <a:r>
              <a:rPr lang="en-US" dirty="0"/>
              <a:t>You need to explicitly specify which component should be started first</a:t>
            </a:r>
          </a:p>
        </p:txBody>
      </p:sp>
    </p:spTree>
    <p:extLst>
      <p:ext uri="{BB962C8B-B14F-4D97-AF65-F5344CB8AC3E}">
        <p14:creationId xmlns:p14="http://schemas.microsoft.com/office/powerpoint/2010/main" val="1533821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22A0-7C10-4681-B16A-F8C94DA430D0}"/>
              </a:ext>
            </a:extLst>
          </p:cNvPr>
          <p:cNvSpPr>
            <a:spLocks noGrp="1"/>
          </p:cNvSpPr>
          <p:nvPr>
            <p:ph type="title"/>
          </p:nvPr>
        </p:nvSpPr>
        <p:spPr/>
        <p:txBody>
          <a:bodyPr>
            <a:normAutofit/>
          </a:bodyPr>
          <a:lstStyle/>
          <a:p>
            <a:r>
              <a:rPr lang="en-US" dirty="0"/>
              <a:t>App / Bootstrapping Component</a:t>
            </a:r>
          </a:p>
        </p:txBody>
      </p:sp>
      <p:sp>
        <p:nvSpPr>
          <p:cNvPr id="4" name="Rectangle 1">
            <a:extLst>
              <a:ext uri="{FF2B5EF4-FFF2-40B4-BE49-F238E27FC236}">
                <a16:creationId xmlns:a16="http://schemas.microsoft.com/office/drawing/2014/main" id="{9CA2701C-B353-4661-8A22-C6833867949E}"/>
              </a:ext>
            </a:extLst>
          </p:cNvPr>
          <p:cNvSpPr>
            <a:spLocks noChangeArrowheads="1"/>
          </p:cNvSpPr>
          <p:nvPr/>
        </p:nvSpPr>
        <p:spPr bwMode="auto">
          <a:xfrm>
            <a:off x="765988" y="1630261"/>
            <a:ext cx="8117059" cy="3724096"/>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80"/>
                </a:solidFill>
                <a:effectLst/>
                <a:latin typeface="Consolas" panose="020B0609020204030204" pitchFamily="49" charset="0"/>
              </a:rPr>
              <a:t>import </a:t>
            </a:r>
            <a:r>
              <a:rPr kumimoji="0" lang="en-US" altLang="en-US" sz="2000" b="0" i="0" u="none" strike="noStrike" cap="none" normalizeH="0" baseline="0">
                <a:ln>
                  <a:noFill/>
                </a:ln>
                <a:solidFill>
                  <a:srgbClr val="000000"/>
                </a:solidFill>
                <a:effectLst/>
                <a:latin typeface="Consolas" panose="020B0609020204030204" pitchFamily="49" charset="0"/>
              </a:rPr>
              <a:t>{ Component } </a:t>
            </a:r>
            <a:r>
              <a:rPr kumimoji="0" lang="en-US" altLang="en-US" sz="2000" b="1" i="0" u="none" strike="noStrike" cap="none" normalizeH="0" baseline="0">
                <a:ln>
                  <a:noFill/>
                </a:ln>
                <a:solidFill>
                  <a:srgbClr val="000080"/>
                </a:solidFill>
                <a:effectLst/>
                <a:latin typeface="Consolas" panose="020B0609020204030204" pitchFamily="49" charset="0"/>
              </a:rPr>
              <a:t>from </a:t>
            </a:r>
            <a:r>
              <a:rPr kumimoji="0" lang="en-US" altLang="en-US" sz="2000" b="1" i="0" u="none" strike="noStrike" cap="none" normalizeH="0" baseline="0">
                <a:ln>
                  <a:noFill/>
                </a:ln>
                <a:solidFill>
                  <a:srgbClr val="008000"/>
                </a:solidFill>
                <a:effectLst/>
                <a:latin typeface="Consolas" panose="020B0609020204030204" pitchFamily="49" charset="0"/>
              </a:rPr>
              <a:t>'@angular/core'</a:t>
            </a:r>
            <a:r>
              <a:rPr kumimoji="0" lang="en-US" altLang="en-US" sz="2000" b="0" i="0" u="none" strike="noStrike" cap="none" normalizeH="0" baseline="0">
                <a:ln>
                  <a:noFill/>
                </a:ln>
                <a:solidFill>
                  <a:srgbClr val="000000"/>
                </a:solidFill>
                <a:effectLst/>
                <a:latin typeface="Consolas" panose="020B0609020204030204" pitchFamily="49" charset="0"/>
              </a:rPr>
              <a:t>;</a:t>
            </a:r>
            <a:br>
              <a:rPr kumimoji="0" lang="en-US" altLang="en-US" sz="2000" b="0" i="0" u="none" strike="noStrike" cap="none" normalizeH="0" baseline="0">
                <a:ln>
                  <a:noFill/>
                </a:ln>
                <a:solidFill>
                  <a:srgbClr val="000000"/>
                </a:solidFill>
                <a:effectLst/>
                <a:latin typeface="Consolas" panose="020B0609020204030204" pitchFamily="49" charset="0"/>
              </a:rPr>
            </a:b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0" i="0" u="none" strike="noStrike" cap="none" normalizeH="0" baseline="0">
                <a:ln>
                  <a:noFill/>
                </a:ln>
                <a:solidFill>
                  <a:srgbClr val="000000"/>
                </a:solidFill>
                <a:effectLst/>
                <a:latin typeface="Consolas" panose="020B0609020204030204" pitchFamily="49" charset="0"/>
              </a:rPr>
              <a:t>@Component({</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0" i="0" u="none" strike="noStrike" cap="none" normalizeH="0" baseline="0">
                <a:ln>
                  <a:noFill/>
                </a:ln>
                <a:solidFill>
                  <a:srgbClr val="000000"/>
                </a:solidFill>
                <a:effectLst/>
                <a:latin typeface="Consolas" panose="020B0609020204030204" pitchFamily="49" charset="0"/>
              </a:rPr>
              <a:t>  </a:t>
            </a:r>
            <a:r>
              <a:rPr kumimoji="0" lang="en-US" altLang="en-US" sz="2000" b="1" i="0" u="none" strike="noStrike" cap="none" normalizeH="0" baseline="0">
                <a:ln>
                  <a:noFill/>
                </a:ln>
                <a:solidFill>
                  <a:srgbClr val="660E7A"/>
                </a:solidFill>
                <a:effectLst/>
                <a:latin typeface="Consolas" panose="020B0609020204030204" pitchFamily="49" charset="0"/>
              </a:rPr>
              <a:t>selector</a:t>
            </a:r>
            <a:r>
              <a:rPr kumimoji="0" lang="en-US" altLang="en-US" sz="2000" b="0" i="0" u="none" strike="noStrike" cap="none" normalizeH="0" baseline="0">
                <a:ln>
                  <a:noFill/>
                </a:ln>
                <a:solidFill>
                  <a:srgbClr val="000000"/>
                </a:solidFill>
                <a:effectLst/>
                <a:latin typeface="Consolas" panose="020B0609020204030204" pitchFamily="49" charset="0"/>
              </a:rPr>
              <a:t>: </a:t>
            </a:r>
            <a:r>
              <a:rPr kumimoji="0" lang="en-US" altLang="en-US" sz="2000" b="1" i="0" u="none" strike="noStrike" cap="none" normalizeH="0" baseline="0">
                <a:ln>
                  <a:noFill/>
                </a:ln>
                <a:solidFill>
                  <a:srgbClr val="008000"/>
                </a:solidFill>
                <a:effectLst/>
                <a:latin typeface="Consolas" panose="020B0609020204030204" pitchFamily="49" charset="0"/>
              </a:rPr>
              <a:t>'app-root'</a:t>
            </a:r>
            <a:r>
              <a:rPr kumimoji="0" lang="en-US" altLang="en-US" sz="2000" b="0" i="0" u="none" strike="noStrike" cap="none" normalizeH="0" baseline="0">
                <a:ln>
                  <a:noFill/>
                </a:ln>
                <a:solidFill>
                  <a:srgbClr val="000000"/>
                </a:solidFill>
                <a:effectLst/>
                <a:latin typeface="Consolas" panose="020B0609020204030204" pitchFamily="49" charset="0"/>
              </a:rPr>
              <a:t>,</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0" i="0" u="none" strike="noStrike" cap="none" normalizeH="0" baseline="0">
                <a:ln>
                  <a:noFill/>
                </a:ln>
                <a:solidFill>
                  <a:srgbClr val="000000"/>
                </a:solidFill>
                <a:effectLst/>
                <a:latin typeface="Consolas" panose="020B0609020204030204" pitchFamily="49" charset="0"/>
              </a:rPr>
              <a:t>  </a:t>
            </a:r>
            <a:r>
              <a:rPr kumimoji="0" lang="en-US" altLang="en-US" sz="2000" b="1" i="0" u="none" strike="noStrike" cap="none" normalizeH="0" baseline="0">
                <a:ln>
                  <a:noFill/>
                </a:ln>
                <a:solidFill>
                  <a:srgbClr val="660E7A"/>
                </a:solidFill>
                <a:effectLst/>
                <a:latin typeface="Consolas" panose="020B0609020204030204" pitchFamily="49" charset="0"/>
              </a:rPr>
              <a:t>templateUrl</a:t>
            </a:r>
            <a:r>
              <a:rPr kumimoji="0" lang="en-US" altLang="en-US" sz="2000" b="0" i="0" u="none" strike="noStrike" cap="none" normalizeH="0" baseline="0">
                <a:ln>
                  <a:noFill/>
                </a:ln>
                <a:solidFill>
                  <a:srgbClr val="000000"/>
                </a:solidFill>
                <a:effectLst/>
                <a:latin typeface="Consolas" panose="020B0609020204030204" pitchFamily="49" charset="0"/>
              </a:rPr>
              <a:t>: </a:t>
            </a:r>
            <a:r>
              <a:rPr kumimoji="0" lang="en-US" altLang="en-US" sz="2000" b="1" i="0" u="none" strike="noStrike" cap="none" normalizeH="0" baseline="0">
                <a:ln>
                  <a:noFill/>
                </a:ln>
                <a:solidFill>
                  <a:srgbClr val="008000"/>
                </a:solidFill>
                <a:effectLst/>
                <a:latin typeface="Consolas" panose="020B0609020204030204" pitchFamily="49" charset="0"/>
              </a:rPr>
              <a:t>'./app.component.html'</a:t>
            </a:r>
            <a:r>
              <a:rPr kumimoji="0" lang="en-US" altLang="en-US" sz="2000" b="0" i="0" u="none" strike="noStrike" cap="none" normalizeH="0" baseline="0">
                <a:ln>
                  <a:noFill/>
                </a:ln>
                <a:solidFill>
                  <a:srgbClr val="000000"/>
                </a:solidFill>
                <a:effectLst/>
                <a:latin typeface="Consolas" panose="020B0609020204030204" pitchFamily="49" charset="0"/>
              </a:rPr>
              <a:t>,</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0" i="0" u="none" strike="noStrike" cap="none" normalizeH="0" baseline="0">
                <a:ln>
                  <a:noFill/>
                </a:ln>
                <a:solidFill>
                  <a:srgbClr val="000000"/>
                </a:solidFill>
                <a:effectLst/>
                <a:latin typeface="Consolas" panose="020B0609020204030204" pitchFamily="49" charset="0"/>
              </a:rPr>
              <a:t>  </a:t>
            </a:r>
            <a:r>
              <a:rPr kumimoji="0" lang="en-US" altLang="en-US" sz="2000" b="1" i="0" u="none" strike="noStrike" cap="none" normalizeH="0" baseline="0">
                <a:ln>
                  <a:noFill/>
                </a:ln>
                <a:solidFill>
                  <a:srgbClr val="660E7A"/>
                </a:solidFill>
                <a:effectLst/>
                <a:latin typeface="Consolas" panose="020B0609020204030204" pitchFamily="49" charset="0"/>
              </a:rPr>
              <a:t>styleUrls</a:t>
            </a:r>
            <a:r>
              <a:rPr kumimoji="0" lang="en-US" altLang="en-US" sz="2000" b="0" i="0" u="none" strike="noStrike" cap="none" normalizeH="0" baseline="0">
                <a:ln>
                  <a:noFill/>
                </a:ln>
                <a:solidFill>
                  <a:srgbClr val="000000"/>
                </a:solidFill>
                <a:effectLst/>
                <a:latin typeface="Consolas" panose="020B0609020204030204" pitchFamily="49" charset="0"/>
              </a:rPr>
              <a:t>: [</a:t>
            </a:r>
            <a:r>
              <a:rPr kumimoji="0" lang="en-US" altLang="en-US" sz="2000" b="1" i="0" u="none" strike="noStrike" cap="none" normalizeH="0" baseline="0">
                <a:ln>
                  <a:noFill/>
                </a:ln>
                <a:solidFill>
                  <a:srgbClr val="008000"/>
                </a:solidFill>
                <a:effectLst/>
                <a:latin typeface="Consolas" panose="020B0609020204030204" pitchFamily="49" charset="0"/>
              </a:rPr>
              <a:t>'./app.component.css'</a:t>
            </a:r>
            <a:r>
              <a:rPr kumimoji="0" lang="en-US" altLang="en-US" sz="2000" b="0" i="0" u="none" strike="noStrike" cap="none" normalizeH="0" baseline="0">
                <a:ln>
                  <a:noFill/>
                </a:ln>
                <a:solidFill>
                  <a:srgbClr val="000000"/>
                </a:solidFill>
                <a:effectLst/>
                <a:latin typeface="Consolas" panose="020B0609020204030204" pitchFamily="49" charset="0"/>
              </a:rPr>
              <a:t>]</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0" i="0" u="none" strike="noStrike" cap="none" normalizeH="0" baseline="0">
                <a:ln>
                  <a:noFill/>
                </a:ln>
                <a:solidFill>
                  <a:srgbClr val="000000"/>
                </a:solidFill>
                <a:effectLst/>
                <a:latin typeface="Consolas" panose="020B0609020204030204" pitchFamily="49" charset="0"/>
              </a:rPr>
              <a:t>})</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1" i="0" u="none" strike="noStrike" cap="none" normalizeH="0" baseline="0">
                <a:ln>
                  <a:noFill/>
                </a:ln>
                <a:solidFill>
                  <a:srgbClr val="000080"/>
                </a:solidFill>
                <a:effectLst/>
                <a:latin typeface="Consolas" panose="020B0609020204030204" pitchFamily="49" charset="0"/>
              </a:rPr>
              <a:t>export class </a:t>
            </a:r>
            <a:r>
              <a:rPr kumimoji="0" lang="en-US" altLang="en-US" sz="2000" b="0" i="0" u="none" strike="noStrike" cap="none" normalizeH="0" baseline="0">
                <a:ln>
                  <a:noFill/>
                </a:ln>
                <a:solidFill>
                  <a:srgbClr val="000000"/>
                </a:solidFill>
                <a:effectLst/>
                <a:latin typeface="Consolas" panose="020B0609020204030204" pitchFamily="49" charset="0"/>
              </a:rPr>
              <a:t>AppComponent {</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0" i="0" u="none" strike="noStrike" cap="none" normalizeH="0" baseline="0">
                <a:ln>
                  <a:noFill/>
                </a:ln>
                <a:solidFill>
                  <a:srgbClr val="000000"/>
                </a:solidFill>
                <a:effectLst/>
                <a:latin typeface="Consolas" panose="020B0609020204030204" pitchFamily="49" charset="0"/>
              </a:rPr>
              <a:t>  </a:t>
            </a:r>
            <a:r>
              <a:rPr kumimoji="0" lang="en-US" altLang="en-US" sz="2000" b="1" i="0" u="none" strike="noStrike" cap="none" normalizeH="0" baseline="0">
                <a:ln>
                  <a:noFill/>
                </a:ln>
                <a:solidFill>
                  <a:srgbClr val="660E7A"/>
                </a:solidFill>
                <a:effectLst/>
                <a:latin typeface="Consolas" panose="020B0609020204030204" pitchFamily="49" charset="0"/>
              </a:rPr>
              <a:t>title </a:t>
            </a:r>
            <a:r>
              <a:rPr kumimoji="0" lang="en-US" altLang="en-US" sz="2000" b="0" i="0" u="none" strike="noStrike" cap="none" normalizeH="0" baseline="0">
                <a:ln>
                  <a:noFill/>
                </a:ln>
                <a:solidFill>
                  <a:srgbClr val="000000"/>
                </a:solidFill>
                <a:effectLst/>
                <a:latin typeface="Consolas" panose="020B0609020204030204" pitchFamily="49" charset="0"/>
              </a:rPr>
              <a:t>= </a:t>
            </a:r>
            <a:r>
              <a:rPr kumimoji="0" lang="en-US" altLang="en-US" sz="2000" b="1" i="0" u="none" strike="noStrike" cap="none" normalizeH="0" baseline="0">
                <a:ln>
                  <a:noFill/>
                </a:ln>
                <a:solidFill>
                  <a:srgbClr val="008000"/>
                </a:solidFill>
                <a:effectLst/>
                <a:latin typeface="Consolas" panose="020B0609020204030204" pitchFamily="49" charset="0"/>
              </a:rPr>
              <a:t>'app'</a:t>
            </a:r>
            <a:r>
              <a:rPr kumimoji="0" lang="en-US" altLang="en-US" sz="2000" b="0" i="0" u="none" strike="noStrike" cap="none" normalizeH="0" baseline="0">
                <a:ln>
                  <a:noFill/>
                </a:ln>
                <a:solidFill>
                  <a:srgbClr val="000000"/>
                </a:solidFill>
                <a:effectLst/>
                <a:latin typeface="Consolas" panose="020B0609020204030204" pitchFamily="49" charset="0"/>
              </a:rPr>
              <a:t>;</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0" i="0" u="none" strike="noStrike" cap="none" normalizeH="0" baseline="0">
                <a:ln>
                  <a:noFill/>
                </a:ln>
                <a:solidFill>
                  <a:srgbClr val="000000"/>
                </a:solidFill>
                <a:effectLst/>
                <a:latin typeface="Consolas" panose="020B0609020204030204" pitchFamily="49" charset="0"/>
              </a:rPr>
              <a:t>}</a:t>
            </a:r>
            <a:br>
              <a:rPr kumimoji="0" lang="en-US" altLang="en-US" sz="2000" b="0" i="0" u="none" strike="noStrike" cap="none" normalizeH="0" baseline="0">
                <a:ln>
                  <a:noFill/>
                </a:ln>
                <a:solidFill>
                  <a:srgbClr val="000000"/>
                </a:solidFill>
                <a:effectLst/>
                <a:latin typeface="Consolas" panose="020B0609020204030204" pitchFamily="49" charset="0"/>
              </a:rPr>
            </a:b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5272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CF6B-A70E-4182-AD13-05D2DAE5EA8C}"/>
              </a:ext>
            </a:extLst>
          </p:cNvPr>
          <p:cNvSpPr>
            <a:spLocks noGrp="1"/>
          </p:cNvSpPr>
          <p:nvPr>
            <p:ph type="title"/>
          </p:nvPr>
        </p:nvSpPr>
        <p:spPr/>
        <p:txBody>
          <a:bodyPr/>
          <a:lstStyle/>
          <a:p>
            <a:r>
              <a:rPr lang="en-US" dirty="0"/>
              <a:t>Execution flow</a:t>
            </a:r>
          </a:p>
        </p:txBody>
      </p:sp>
      <p:graphicFrame>
        <p:nvGraphicFramePr>
          <p:cNvPr id="4" name="Content Placeholder 3">
            <a:extLst>
              <a:ext uri="{FF2B5EF4-FFF2-40B4-BE49-F238E27FC236}">
                <a16:creationId xmlns:a16="http://schemas.microsoft.com/office/drawing/2014/main" id="{F8DB2B60-F01C-47A4-BD13-1261FB9DFF93}"/>
              </a:ext>
            </a:extLst>
          </p:cNvPr>
          <p:cNvGraphicFramePr>
            <a:graphicFrameLocks noGrp="1"/>
          </p:cNvGraphicFramePr>
          <p:nvPr>
            <p:ph idx="1"/>
            <p:extLst>
              <p:ext uri="{D42A27DB-BD31-4B8C-83A1-F6EECF244321}">
                <p14:modId xmlns:p14="http://schemas.microsoft.com/office/powerpoint/2010/main" val="2549762554"/>
              </p:ext>
            </p:extLst>
          </p:nvPr>
        </p:nvGraphicFramePr>
        <p:xfrm>
          <a:off x="766763" y="1241425"/>
          <a:ext cx="10610850" cy="4856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77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8CEF-CBE3-4A52-A5AC-954B3D02A80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3FC3197-595B-43A5-9395-1AA670AD9592}"/>
              </a:ext>
            </a:extLst>
          </p:cNvPr>
          <p:cNvSpPr>
            <a:spLocks noGrp="1"/>
          </p:cNvSpPr>
          <p:nvPr>
            <p:ph idx="1"/>
          </p:nvPr>
        </p:nvSpPr>
        <p:spPr/>
        <p:txBody>
          <a:bodyPr/>
          <a:lstStyle/>
          <a:p>
            <a:r>
              <a:rPr lang="en-US" dirty="0"/>
              <a:t>what is angular?</a:t>
            </a:r>
          </a:p>
          <a:p>
            <a:r>
              <a:rPr lang="en-US" dirty="0"/>
              <a:t>angular1 vs angular2 vs angular 4</a:t>
            </a:r>
          </a:p>
          <a:p>
            <a:r>
              <a:rPr lang="en-US" dirty="0"/>
              <a:t>First angular application using angular cli</a:t>
            </a:r>
          </a:p>
          <a:p>
            <a:r>
              <a:rPr lang="en-US" dirty="0"/>
              <a:t>Running angular application</a:t>
            </a:r>
          </a:p>
          <a:p>
            <a:r>
              <a:rPr lang="en-US" dirty="0"/>
              <a:t>Anatomy of scaffolded project</a:t>
            </a:r>
          </a:p>
          <a:p>
            <a:r>
              <a:rPr lang="en-US" dirty="0"/>
              <a:t>Installing augury and inspecting angular app with augury</a:t>
            </a:r>
          </a:p>
          <a:p>
            <a:r>
              <a:rPr lang="en-US" dirty="0"/>
              <a:t>Debugging first angular app</a:t>
            </a:r>
          </a:p>
          <a:p>
            <a:r>
              <a:rPr lang="en-US" dirty="0"/>
              <a:t>Building blocks of angular</a:t>
            </a:r>
          </a:p>
        </p:txBody>
      </p:sp>
    </p:spTree>
    <p:extLst>
      <p:ext uri="{BB962C8B-B14F-4D97-AF65-F5344CB8AC3E}">
        <p14:creationId xmlns:p14="http://schemas.microsoft.com/office/powerpoint/2010/main" val="2901204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D292-54FA-47B6-8BC8-CEB22E11B2C8}"/>
              </a:ext>
            </a:extLst>
          </p:cNvPr>
          <p:cNvSpPr>
            <a:spLocks noGrp="1"/>
          </p:cNvSpPr>
          <p:nvPr>
            <p:ph type="title"/>
          </p:nvPr>
        </p:nvSpPr>
        <p:spPr/>
        <p:txBody>
          <a:bodyPr/>
          <a:lstStyle/>
          <a:p>
            <a:r>
              <a:rPr lang="en-US" dirty="0"/>
              <a:t>Inspecting app with Augury</a:t>
            </a:r>
          </a:p>
        </p:txBody>
      </p:sp>
      <p:pic>
        <p:nvPicPr>
          <p:cNvPr id="4" name="Picture 3">
            <a:extLst>
              <a:ext uri="{FF2B5EF4-FFF2-40B4-BE49-F238E27FC236}">
                <a16:creationId xmlns:a16="http://schemas.microsoft.com/office/drawing/2014/main" id="{55E541B8-7502-437A-A9C1-715E60509270}"/>
              </a:ext>
            </a:extLst>
          </p:cNvPr>
          <p:cNvPicPr>
            <a:picLocks noChangeAspect="1"/>
          </p:cNvPicPr>
          <p:nvPr/>
        </p:nvPicPr>
        <p:blipFill>
          <a:blip r:embed="rId2"/>
          <a:stretch>
            <a:fillRect/>
          </a:stretch>
        </p:blipFill>
        <p:spPr>
          <a:xfrm>
            <a:off x="765988" y="1181100"/>
            <a:ext cx="6010275" cy="2247900"/>
          </a:xfrm>
          <a:prstGeom prst="rect">
            <a:avLst/>
          </a:prstGeom>
        </p:spPr>
      </p:pic>
      <p:pic>
        <p:nvPicPr>
          <p:cNvPr id="5" name="Picture 4">
            <a:extLst>
              <a:ext uri="{FF2B5EF4-FFF2-40B4-BE49-F238E27FC236}">
                <a16:creationId xmlns:a16="http://schemas.microsoft.com/office/drawing/2014/main" id="{6EE8A1F9-CF8D-4AF5-B815-2C41FD4CA18B}"/>
              </a:ext>
            </a:extLst>
          </p:cNvPr>
          <p:cNvPicPr>
            <a:picLocks noChangeAspect="1"/>
          </p:cNvPicPr>
          <p:nvPr/>
        </p:nvPicPr>
        <p:blipFill>
          <a:blip r:embed="rId3"/>
          <a:stretch>
            <a:fillRect/>
          </a:stretch>
        </p:blipFill>
        <p:spPr>
          <a:xfrm>
            <a:off x="5607104" y="4191000"/>
            <a:ext cx="5991225" cy="1524000"/>
          </a:xfrm>
          <a:prstGeom prst="rect">
            <a:avLst/>
          </a:prstGeom>
        </p:spPr>
      </p:pic>
    </p:spTree>
    <p:extLst>
      <p:ext uri="{BB962C8B-B14F-4D97-AF65-F5344CB8AC3E}">
        <p14:creationId xmlns:p14="http://schemas.microsoft.com/office/powerpoint/2010/main" val="2266232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324B-DD87-44A9-8F25-39B7737E544B}"/>
              </a:ext>
            </a:extLst>
          </p:cNvPr>
          <p:cNvSpPr>
            <a:spLocks noGrp="1"/>
          </p:cNvSpPr>
          <p:nvPr>
            <p:ph type="title"/>
          </p:nvPr>
        </p:nvSpPr>
        <p:spPr/>
        <p:txBody>
          <a:bodyPr/>
          <a:lstStyle/>
          <a:p>
            <a:r>
              <a:rPr lang="en-US" dirty="0"/>
              <a:t>Debugging Angular App</a:t>
            </a:r>
          </a:p>
        </p:txBody>
      </p:sp>
      <p:pic>
        <p:nvPicPr>
          <p:cNvPr id="4" name="Picture 3">
            <a:extLst>
              <a:ext uri="{FF2B5EF4-FFF2-40B4-BE49-F238E27FC236}">
                <a16:creationId xmlns:a16="http://schemas.microsoft.com/office/drawing/2014/main" id="{6B99AB07-3783-4887-8C31-D1E7D7D7E5B1}"/>
              </a:ext>
            </a:extLst>
          </p:cNvPr>
          <p:cNvPicPr>
            <a:picLocks noChangeAspect="1"/>
          </p:cNvPicPr>
          <p:nvPr/>
        </p:nvPicPr>
        <p:blipFill>
          <a:blip r:embed="rId2"/>
          <a:stretch>
            <a:fillRect/>
          </a:stretch>
        </p:blipFill>
        <p:spPr>
          <a:xfrm>
            <a:off x="331719" y="1876097"/>
            <a:ext cx="11480297" cy="3767957"/>
          </a:xfrm>
          <a:prstGeom prst="rect">
            <a:avLst/>
          </a:prstGeom>
        </p:spPr>
      </p:pic>
    </p:spTree>
    <p:extLst>
      <p:ext uri="{BB962C8B-B14F-4D97-AF65-F5344CB8AC3E}">
        <p14:creationId xmlns:p14="http://schemas.microsoft.com/office/powerpoint/2010/main" val="2979183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FF80-1974-40E1-A6F1-745FA348E477}"/>
              </a:ext>
            </a:extLst>
          </p:cNvPr>
          <p:cNvSpPr>
            <a:spLocks noGrp="1"/>
          </p:cNvSpPr>
          <p:nvPr>
            <p:ph type="title"/>
          </p:nvPr>
        </p:nvSpPr>
        <p:spPr>
          <a:xfrm>
            <a:off x="765988" y="287350"/>
            <a:ext cx="10611761" cy="862181"/>
          </a:xfrm>
        </p:spPr>
        <p:txBody>
          <a:bodyPr/>
          <a:lstStyle/>
          <a:p>
            <a:r>
              <a:rPr lang="en-US"/>
              <a:t>Building blocks</a:t>
            </a:r>
            <a:endParaRPr lang="en-US" dirty="0"/>
          </a:p>
        </p:txBody>
      </p:sp>
      <p:pic>
        <p:nvPicPr>
          <p:cNvPr id="1026" name="Picture 2" descr="overview">
            <a:extLst>
              <a:ext uri="{FF2B5EF4-FFF2-40B4-BE49-F238E27FC236}">
                <a16:creationId xmlns:a16="http://schemas.microsoft.com/office/drawing/2014/main" id="{694709E4-8170-402D-8B0A-BF3B2CFA6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427" y="1149531"/>
            <a:ext cx="9260881" cy="4709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090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BBD7-4628-44F4-8B99-BEBFF5CAA4BF}"/>
              </a:ext>
            </a:extLst>
          </p:cNvPr>
          <p:cNvSpPr>
            <a:spLocks noGrp="1"/>
          </p:cNvSpPr>
          <p:nvPr>
            <p:ph type="title"/>
          </p:nvPr>
        </p:nvSpPr>
        <p:spPr/>
        <p:txBody>
          <a:bodyPr/>
          <a:lstStyle/>
          <a:p>
            <a:r>
              <a:rPr lang="en-US" dirty="0"/>
              <a:t>What you develop in angular</a:t>
            </a:r>
          </a:p>
        </p:txBody>
      </p:sp>
      <p:sp>
        <p:nvSpPr>
          <p:cNvPr id="3" name="Content Placeholder 2">
            <a:extLst>
              <a:ext uri="{FF2B5EF4-FFF2-40B4-BE49-F238E27FC236}">
                <a16:creationId xmlns:a16="http://schemas.microsoft.com/office/drawing/2014/main" id="{63A4FBC6-04BB-4C44-BE27-3A5797F9DE05}"/>
              </a:ext>
            </a:extLst>
          </p:cNvPr>
          <p:cNvSpPr>
            <a:spLocks noGrp="1"/>
          </p:cNvSpPr>
          <p:nvPr>
            <p:ph idx="1"/>
          </p:nvPr>
        </p:nvSpPr>
        <p:spPr/>
        <p:txBody>
          <a:bodyPr/>
          <a:lstStyle/>
          <a:p>
            <a:r>
              <a:rPr lang="fr-FR" dirty="0"/>
              <a:t>Modules</a:t>
            </a:r>
          </a:p>
          <a:p>
            <a:r>
              <a:rPr lang="fr-FR" dirty="0"/>
              <a:t>Component</a:t>
            </a:r>
          </a:p>
          <a:p>
            <a:r>
              <a:rPr lang="fr-FR" dirty="0"/>
              <a:t>Template</a:t>
            </a:r>
          </a:p>
          <a:p>
            <a:r>
              <a:rPr lang="fr-FR" dirty="0"/>
              <a:t>Metadata</a:t>
            </a:r>
          </a:p>
          <a:p>
            <a:r>
              <a:rPr lang="fr-FR" dirty="0"/>
              <a:t>Directive</a:t>
            </a:r>
          </a:p>
          <a:p>
            <a:r>
              <a:rPr lang="fr-FR" dirty="0"/>
              <a:t>Pipes</a:t>
            </a:r>
          </a:p>
          <a:p>
            <a:r>
              <a:rPr lang="fr-FR" dirty="0"/>
              <a:t>Services</a:t>
            </a:r>
          </a:p>
          <a:p>
            <a:r>
              <a:rPr lang="fr-FR" dirty="0"/>
              <a:t>DI</a:t>
            </a:r>
          </a:p>
          <a:p>
            <a:endParaRPr lang="en-US" dirty="0"/>
          </a:p>
        </p:txBody>
      </p:sp>
    </p:spTree>
    <p:extLst>
      <p:ext uri="{BB962C8B-B14F-4D97-AF65-F5344CB8AC3E}">
        <p14:creationId xmlns:p14="http://schemas.microsoft.com/office/powerpoint/2010/main" val="290535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28F5-3D11-4206-B02B-DDA7E77C550B}"/>
              </a:ext>
            </a:extLst>
          </p:cNvPr>
          <p:cNvSpPr>
            <a:spLocks noGrp="1"/>
          </p:cNvSpPr>
          <p:nvPr>
            <p:ph type="title"/>
          </p:nvPr>
        </p:nvSpPr>
        <p:spPr>
          <a:xfrm>
            <a:off x="765988" y="302851"/>
            <a:ext cx="10611761" cy="862181"/>
          </a:xfrm>
        </p:spPr>
        <p:txBody>
          <a:bodyPr/>
          <a:lstStyle/>
          <a:p>
            <a:r>
              <a:rPr lang="en-US" dirty="0"/>
              <a:t>Single Page Application</a:t>
            </a:r>
          </a:p>
        </p:txBody>
      </p:sp>
      <p:sp>
        <p:nvSpPr>
          <p:cNvPr id="3" name="Content Placeholder 2">
            <a:extLst>
              <a:ext uri="{FF2B5EF4-FFF2-40B4-BE49-F238E27FC236}">
                <a16:creationId xmlns:a16="http://schemas.microsoft.com/office/drawing/2014/main" id="{B8FED77B-C548-429E-88AC-B9ECD0EB0CD8}"/>
              </a:ext>
            </a:extLst>
          </p:cNvPr>
          <p:cNvSpPr>
            <a:spLocks noGrp="1"/>
          </p:cNvSpPr>
          <p:nvPr>
            <p:ph idx="1"/>
          </p:nvPr>
        </p:nvSpPr>
        <p:spPr/>
        <p:txBody>
          <a:bodyPr>
            <a:normAutofit lnSpcReduction="10000"/>
          </a:bodyPr>
          <a:lstStyle/>
          <a:p>
            <a:pPr marL="0" indent="0">
              <a:buNone/>
            </a:pPr>
            <a:r>
              <a:rPr lang="en-US" b="1" dirty="0">
                <a:solidFill>
                  <a:srgbClr val="50D7C8"/>
                </a:solidFill>
              </a:rPr>
              <a:t>Wiki says:</a:t>
            </a:r>
          </a:p>
          <a:p>
            <a:pPr marL="0" indent="0" algn="ctr">
              <a:buNone/>
            </a:pPr>
            <a:r>
              <a:rPr lang="en-US" i="1" dirty="0"/>
              <a:t>A single-page application (SPA) is a web application or web site that fits on a single web page with the goal of providing a user experience similar to that of a desktop application. In an SPA, either all necessary code – HTML, JavaScript, and CSS – is retrieved with a single page load, or the appropriate resources are dynamically loaded and added to the page as necessary, usually in response to user actions. The page does not reload at any point in the process, nor does control transfer to another page, although the location hash or the HTML5 History API can be used to provide the perception and navigability of separate logical pages in the application. Interaction with the single page application often involves dynamic communication with the web server behind the scenes.</a:t>
            </a:r>
          </a:p>
        </p:txBody>
      </p:sp>
    </p:spTree>
    <p:extLst>
      <p:ext uri="{BB962C8B-B14F-4D97-AF65-F5344CB8AC3E}">
        <p14:creationId xmlns:p14="http://schemas.microsoft.com/office/powerpoint/2010/main" val="274064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A48C-C004-486C-8A5A-875BC514B897}"/>
              </a:ext>
            </a:extLst>
          </p:cNvPr>
          <p:cNvSpPr>
            <a:spLocks noGrp="1"/>
          </p:cNvSpPr>
          <p:nvPr>
            <p:ph type="title"/>
          </p:nvPr>
        </p:nvSpPr>
        <p:spPr/>
        <p:txBody>
          <a:bodyPr/>
          <a:lstStyle/>
          <a:p>
            <a:r>
              <a:rPr lang="en-US" dirty="0"/>
              <a:t>What is angular</a:t>
            </a:r>
          </a:p>
        </p:txBody>
      </p:sp>
      <p:sp>
        <p:nvSpPr>
          <p:cNvPr id="3" name="Content Placeholder 2">
            <a:extLst>
              <a:ext uri="{FF2B5EF4-FFF2-40B4-BE49-F238E27FC236}">
                <a16:creationId xmlns:a16="http://schemas.microsoft.com/office/drawing/2014/main" id="{3D8EC676-308C-4BD1-BC06-E265B72BAC2B}"/>
              </a:ext>
            </a:extLst>
          </p:cNvPr>
          <p:cNvSpPr>
            <a:spLocks noGrp="1"/>
          </p:cNvSpPr>
          <p:nvPr>
            <p:ph idx="1"/>
          </p:nvPr>
        </p:nvSpPr>
        <p:spPr/>
        <p:txBody>
          <a:bodyPr/>
          <a:lstStyle/>
          <a:p>
            <a:pPr fontAlgn="base"/>
            <a:r>
              <a:rPr lang="en-US" dirty="0"/>
              <a:t>Javascript framework for client side SPA applications</a:t>
            </a:r>
          </a:p>
          <a:p>
            <a:pPr fontAlgn="base"/>
            <a:r>
              <a:rPr lang="en-US" dirty="0"/>
              <a:t>Applications will be developed using HTML CSS and JS</a:t>
            </a:r>
          </a:p>
          <a:p>
            <a:r>
              <a:rPr lang="en-US" dirty="0"/>
              <a:t>A full rewrite of the Angular 1.x framework, introducing a brand new application architecture completely built from scratch in TypeScript</a:t>
            </a:r>
          </a:p>
        </p:txBody>
      </p:sp>
    </p:spTree>
    <p:extLst>
      <p:ext uri="{BB962C8B-B14F-4D97-AF65-F5344CB8AC3E}">
        <p14:creationId xmlns:p14="http://schemas.microsoft.com/office/powerpoint/2010/main" val="120875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9334-27E9-4F8F-A71D-C1B2ABCAE4AF}"/>
              </a:ext>
            </a:extLst>
          </p:cNvPr>
          <p:cNvSpPr>
            <a:spLocks noGrp="1"/>
          </p:cNvSpPr>
          <p:nvPr>
            <p:ph type="title"/>
          </p:nvPr>
        </p:nvSpPr>
        <p:spPr/>
        <p:txBody>
          <a:bodyPr/>
          <a:lstStyle/>
          <a:p>
            <a:r>
              <a:rPr lang="en-US" dirty="0"/>
              <a:t>Angular features</a:t>
            </a:r>
          </a:p>
        </p:txBody>
      </p:sp>
      <p:sp>
        <p:nvSpPr>
          <p:cNvPr id="3" name="Content Placeholder 2">
            <a:extLst>
              <a:ext uri="{FF2B5EF4-FFF2-40B4-BE49-F238E27FC236}">
                <a16:creationId xmlns:a16="http://schemas.microsoft.com/office/drawing/2014/main" id="{804054F9-7820-4636-989B-4E8DE84E5A02}"/>
              </a:ext>
            </a:extLst>
          </p:cNvPr>
          <p:cNvSpPr>
            <a:spLocks noGrp="1"/>
          </p:cNvSpPr>
          <p:nvPr>
            <p:ph idx="1"/>
          </p:nvPr>
        </p:nvSpPr>
        <p:spPr/>
        <p:txBody>
          <a:bodyPr/>
          <a:lstStyle/>
          <a:p>
            <a:pPr fontAlgn="base"/>
            <a:r>
              <a:rPr lang="en-US" dirty="0"/>
              <a:t>Data binding</a:t>
            </a:r>
          </a:p>
          <a:p>
            <a:pPr fontAlgn="base"/>
            <a:r>
              <a:rPr lang="en-US" dirty="0"/>
              <a:t>HTML as template </a:t>
            </a:r>
          </a:p>
          <a:p>
            <a:pPr fontAlgn="base"/>
            <a:r>
              <a:rPr lang="en-US" dirty="0"/>
              <a:t>Modules</a:t>
            </a:r>
          </a:p>
          <a:p>
            <a:pPr fontAlgn="base"/>
            <a:r>
              <a:rPr lang="en-US" dirty="0"/>
              <a:t>Out of the box useful services</a:t>
            </a:r>
          </a:p>
          <a:p>
            <a:pPr fontAlgn="base"/>
            <a:r>
              <a:rPr lang="en-US" dirty="0"/>
              <a:t>Simple API</a:t>
            </a:r>
          </a:p>
          <a:p>
            <a:pPr fontAlgn="base"/>
            <a:r>
              <a:rPr lang="en-US" dirty="0"/>
              <a:t>Develop Across All Platforms</a:t>
            </a:r>
          </a:p>
          <a:p>
            <a:pPr fontAlgn="base"/>
            <a:r>
              <a:rPr lang="en-US" dirty="0"/>
              <a:t>Speed &amp; Performance</a:t>
            </a:r>
          </a:p>
          <a:p>
            <a:pPr fontAlgn="base"/>
            <a:r>
              <a:rPr lang="en-US" dirty="0"/>
              <a:t>Incredible Tooling</a:t>
            </a:r>
          </a:p>
        </p:txBody>
      </p:sp>
    </p:spTree>
    <p:extLst>
      <p:ext uri="{BB962C8B-B14F-4D97-AF65-F5344CB8AC3E}">
        <p14:creationId xmlns:p14="http://schemas.microsoft.com/office/powerpoint/2010/main" val="288810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12535E-929C-4309-A8B9-169CBFEFE05C}"/>
              </a:ext>
            </a:extLst>
          </p:cNvPr>
          <p:cNvSpPr>
            <a:spLocks noGrp="1"/>
          </p:cNvSpPr>
          <p:nvPr>
            <p:ph type="body" idx="1"/>
          </p:nvPr>
        </p:nvSpPr>
        <p:spPr/>
        <p:txBody>
          <a:bodyPr/>
          <a:lstStyle/>
          <a:p>
            <a:r>
              <a:rPr lang="en-US" dirty="0">
                <a:solidFill>
                  <a:srgbClr val="50D7C8"/>
                </a:solidFill>
              </a:rPr>
              <a:t>angular1</a:t>
            </a:r>
          </a:p>
        </p:txBody>
      </p:sp>
      <p:sp>
        <p:nvSpPr>
          <p:cNvPr id="4" name="Content Placeholder 3">
            <a:extLst>
              <a:ext uri="{FF2B5EF4-FFF2-40B4-BE49-F238E27FC236}">
                <a16:creationId xmlns:a16="http://schemas.microsoft.com/office/drawing/2014/main" id="{968A6C38-EF05-43D3-9F1B-DE0C5B5FFDAD}"/>
              </a:ext>
            </a:extLst>
          </p:cNvPr>
          <p:cNvSpPr>
            <a:spLocks noGrp="1"/>
          </p:cNvSpPr>
          <p:nvPr>
            <p:ph sz="half" idx="2"/>
          </p:nvPr>
        </p:nvSpPr>
        <p:spPr/>
        <p:txBody>
          <a:bodyPr/>
          <a:lstStyle/>
          <a:p>
            <a:r>
              <a:rPr lang="en-US" dirty="0"/>
              <a:t>Controller based</a:t>
            </a:r>
          </a:p>
          <a:p>
            <a:r>
              <a:rPr lang="en-US" dirty="0"/>
              <a:t>Javascript as only language</a:t>
            </a:r>
          </a:p>
          <a:p>
            <a:r>
              <a:rPr lang="en-US" dirty="0"/>
              <a:t>5 ways to create services</a:t>
            </a:r>
          </a:p>
          <a:p>
            <a:r>
              <a:rPr lang="en-US" dirty="0"/>
              <a:t>Complicated directive api</a:t>
            </a:r>
          </a:p>
          <a:p>
            <a:r>
              <a:rPr lang="en-US" dirty="0"/>
              <a:t>Not a great in performance</a:t>
            </a:r>
          </a:p>
          <a:p>
            <a:r>
              <a:rPr lang="en-US" dirty="0"/>
              <a:t>Not built with mobile support in mind</a:t>
            </a:r>
          </a:p>
          <a:p>
            <a:endParaRPr lang="en-US" dirty="0"/>
          </a:p>
        </p:txBody>
      </p:sp>
      <p:sp>
        <p:nvSpPr>
          <p:cNvPr id="7" name="Text Placeholder 6">
            <a:extLst>
              <a:ext uri="{FF2B5EF4-FFF2-40B4-BE49-F238E27FC236}">
                <a16:creationId xmlns:a16="http://schemas.microsoft.com/office/drawing/2014/main" id="{65E16FF0-B1E2-4974-9B9B-E90451DFD9CF}"/>
              </a:ext>
            </a:extLst>
          </p:cNvPr>
          <p:cNvSpPr>
            <a:spLocks noGrp="1"/>
          </p:cNvSpPr>
          <p:nvPr>
            <p:ph type="body" sz="quarter" idx="3"/>
          </p:nvPr>
        </p:nvSpPr>
        <p:spPr/>
        <p:txBody>
          <a:bodyPr/>
          <a:lstStyle/>
          <a:p>
            <a:r>
              <a:rPr lang="en-US" dirty="0">
                <a:solidFill>
                  <a:srgbClr val="50D7C8"/>
                </a:solidFill>
              </a:rPr>
              <a:t>angular2</a:t>
            </a:r>
          </a:p>
        </p:txBody>
      </p:sp>
      <p:sp>
        <p:nvSpPr>
          <p:cNvPr id="5" name="Content Placeholder 4">
            <a:extLst>
              <a:ext uri="{FF2B5EF4-FFF2-40B4-BE49-F238E27FC236}">
                <a16:creationId xmlns:a16="http://schemas.microsoft.com/office/drawing/2014/main" id="{2F5B69B9-5766-4C4D-AF3C-B4E38F9D085F}"/>
              </a:ext>
            </a:extLst>
          </p:cNvPr>
          <p:cNvSpPr>
            <a:spLocks noGrp="1"/>
          </p:cNvSpPr>
          <p:nvPr>
            <p:ph sz="quarter" idx="4"/>
          </p:nvPr>
        </p:nvSpPr>
        <p:spPr/>
        <p:txBody>
          <a:bodyPr/>
          <a:lstStyle/>
          <a:p>
            <a:r>
              <a:rPr lang="en-US" dirty="0"/>
              <a:t>Component based</a:t>
            </a:r>
          </a:p>
          <a:p>
            <a:r>
              <a:rPr lang="en-US" dirty="0"/>
              <a:t>Typescript, ES5, ES6, dart</a:t>
            </a:r>
          </a:p>
          <a:p>
            <a:r>
              <a:rPr lang="en-US" dirty="0"/>
              <a:t>1 Simplified service definition</a:t>
            </a:r>
          </a:p>
          <a:p>
            <a:r>
              <a:rPr lang="en-US" dirty="0"/>
              <a:t>Simplified directive api</a:t>
            </a:r>
          </a:p>
          <a:p>
            <a:r>
              <a:rPr lang="en-US" dirty="0"/>
              <a:t>Improved performance</a:t>
            </a:r>
          </a:p>
          <a:p>
            <a:r>
              <a:rPr lang="en-US" dirty="0"/>
              <a:t>mobile oriented</a:t>
            </a:r>
          </a:p>
        </p:txBody>
      </p:sp>
      <p:sp>
        <p:nvSpPr>
          <p:cNvPr id="2" name="Title 1">
            <a:extLst>
              <a:ext uri="{FF2B5EF4-FFF2-40B4-BE49-F238E27FC236}">
                <a16:creationId xmlns:a16="http://schemas.microsoft.com/office/drawing/2014/main" id="{40ED58DE-A428-426E-AAF4-CF97FBF013D1}"/>
              </a:ext>
            </a:extLst>
          </p:cNvPr>
          <p:cNvSpPr>
            <a:spLocks noGrp="1"/>
          </p:cNvSpPr>
          <p:nvPr>
            <p:ph type="title"/>
          </p:nvPr>
        </p:nvSpPr>
        <p:spPr/>
        <p:txBody>
          <a:bodyPr/>
          <a:lstStyle/>
          <a:p>
            <a:r>
              <a:rPr lang="en-US" dirty="0"/>
              <a:t>Angular1 vs angular 2</a:t>
            </a:r>
          </a:p>
        </p:txBody>
      </p:sp>
    </p:spTree>
    <p:extLst>
      <p:ext uri="{BB962C8B-B14F-4D97-AF65-F5344CB8AC3E}">
        <p14:creationId xmlns:p14="http://schemas.microsoft.com/office/powerpoint/2010/main" val="240140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D5C269-7E66-41A0-BEBA-B4606215005E}"/>
              </a:ext>
            </a:extLst>
          </p:cNvPr>
          <p:cNvSpPr>
            <a:spLocks noGrp="1"/>
          </p:cNvSpPr>
          <p:nvPr>
            <p:ph type="title"/>
          </p:nvPr>
        </p:nvSpPr>
        <p:spPr/>
        <p:txBody>
          <a:bodyPr/>
          <a:lstStyle/>
          <a:p>
            <a:r>
              <a:rPr lang="en-US" dirty="0"/>
              <a:t>Angular2 vs angular4 </a:t>
            </a:r>
          </a:p>
        </p:txBody>
      </p:sp>
      <p:sp>
        <p:nvSpPr>
          <p:cNvPr id="10" name="Content Placeholder 9">
            <a:extLst>
              <a:ext uri="{FF2B5EF4-FFF2-40B4-BE49-F238E27FC236}">
                <a16:creationId xmlns:a16="http://schemas.microsoft.com/office/drawing/2014/main" id="{E214671D-BA28-4620-9CB5-3952F4674156}"/>
              </a:ext>
            </a:extLst>
          </p:cNvPr>
          <p:cNvSpPr>
            <a:spLocks noGrp="1"/>
          </p:cNvSpPr>
          <p:nvPr>
            <p:ph idx="1"/>
          </p:nvPr>
        </p:nvSpPr>
        <p:spPr/>
        <p:txBody>
          <a:bodyPr>
            <a:normAutofit lnSpcReduction="10000"/>
          </a:bodyPr>
          <a:lstStyle/>
          <a:p>
            <a:r>
              <a:rPr lang="en-US" dirty="0"/>
              <a:t>Faster &amp; Smaller</a:t>
            </a:r>
          </a:p>
          <a:p>
            <a:r>
              <a:rPr lang="en-US" dirty="0"/>
              <a:t>View Engine</a:t>
            </a:r>
          </a:p>
          <a:p>
            <a:r>
              <a:rPr lang="en-US" dirty="0"/>
              <a:t>Animation Package</a:t>
            </a:r>
          </a:p>
          <a:p>
            <a:r>
              <a:rPr lang="en-US" dirty="0"/>
              <a:t>Improved *</a:t>
            </a:r>
            <a:r>
              <a:rPr lang="en-US" dirty="0" err="1"/>
              <a:t>ngIf</a:t>
            </a:r>
            <a:r>
              <a:rPr lang="en-US" dirty="0"/>
              <a:t> and *</a:t>
            </a:r>
            <a:r>
              <a:rPr lang="en-US" dirty="0" err="1"/>
              <a:t>ngFor</a:t>
            </a:r>
            <a:endParaRPr lang="en-US" dirty="0"/>
          </a:p>
          <a:p>
            <a:r>
              <a:rPr lang="en-US" dirty="0"/>
              <a:t>Angular Universal</a:t>
            </a:r>
          </a:p>
          <a:p>
            <a:r>
              <a:rPr lang="en-US" dirty="0"/>
              <a:t>TypeScript 2.1 &amp; 2.2 compatibility</a:t>
            </a:r>
          </a:p>
          <a:p>
            <a:r>
              <a:rPr lang="en-US" dirty="0"/>
              <a:t>Source Maps for Templates</a:t>
            </a:r>
          </a:p>
          <a:p>
            <a:r>
              <a:rPr lang="en-US" dirty="0" err="1"/>
              <a:t>ngIf</a:t>
            </a:r>
            <a:r>
              <a:rPr lang="en-US" dirty="0"/>
              <a:t> with Else</a:t>
            </a:r>
          </a:p>
          <a:p>
            <a:r>
              <a:rPr lang="en-US" dirty="0"/>
              <a:t>Apps Testing Simplified</a:t>
            </a:r>
          </a:p>
          <a:p>
            <a:r>
              <a:rPr lang="en-US" dirty="0"/>
              <a:t>Etc..</a:t>
            </a:r>
          </a:p>
        </p:txBody>
      </p:sp>
    </p:spTree>
    <p:extLst>
      <p:ext uri="{BB962C8B-B14F-4D97-AF65-F5344CB8AC3E}">
        <p14:creationId xmlns:p14="http://schemas.microsoft.com/office/powerpoint/2010/main" val="427576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80BCA-9054-4BEB-86ED-6E453D3F3B2B}"/>
              </a:ext>
            </a:extLst>
          </p:cNvPr>
          <p:cNvSpPr>
            <a:spLocks noGrp="1"/>
          </p:cNvSpPr>
          <p:nvPr>
            <p:ph type="title"/>
          </p:nvPr>
        </p:nvSpPr>
        <p:spPr/>
        <p:txBody>
          <a:bodyPr/>
          <a:lstStyle/>
          <a:p>
            <a:r>
              <a:rPr lang="en-US" dirty="0"/>
              <a:t>Language of choice</a:t>
            </a:r>
          </a:p>
        </p:txBody>
      </p:sp>
      <p:sp>
        <p:nvSpPr>
          <p:cNvPr id="3" name="Content Placeholder 2">
            <a:extLst>
              <a:ext uri="{FF2B5EF4-FFF2-40B4-BE49-F238E27FC236}">
                <a16:creationId xmlns:a16="http://schemas.microsoft.com/office/drawing/2014/main" id="{30BAB49F-67FD-4693-A604-D4A3338950DB}"/>
              </a:ext>
            </a:extLst>
          </p:cNvPr>
          <p:cNvSpPr>
            <a:spLocks noGrp="1"/>
          </p:cNvSpPr>
          <p:nvPr>
            <p:ph idx="1"/>
          </p:nvPr>
        </p:nvSpPr>
        <p:spPr/>
        <p:txBody>
          <a:bodyPr/>
          <a:lstStyle/>
          <a:p>
            <a:r>
              <a:rPr lang="en-US" dirty="0"/>
              <a:t>Angular has support for following languages</a:t>
            </a:r>
          </a:p>
          <a:p>
            <a:pPr lvl="1"/>
            <a:r>
              <a:rPr lang="en-US" dirty="0"/>
              <a:t>ES5</a:t>
            </a:r>
          </a:p>
          <a:p>
            <a:pPr lvl="1"/>
            <a:r>
              <a:rPr lang="en-US" dirty="0"/>
              <a:t>ES6</a:t>
            </a:r>
          </a:p>
          <a:p>
            <a:pPr lvl="1"/>
            <a:r>
              <a:rPr lang="en-US" dirty="0"/>
              <a:t>Typescript</a:t>
            </a:r>
          </a:p>
          <a:p>
            <a:pPr lvl="1"/>
            <a:r>
              <a:rPr lang="en-US" dirty="0"/>
              <a:t>dart</a:t>
            </a:r>
          </a:p>
        </p:txBody>
      </p:sp>
    </p:spTree>
    <p:extLst>
      <p:ext uri="{BB962C8B-B14F-4D97-AF65-F5344CB8AC3E}">
        <p14:creationId xmlns:p14="http://schemas.microsoft.com/office/powerpoint/2010/main" val="403412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5C94-DF38-42D2-BE97-7A141274E1AA}"/>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70361CE3-54FE-4037-8ED6-05F361F57800}"/>
              </a:ext>
            </a:extLst>
          </p:cNvPr>
          <p:cNvSpPr>
            <a:spLocks noGrp="1"/>
          </p:cNvSpPr>
          <p:nvPr>
            <p:ph idx="1"/>
          </p:nvPr>
        </p:nvSpPr>
        <p:spPr/>
        <p:txBody>
          <a:bodyPr anchor="ctr">
            <a:normAutofit/>
          </a:bodyPr>
          <a:lstStyle/>
          <a:p>
            <a:pPr marL="0" indent="0" algn="ctr">
              <a:buNone/>
            </a:pPr>
            <a:r>
              <a:rPr lang="en-US" sz="6000" dirty="0"/>
              <a:t>npm install </a:t>
            </a:r>
            <a:r>
              <a:rPr lang="en-US" sz="6000" b="1" dirty="0">
                <a:solidFill>
                  <a:srgbClr val="50D7C8"/>
                </a:solidFill>
              </a:rPr>
              <a:t>@angular/cli</a:t>
            </a:r>
            <a:r>
              <a:rPr lang="en-US" sz="6000" dirty="0"/>
              <a:t> -g</a:t>
            </a:r>
          </a:p>
        </p:txBody>
      </p:sp>
      <p:sp>
        <p:nvSpPr>
          <p:cNvPr id="4" name="Rectangle 3">
            <a:extLst>
              <a:ext uri="{FF2B5EF4-FFF2-40B4-BE49-F238E27FC236}">
                <a16:creationId xmlns:a16="http://schemas.microsoft.com/office/drawing/2014/main" id="{3B0C1B09-FA17-41F2-B869-7AAA0D7082A1}"/>
              </a:ext>
            </a:extLst>
          </p:cNvPr>
          <p:cNvSpPr/>
          <p:nvPr/>
        </p:nvSpPr>
        <p:spPr>
          <a:xfrm>
            <a:off x="5010734" y="6381430"/>
            <a:ext cx="2170531" cy="369332"/>
          </a:xfrm>
          <a:prstGeom prst="rect">
            <a:avLst/>
          </a:prstGeom>
        </p:spPr>
        <p:txBody>
          <a:bodyPr wrap="none">
            <a:spAutoFit/>
          </a:bodyPr>
          <a:lstStyle/>
          <a:p>
            <a:r>
              <a:rPr lang="en-US" dirty="0"/>
              <a:t>https://cli.angular.io/</a:t>
            </a:r>
          </a:p>
        </p:txBody>
      </p:sp>
    </p:spTree>
    <p:extLst>
      <p:ext uri="{BB962C8B-B14F-4D97-AF65-F5344CB8AC3E}">
        <p14:creationId xmlns:p14="http://schemas.microsoft.com/office/powerpoint/2010/main" val="3428219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676</Words>
  <Application>Microsoft Office PowerPoint</Application>
  <PresentationFormat>Widescreen</PresentationFormat>
  <Paragraphs>119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Consolas</vt:lpstr>
      <vt:lpstr>Office Theme</vt:lpstr>
      <vt:lpstr>Module 1 Building blocks of angular</vt:lpstr>
      <vt:lpstr>Outline</vt:lpstr>
      <vt:lpstr>Single Page Application</vt:lpstr>
      <vt:lpstr>What is angular</vt:lpstr>
      <vt:lpstr>Angular features</vt:lpstr>
      <vt:lpstr>Angular1 vs angular 2</vt:lpstr>
      <vt:lpstr>Angular2 vs angular4 </vt:lpstr>
      <vt:lpstr>Language of choice</vt:lpstr>
      <vt:lpstr>setup</vt:lpstr>
      <vt:lpstr>Augury</vt:lpstr>
      <vt:lpstr>First angular app</vt:lpstr>
      <vt:lpstr>Anatomy of project</vt:lpstr>
      <vt:lpstr>ng serve ??</vt:lpstr>
      <vt:lpstr>main.ts – the starting point of execution</vt:lpstr>
      <vt:lpstr>Bootstrapping Module</vt:lpstr>
      <vt:lpstr>App Module or Root Module</vt:lpstr>
      <vt:lpstr>Bootstrapping component</vt:lpstr>
      <vt:lpstr>App / Bootstrapping Component</vt:lpstr>
      <vt:lpstr>Execution flow</vt:lpstr>
      <vt:lpstr>Inspecting app with Augury</vt:lpstr>
      <vt:lpstr>Debugging Angular App</vt:lpstr>
      <vt:lpstr>Building blocks</vt:lpstr>
      <vt:lpstr>What you develop in angular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live khtech</dc:creator>
  <cp:lastModifiedBy>Bala Krishna Ragala</cp:lastModifiedBy>
  <cp:revision>55</cp:revision>
  <dcterms:created xsi:type="dcterms:W3CDTF">2017-07-19T09:06:38Z</dcterms:created>
  <dcterms:modified xsi:type="dcterms:W3CDTF">2017-07-31T12:34:57Z</dcterms:modified>
</cp:coreProperties>
</file>