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62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1240971"/>
            <a:ext cx="9934963" cy="491902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D300D6-A6F6-4B5F-BB6A-5A53C7CD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8" y="287350"/>
            <a:ext cx="10611761" cy="862181"/>
          </a:xfrm>
        </p:spPr>
        <p:txBody>
          <a:bodyPr/>
          <a:lstStyle>
            <a:lvl1pPr>
              <a:defRPr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8" y="287350"/>
            <a:ext cx="10611761" cy="862181"/>
          </a:xfrm>
        </p:spPr>
        <p:txBody>
          <a:bodyPr/>
          <a:lstStyle>
            <a:lvl1pPr>
              <a:defRPr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1240972"/>
            <a:ext cx="10611760" cy="485589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1254034"/>
            <a:ext cx="5214257" cy="4676503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1254034"/>
            <a:ext cx="5214257" cy="4676503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0AD19C-1173-4F1C-AC08-8BA52C54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8" y="287350"/>
            <a:ext cx="10611761" cy="862181"/>
          </a:xfrm>
        </p:spPr>
        <p:txBody>
          <a:bodyPr/>
          <a:lstStyle>
            <a:lvl1pPr>
              <a:defRPr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7189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8759"/>
            <a:ext cx="5157787" cy="4122504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561" y="1247189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8759"/>
            <a:ext cx="5183188" cy="4122504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29F8C7-8B3E-457A-AC08-AD90D65B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8" y="287350"/>
            <a:ext cx="10611761" cy="862181"/>
          </a:xfrm>
        </p:spPr>
        <p:txBody>
          <a:bodyPr/>
          <a:lstStyle>
            <a:lvl1pPr>
              <a:defRPr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8" y="267198"/>
            <a:ext cx="9934963" cy="77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1254035"/>
            <a:ext cx="9934963" cy="496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2</a:t>
            </a:r>
            <a:br>
              <a:rPr lang="en-US" dirty="0"/>
            </a:br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19C9-049B-4754-82C5-C25134AD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42FB-032B-4A5F-A0E0-C95A64E7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Supplied with typescript decorator</a:t>
            </a:r>
          </a:p>
          <a:p>
            <a:r>
              <a:rPr lang="en-US" dirty="0"/>
              <a:t>Marks the class to be treated as one of the angular artifact, in this case component</a:t>
            </a:r>
          </a:p>
          <a:p>
            <a:r>
              <a:rPr lang="en-US" dirty="0"/>
              <a:t>selector – tag name to be used in the html markup of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16571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3CEC-5126-4B29-AFC2-AF0CCA96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99A7-601D-4F8D-85FE-AEFE85F3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must be registered with module before it can be used</a:t>
            </a:r>
          </a:p>
          <a:p>
            <a:r>
              <a:rPr lang="en-US" dirty="0"/>
              <a:t>In the module under put the component type as one on the value for </a:t>
            </a:r>
            <a:r>
              <a:rPr lang="en-US" b="1" dirty="0"/>
              <a:t>declarations</a:t>
            </a:r>
            <a:r>
              <a:rPr lang="en-US" dirty="0"/>
              <a:t> array property</a:t>
            </a:r>
          </a:p>
        </p:txBody>
      </p:sp>
    </p:spTree>
    <p:extLst>
      <p:ext uri="{BB962C8B-B14F-4D97-AF65-F5344CB8AC3E}">
        <p14:creationId xmlns:p14="http://schemas.microsoft.com/office/powerpoint/2010/main" val="156951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E0CC-A0EC-45DC-A9A8-A0E0ABDE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with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2BEF-E511-4492-91ED-53E4508A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ng </a:t>
            </a:r>
            <a:r>
              <a:rPr lang="en-US" sz="3600" b="1" dirty="0">
                <a:solidFill>
                  <a:srgbClr val="50D7C8"/>
                </a:solidFill>
              </a:rPr>
              <a:t>generate component</a:t>
            </a:r>
            <a:r>
              <a:rPr lang="en-US" sz="3600" dirty="0"/>
              <a:t> &lt;</a:t>
            </a:r>
            <a:r>
              <a:rPr lang="en-US" sz="3600" dirty="0" err="1"/>
              <a:t>component_name</a:t>
            </a:r>
            <a:r>
              <a:rPr lang="en-US" sz="3600" dirty="0"/>
              <a:t>&gt;</a:t>
            </a:r>
          </a:p>
          <a:p>
            <a:pPr marL="0" indent="0" algn="ctr">
              <a:buNone/>
            </a:pPr>
            <a:r>
              <a:rPr lang="en-US" sz="3600" dirty="0"/>
              <a:t>ng </a:t>
            </a:r>
            <a:r>
              <a:rPr lang="en-US" sz="3600" b="1" dirty="0">
                <a:solidFill>
                  <a:srgbClr val="50D7C8"/>
                </a:solidFill>
              </a:rPr>
              <a:t>g c</a:t>
            </a:r>
            <a:r>
              <a:rPr lang="en-US" sz="3600" dirty="0"/>
              <a:t> &lt;</a:t>
            </a:r>
            <a:r>
              <a:rPr lang="en-US" sz="3600" dirty="0" err="1"/>
              <a:t>component_name</a:t>
            </a:r>
            <a:r>
              <a:rPr lang="en-US" sz="3600" dirty="0"/>
              <a:t>&gt;</a:t>
            </a:r>
          </a:p>
          <a:p>
            <a:pPr marL="0" indent="0" algn="ctr">
              <a:buNone/>
            </a:pPr>
            <a:r>
              <a:rPr lang="en-US" sz="3600" dirty="0"/>
              <a:t>ng </a:t>
            </a:r>
            <a:r>
              <a:rPr lang="en-US" sz="3600" b="1" dirty="0">
                <a:solidFill>
                  <a:srgbClr val="50D7C8"/>
                </a:solidFill>
              </a:rPr>
              <a:t>g c</a:t>
            </a:r>
            <a:r>
              <a:rPr lang="en-US" sz="3600" dirty="0"/>
              <a:t> &lt;</a:t>
            </a:r>
            <a:r>
              <a:rPr lang="en-US" sz="3600" dirty="0" err="1"/>
              <a:t>component_name</a:t>
            </a:r>
            <a:r>
              <a:rPr lang="en-US" sz="3600" dirty="0"/>
              <a:t>&gt; </a:t>
            </a:r>
            <a:r>
              <a:rPr lang="en-US" sz="3600" b="1" dirty="0">
                <a:solidFill>
                  <a:srgbClr val="50D7C8"/>
                </a:solidFill>
              </a:rPr>
              <a:t>-it -is --no-spec --flat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253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5856-26EA-41D7-8C33-7199F8BD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CC868-B51B-4EC7-8DB0-0FB66F313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8" b="13664"/>
          <a:stretch/>
        </p:blipFill>
        <p:spPr>
          <a:xfrm>
            <a:off x="3052771" y="2396359"/>
            <a:ext cx="6038193" cy="1749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50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6215-0A24-47F6-806B-63EDD8A0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Non-inherited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A9DB-D5CB-478C-BCEE-3C929A6A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solves the namespacing issues with CSS</a:t>
            </a:r>
          </a:p>
          <a:p>
            <a:r>
              <a:rPr lang="en-US" dirty="0"/>
              <a:t>Angular simulates the shadow-</a:t>
            </a:r>
            <a:r>
              <a:rPr lang="en-US" dirty="0" err="1"/>
              <a:t>dom</a:t>
            </a:r>
            <a:r>
              <a:rPr lang="en-US" dirty="0"/>
              <a:t> by default</a:t>
            </a:r>
          </a:p>
          <a:p>
            <a:r>
              <a:rPr lang="en-US" dirty="0"/>
              <a:t>You can control the shadow-</a:t>
            </a:r>
            <a:r>
              <a:rPr lang="en-US" dirty="0" err="1"/>
              <a:t>dom</a:t>
            </a:r>
            <a:r>
              <a:rPr lang="en-US" dirty="0"/>
              <a:t> simulation with encapsulation property of metadata</a:t>
            </a:r>
          </a:p>
        </p:txBody>
      </p:sp>
    </p:spTree>
    <p:extLst>
      <p:ext uri="{BB962C8B-B14F-4D97-AF65-F5344CB8AC3E}">
        <p14:creationId xmlns:p14="http://schemas.microsoft.com/office/powerpoint/2010/main" val="401794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C3D3-A1B2-44DC-86FB-7785F075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ViewEncapsulation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637534-7EB5-429A-A6AC-5A20FCB3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89" y="1380159"/>
            <a:ext cx="10293308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Emulate `Native` scoping of styles by adding an attribute containing surrogate id to the Host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Element and pre-processing the style rules provided via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Component#styles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} or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Component#styleUrls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}, and adding the new Host Element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attribute to all selectors.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This is the default option.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Emulated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Use the native encapsulation mechanism of the renderer. 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For the DOM this means using [Shadow DOM](https://w3c.github.io/webcomponents/spec/shadow/) and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creating a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ShadowRoot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for Component's Host Element.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Native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Don't provide any template or style encapsulation.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None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0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D0CA-CAD1-4FC2-88E2-06175FC5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E5D4-4E27-4561-8DF4-848D4260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@Component decorator is optional to create a component, true or false?</a:t>
            </a:r>
          </a:p>
          <a:p>
            <a:r>
              <a:rPr lang="en-US" dirty="0"/>
              <a:t>Component can be created without template true or false?</a:t>
            </a:r>
          </a:p>
          <a:p>
            <a:r>
              <a:rPr lang="en-US" dirty="0"/>
              <a:t>Which property of module should be amended before component can be used?</a:t>
            </a:r>
          </a:p>
          <a:p>
            <a:r>
              <a:rPr lang="en-US" dirty="0"/>
              <a:t>Styles from parent component will be cascaded to all child components by default, true or false</a:t>
            </a:r>
          </a:p>
          <a:p>
            <a:r>
              <a:rPr lang="en-US" dirty="0"/>
              <a:t>ng g com , command is used to scaffold angular component</a:t>
            </a:r>
          </a:p>
          <a:p>
            <a:r>
              <a:rPr lang="en-US" dirty="0"/>
              <a:t>Which ng command is used to create new angular app? </a:t>
            </a:r>
          </a:p>
        </p:txBody>
      </p:sp>
    </p:spTree>
    <p:extLst>
      <p:ext uri="{BB962C8B-B14F-4D97-AF65-F5344CB8AC3E}">
        <p14:creationId xmlns:p14="http://schemas.microsoft.com/office/powerpoint/2010/main" val="6915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8CEF-CBE3-4A52-A5AC-954B3D02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3197-595B-43A5-9395-1AA670AD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component architecture</a:t>
            </a:r>
          </a:p>
          <a:p>
            <a:r>
              <a:rPr lang="en-US" dirty="0"/>
              <a:t>Creating components manually and using CLI</a:t>
            </a:r>
          </a:p>
          <a:p>
            <a:r>
              <a:rPr lang="en-US" dirty="0"/>
              <a:t>Understanding component selector</a:t>
            </a:r>
          </a:p>
          <a:p>
            <a:r>
              <a:rPr lang="en-US" dirty="0"/>
              <a:t>Working with component templates and stylesheets</a:t>
            </a:r>
          </a:p>
          <a:p>
            <a:r>
              <a:rPr lang="en-US" dirty="0"/>
              <a:t>Understanding and implementing component composition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0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1DE9-9875-4016-BBD8-085C5BCD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car is single piece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E23F2-4557-4D78-AC87-896A6CF37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86" y="2129594"/>
            <a:ext cx="6205537" cy="32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5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5A5D-434D-4D90-86D6-204C9E15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8" y="287350"/>
            <a:ext cx="10611761" cy="862181"/>
          </a:xfrm>
        </p:spPr>
        <p:txBody>
          <a:bodyPr/>
          <a:lstStyle/>
          <a:p>
            <a:r>
              <a:rPr lang="en-US" dirty="0"/>
              <a:t>A car is several pieces</a:t>
            </a:r>
          </a:p>
        </p:txBody>
      </p:sp>
      <p:pic>
        <p:nvPicPr>
          <p:cNvPr id="11" name="Picture 2" descr="Image result for car components">
            <a:extLst>
              <a:ext uri="{FF2B5EF4-FFF2-40B4-BE49-F238E27FC236}">
                <a16:creationId xmlns:a16="http://schemas.microsoft.com/office/drawing/2014/main" id="{68F23EE5-360B-4D52-A186-C551423D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48" y="1149531"/>
            <a:ext cx="9828440" cy="501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8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C73C-CA3D-4E63-87C5-5F061A0C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6410-0B25-4B6B-AE25-B8962E7C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component</a:t>
            </a:r>
            <a:r>
              <a:rPr lang="en-US" dirty="0"/>
              <a:t> is a software object, meant to interact with other </a:t>
            </a:r>
            <a:r>
              <a:rPr lang="en-US" b="1" dirty="0"/>
              <a:t>components</a:t>
            </a:r>
            <a:r>
              <a:rPr lang="en-US" dirty="0"/>
              <a:t>, encapsulating certain functionality or a set of functionalities.</a:t>
            </a:r>
          </a:p>
          <a:p>
            <a:r>
              <a:rPr lang="en-US" dirty="0"/>
              <a:t>Look at large monolithic applications as set of reusable types composed to build a larger thing</a:t>
            </a:r>
          </a:p>
        </p:txBody>
      </p:sp>
    </p:spTree>
    <p:extLst>
      <p:ext uri="{BB962C8B-B14F-4D97-AF65-F5344CB8AC3E}">
        <p14:creationId xmlns:p14="http://schemas.microsoft.com/office/powerpoint/2010/main" val="32206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1D1E-EB8A-4C98-9E98-50FF8ACC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8B28-48E0-4BD5-B5DD-DA14B566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is responsible to present UI</a:t>
            </a:r>
            <a:endParaRPr lang="en-US" i="1" dirty="0"/>
          </a:p>
          <a:p>
            <a:pPr fontAlgn="base"/>
            <a:r>
              <a:rPr lang="en-US" dirty="0"/>
              <a:t>Has Template</a:t>
            </a:r>
          </a:p>
          <a:p>
            <a:pPr fontAlgn="base"/>
            <a:r>
              <a:rPr lang="en-US" dirty="0"/>
              <a:t>Has class</a:t>
            </a:r>
          </a:p>
          <a:p>
            <a:pPr lvl="1" fontAlgn="base"/>
            <a:r>
              <a:rPr lang="en-US" dirty="0"/>
              <a:t>State - Data</a:t>
            </a:r>
          </a:p>
          <a:p>
            <a:pPr lvl="1" fontAlgn="base"/>
            <a:r>
              <a:rPr lang="en-US" dirty="0"/>
              <a:t>Behavior - Logic</a:t>
            </a:r>
          </a:p>
          <a:p>
            <a:pPr fontAlgn="base"/>
            <a:r>
              <a:rPr lang="en-US" dirty="0"/>
              <a:t>Has Metadata</a:t>
            </a:r>
          </a:p>
          <a:p>
            <a:pPr lvl="1" fontAlgn="base"/>
            <a:r>
              <a:rPr lang="en-US" dirty="0"/>
              <a:t>Use decorator @</a:t>
            </a:r>
          </a:p>
          <a:p>
            <a:pPr lvl="1" fontAlgn="base"/>
            <a:r>
              <a:rPr lang="en-US" dirty="0"/>
              <a:t>Make Angular aware of intentions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4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DF1-DB9B-47BB-8310-19D7E1FA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QuestionnaireComponent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A41033-64FE-48E9-B5E3-C0F99A1E8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87" y="1344272"/>
            <a:ext cx="10611761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{Component}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@Component({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'app-questionnaire'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template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`&lt;h1&gt;{{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}}&lt;/h1&gt;`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color:cyan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export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QuestionnaireComponent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'Customer Satisfaction'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0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1973-F577-4B9E-9FF0-9C7488DE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AE5E-1E4A-4A82-8688-804BD11F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state and behavior of the UI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2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1973-F577-4B9E-9FF0-9C7488DE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&amp;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AE5E-1E4A-4A82-8688-804BD11F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UI &amp;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2 types for template</a:t>
            </a:r>
          </a:p>
          <a:p>
            <a:pPr lvl="1"/>
            <a:r>
              <a:rPr lang="en-US" dirty="0"/>
              <a:t>Internal - template</a:t>
            </a:r>
          </a:p>
          <a:p>
            <a:pPr lvl="1"/>
            <a:r>
              <a:rPr lang="en-US" dirty="0"/>
              <a:t>External – </a:t>
            </a:r>
            <a:r>
              <a:rPr lang="en-US" dirty="0" err="1"/>
              <a:t>templateUrl</a:t>
            </a:r>
            <a:endParaRPr lang="en-US" dirty="0"/>
          </a:p>
          <a:p>
            <a:r>
              <a:rPr lang="en-US" dirty="0"/>
              <a:t>2 types for styles</a:t>
            </a:r>
          </a:p>
          <a:p>
            <a:pPr lvl="1"/>
            <a:r>
              <a:rPr lang="en-US" dirty="0"/>
              <a:t>Internal - styles</a:t>
            </a:r>
          </a:p>
          <a:p>
            <a:pPr lvl="1"/>
            <a:r>
              <a:rPr lang="en-US" dirty="0"/>
              <a:t>External – </a:t>
            </a:r>
            <a:r>
              <a:rPr lang="en-US" dirty="0" err="1"/>
              <a:t>styleUrls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9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326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Module 2 Components</vt:lpstr>
      <vt:lpstr>Outline</vt:lpstr>
      <vt:lpstr>A car is single piece</vt:lpstr>
      <vt:lpstr>A car is several pieces</vt:lpstr>
      <vt:lpstr>Component based architecture</vt:lpstr>
      <vt:lpstr>Angular component</vt:lpstr>
      <vt:lpstr>QuestionnaireComponent</vt:lpstr>
      <vt:lpstr>Component Class</vt:lpstr>
      <vt:lpstr>Template &amp; Styles</vt:lpstr>
      <vt:lpstr>Metadata</vt:lpstr>
      <vt:lpstr>Component Registration</vt:lpstr>
      <vt:lpstr>Creating components with cli</vt:lpstr>
      <vt:lpstr>Composing components</vt:lpstr>
      <vt:lpstr>Non-inherited styles</vt:lpstr>
      <vt:lpstr>ViewEncapsulation</vt:lpstr>
      <vt:lpstr>Know your 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Bala Krishna Ragala</cp:lastModifiedBy>
  <cp:revision>72</cp:revision>
  <dcterms:created xsi:type="dcterms:W3CDTF">2017-07-19T09:06:38Z</dcterms:created>
  <dcterms:modified xsi:type="dcterms:W3CDTF">2017-07-31T17:17:25Z</dcterms:modified>
</cp:coreProperties>
</file>