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74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41EB9-7971-5544-BD7F-525B22CFBC36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8C74-732F-8D4D-8F20-8C98075AA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08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F534-097E-6546-AAC2-359745A6CD51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BC3DD-79F8-E74E-8B85-E69445BFDB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417438"/>
            <a:ext cx="9144000" cy="23876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8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3814354"/>
            <a:ext cx="12192000" cy="304364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67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989" y="1240971"/>
            <a:ext cx="9934963" cy="4919021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D300D6-A6F6-4B5F-BB6A-5A53C7CD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88" y="287350"/>
            <a:ext cx="10611761" cy="862181"/>
          </a:xfrm>
        </p:spPr>
        <p:txBody>
          <a:bodyPr/>
          <a:lstStyle>
            <a:lvl1pPr>
              <a:defRPr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618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545580" cy="5811838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8" y="287350"/>
            <a:ext cx="10611761" cy="862181"/>
          </a:xfrm>
        </p:spPr>
        <p:txBody>
          <a:bodyPr/>
          <a:lstStyle>
            <a:lvl1pPr>
              <a:defRPr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89" y="1240972"/>
            <a:ext cx="10611760" cy="485589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49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46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543" y="1254034"/>
            <a:ext cx="5214257" cy="4676503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543" y="1254034"/>
            <a:ext cx="5214257" cy="4676503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0AD19C-1173-4F1C-AC08-8BA52C54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88" y="287350"/>
            <a:ext cx="10611761" cy="862181"/>
          </a:xfrm>
        </p:spPr>
        <p:txBody>
          <a:bodyPr/>
          <a:lstStyle>
            <a:lvl1pPr>
              <a:defRPr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7189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8759"/>
            <a:ext cx="5157787" cy="4122504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561" y="1247189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8759"/>
            <a:ext cx="5183188" cy="4122504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29F8C7-8B3E-457A-AC08-AD90D65B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88" y="287350"/>
            <a:ext cx="10611761" cy="862181"/>
          </a:xfrm>
        </p:spPr>
        <p:txBody>
          <a:bodyPr/>
          <a:lstStyle>
            <a:lvl1pPr>
              <a:defRPr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2579066"/>
            <a:ext cx="9934963" cy="13202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96" y="261782"/>
            <a:ext cx="1491928" cy="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50D7C8"/>
              </a:buClr>
              <a:defRPr sz="3200"/>
            </a:lvl1pPr>
            <a:lvl2pPr>
              <a:buClr>
                <a:srgbClr val="50D7C8"/>
              </a:buClr>
              <a:defRPr sz="2800"/>
            </a:lvl2pPr>
            <a:lvl3pPr>
              <a:buClr>
                <a:srgbClr val="50D7C8"/>
              </a:buClr>
              <a:defRPr sz="2400"/>
            </a:lvl3pPr>
            <a:lvl4pPr>
              <a:buClr>
                <a:srgbClr val="50D7C8"/>
              </a:buClr>
              <a:defRPr sz="2000"/>
            </a:lvl4pPr>
            <a:lvl5pPr>
              <a:buClr>
                <a:srgbClr val="50D7C8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988" y="267198"/>
            <a:ext cx="9934963" cy="77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989" y="1254035"/>
            <a:ext cx="9934963" cy="496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91564"/>
            <a:ext cx="12192000" cy="4664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3</a:t>
            </a:r>
            <a:br>
              <a:rPr lang="en-US" dirty="0"/>
            </a:br>
            <a:r>
              <a:rPr lang="en-US" dirty="0"/>
              <a:t>Templating</a:t>
            </a:r>
          </a:p>
        </p:txBody>
      </p:sp>
    </p:spTree>
    <p:extLst>
      <p:ext uri="{BB962C8B-B14F-4D97-AF65-F5344CB8AC3E}">
        <p14:creationId xmlns:p14="http://schemas.microsoft.com/office/powerpoint/2010/main" val="29334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8CEF-CBE3-4A52-A5AC-954B3D02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3197-595B-43A5-9395-1AA670AD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angular templating capabilities</a:t>
            </a:r>
          </a:p>
          <a:p>
            <a:r>
              <a:rPr lang="en-US" dirty="0"/>
              <a:t>Working with databinding both one way and two binding</a:t>
            </a:r>
          </a:p>
          <a:p>
            <a:r>
              <a:rPr lang="en-US" dirty="0"/>
              <a:t>Passing data to components using property binding</a:t>
            </a:r>
          </a:p>
          <a:p>
            <a:r>
              <a:rPr lang="en-US" dirty="0"/>
              <a:t>Raising events to parent components from child component using event binding</a:t>
            </a:r>
          </a:p>
          <a:p>
            <a:r>
              <a:rPr lang="en-US" dirty="0"/>
              <a:t>Creating variables in templates and referencing them in template and component class</a:t>
            </a:r>
          </a:p>
          <a:p>
            <a:r>
              <a:rPr lang="en-US" dirty="0"/>
              <a:t>Avoiding referencing undefined properties using safe navigation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0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FEE0-AAD3-4E25-B80E-8334C12A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6E01-7732-4AB8-B048-1164A69A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strengths of angular</a:t>
            </a:r>
          </a:p>
          <a:p>
            <a:r>
              <a:rPr lang="en-US" dirty="0"/>
              <a:t>Helps in keeping state sync between UI and model (component)</a:t>
            </a:r>
          </a:p>
          <a:p>
            <a:r>
              <a:rPr lang="en-US" dirty="0"/>
              <a:t>4 different types</a:t>
            </a:r>
          </a:p>
          <a:p>
            <a:pPr lvl="1"/>
            <a:r>
              <a:rPr lang="en-US" dirty="0"/>
              <a:t>Interpolation, uses double curly braces syntax {{}}</a:t>
            </a:r>
          </a:p>
          <a:p>
            <a:pPr lvl="1"/>
            <a:r>
              <a:rPr lang="en-US" dirty="0"/>
              <a:t>Property binding, uses square bracket syntax []</a:t>
            </a:r>
          </a:p>
          <a:p>
            <a:pPr lvl="1"/>
            <a:r>
              <a:rPr lang="en-US" dirty="0"/>
              <a:t>Event binding, uses parenthesis syntax ()</a:t>
            </a:r>
          </a:p>
          <a:p>
            <a:pPr lvl="1"/>
            <a:r>
              <a:rPr lang="en-US" dirty="0"/>
              <a:t>Two way binding, uses </a:t>
            </a:r>
            <a:r>
              <a:rPr lang="en-US"/>
              <a:t>banana-in-a-box syntax [()]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7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D0CA-CAD1-4FC2-88E2-06175FC5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E5D4-4E27-4561-8DF4-848D4260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@Component decorator is optional to create a component, true or false?</a:t>
            </a:r>
          </a:p>
          <a:p>
            <a:r>
              <a:rPr lang="en-US" dirty="0"/>
              <a:t>Component can be created without template true or false?</a:t>
            </a:r>
          </a:p>
          <a:p>
            <a:r>
              <a:rPr lang="en-US" dirty="0"/>
              <a:t>Which property of module should be amended before component can be used?</a:t>
            </a:r>
          </a:p>
          <a:p>
            <a:r>
              <a:rPr lang="en-US" dirty="0"/>
              <a:t>Styles from parent component will be cascaded to all child components by default, true or false</a:t>
            </a:r>
          </a:p>
          <a:p>
            <a:r>
              <a:rPr lang="en-US" dirty="0"/>
              <a:t>ng g com , command is used to scaffold angular component</a:t>
            </a:r>
          </a:p>
          <a:p>
            <a:r>
              <a:rPr lang="en-US" dirty="0"/>
              <a:t>Which ng command is used to create new angular app? </a:t>
            </a:r>
          </a:p>
        </p:txBody>
      </p:sp>
    </p:spTree>
    <p:extLst>
      <p:ext uri="{BB962C8B-B14F-4D97-AF65-F5344CB8AC3E}">
        <p14:creationId xmlns:p14="http://schemas.microsoft.com/office/powerpoint/2010/main" val="69152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186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Module 3 Templating</vt:lpstr>
      <vt:lpstr>Outline</vt:lpstr>
      <vt:lpstr>Databinding</vt:lpstr>
      <vt:lpstr>Know your 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 khtech</dc:creator>
  <cp:lastModifiedBy>Bala Krishna Ragala</cp:lastModifiedBy>
  <cp:revision>73</cp:revision>
  <dcterms:created xsi:type="dcterms:W3CDTF">2017-07-19T09:06:38Z</dcterms:created>
  <dcterms:modified xsi:type="dcterms:W3CDTF">2017-07-31T17:32:07Z</dcterms:modified>
</cp:coreProperties>
</file>