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>
        <p:scale>
          <a:sx n="100" d="100"/>
          <a:sy n="100" d="100"/>
        </p:scale>
        <p:origin x="10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This is a sample Text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Introduction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live khtech</cp:lastModifiedBy>
  <cp:revision>14</cp:revision>
  <dcterms:created xsi:type="dcterms:W3CDTF">2017-07-19T09:06:38Z</dcterms:created>
  <dcterms:modified xsi:type="dcterms:W3CDTF">2017-07-25T09:40:48Z</dcterms:modified>
</cp:coreProperties>
</file>