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58" r:id="rId2"/>
    <p:sldId id="259" r:id="rId3"/>
    <p:sldId id="260"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D7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30"/>
    <p:restoredTop sz="94674"/>
  </p:normalViewPr>
  <p:slideViewPr>
    <p:cSldViewPr snapToGrid="0" snapToObjects="1">
      <p:cViewPr varScale="1">
        <p:scale>
          <a:sx n="68" d="100"/>
          <a:sy n="68" d="100"/>
        </p:scale>
        <p:origin x="462" y="7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9" d="100"/>
          <a:sy n="99" d="100"/>
        </p:scale>
        <p:origin x="3064"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B41EB9-7971-5544-BD7F-525B22CFBC36}" type="datetimeFigureOut">
              <a:rPr lang="en-US" smtClean="0"/>
              <a:t>7/26/2017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418C74-732F-8D4D-8F20-8C98075AAD8C}" type="slidenum">
              <a:rPr lang="en-US" smtClean="0"/>
              <a:t>‹#›</a:t>
            </a:fld>
            <a:endParaRPr lang="en-US"/>
          </a:p>
        </p:txBody>
      </p:sp>
    </p:spTree>
    <p:extLst>
      <p:ext uri="{BB962C8B-B14F-4D97-AF65-F5344CB8AC3E}">
        <p14:creationId xmlns:p14="http://schemas.microsoft.com/office/powerpoint/2010/main" val="1440108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CF534-097E-6546-AAC2-359745A6CD51}" type="datetimeFigureOut">
              <a:rPr lang="en-US" smtClean="0"/>
              <a:t>7/26/2017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3BC3DD-79F8-E74E-8B85-E69445BFDBC5}" type="slidenum">
              <a:rPr lang="en-US" smtClean="0"/>
              <a:t>‹#›</a:t>
            </a:fld>
            <a:endParaRPr lang="en-US"/>
          </a:p>
        </p:txBody>
      </p:sp>
    </p:spTree>
    <p:extLst>
      <p:ext uri="{BB962C8B-B14F-4D97-AF65-F5344CB8AC3E}">
        <p14:creationId xmlns:p14="http://schemas.microsoft.com/office/powerpoint/2010/main" val="1899494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417438"/>
            <a:ext cx="9144000" cy="2387600"/>
          </a:xfrm>
          <a:ln>
            <a:noFill/>
          </a:ln>
        </p:spPr>
        <p:txBody>
          <a:bodyPr anchor="b">
            <a:normAutofit/>
          </a:bodyPr>
          <a:lstStyle>
            <a:lvl1pPr algn="ctr">
              <a:defRPr sz="8000" b="0">
                <a:solidFill>
                  <a:srgbClr val="50D7C8"/>
                </a:solidFill>
                <a:latin typeface="+mn-lt"/>
              </a:defRPr>
            </a:lvl1pPr>
          </a:lstStyle>
          <a:p>
            <a:r>
              <a:rPr lang="en-US" dirty="0"/>
              <a:t>This is a sample Text</a:t>
            </a:r>
          </a:p>
        </p:txBody>
      </p:sp>
      <p:sp>
        <p:nvSpPr>
          <p:cNvPr id="10" name="Rectangle 9"/>
          <p:cNvSpPr/>
          <p:nvPr userDrawn="1"/>
        </p:nvSpPr>
        <p:spPr>
          <a:xfrm>
            <a:off x="0" y="3814354"/>
            <a:ext cx="12192000" cy="3043646"/>
          </a:xfrm>
          <a:prstGeom prst="rect">
            <a:avLst/>
          </a:prstGeom>
          <a:solidFill>
            <a:srgbClr val="50D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79319" y="230188"/>
            <a:ext cx="1694248" cy="618401"/>
          </a:xfrm>
          <a:prstGeom prst="rect">
            <a:avLst/>
          </a:prstGeom>
        </p:spPr>
      </p:pic>
      <p:sp>
        <p:nvSpPr>
          <p:cNvPr id="3" name="Subtitle 2"/>
          <p:cNvSpPr>
            <a:spLocks noGrp="1"/>
          </p:cNvSpPr>
          <p:nvPr>
            <p:ph type="subTitle" idx="1"/>
          </p:nvPr>
        </p:nvSpPr>
        <p:spPr>
          <a:xfrm>
            <a:off x="1524000" y="4015867"/>
            <a:ext cx="9144000" cy="1655762"/>
          </a:xfrm>
          <a:ln>
            <a:noFill/>
          </a:ln>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7182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65989" y="793725"/>
            <a:ext cx="9934963" cy="1320299"/>
          </a:xfrm>
        </p:spPr>
        <p:txBody>
          <a:bodyPr/>
          <a:lstStyle>
            <a:lvl1pPr>
              <a:defRPr>
                <a:solidFill>
                  <a:srgbClr val="50D7C8"/>
                </a:solidFill>
                <a:latin typeface="+mn-lt"/>
              </a:defRPr>
            </a:lvl1pPr>
          </a:lstStyle>
          <a:p>
            <a:r>
              <a:rPr lang="en-US" dirty="0"/>
              <a:t>Click to edit Master title style</a:t>
            </a:r>
          </a:p>
        </p:txBody>
      </p:sp>
      <p:sp>
        <p:nvSpPr>
          <p:cNvPr id="3" name="Vertical Text Placeholder 2"/>
          <p:cNvSpPr>
            <a:spLocks noGrp="1"/>
          </p:cNvSpPr>
          <p:nvPr>
            <p:ph type="body" orient="vert" idx="1"/>
          </p:nvPr>
        </p:nvSpPr>
        <p:spPr>
          <a:xfrm>
            <a:off x="765989" y="2264491"/>
            <a:ext cx="9934963" cy="3895501"/>
          </a:xfrm>
        </p:spPr>
        <p:txBody>
          <a:bodyPr vert="eaVert"/>
          <a:lstStyle>
            <a:lvl1pPr>
              <a:buClr>
                <a:srgbClr val="50D7C8"/>
              </a:buClr>
              <a:defRPr/>
            </a:lvl1pPr>
            <a:lvl2pPr>
              <a:buClr>
                <a:srgbClr val="50D7C8"/>
              </a:buClr>
              <a:defRPr/>
            </a:lvl2pPr>
            <a:lvl3pPr>
              <a:buClr>
                <a:srgbClr val="50D7C8"/>
              </a:buClr>
              <a:defRPr/>
            </a:lvl3pPr>
            <a:lvl4pPr>
              <a:buClr>
                <a:srgbClr val="50D7C8"/>
              </a:buClr>
              <a:defRPr/>
            </a:lvl4pPr>
            <a:lvl5pPr>
              <a:buClr>
                <a:srgbClr val="50D7C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012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36180" y="365125"/>
            <a:ext cx="2628900" cy="5811838"/>
          </a:xfrm>
        </p:spPr>
        <p:txBody>
          <a:bodyPr vert="eaVert"/>
          <a:lstStyle>
            <a:lvl1pPr>
              <a:defRPr>
                <a:solidFill>
                  <a:srgbClr val="50D7C8"/>
                </a:solidFill>
                <a:latin typeface="+mn-lt"/>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6545580" cy="5811838"/>
          </a:xfrm>
        </p:spPr>
        <p:txBody>
          <a:bodyPr vert="eaVert"/>
          <a:lstStyle>
            <a:lvl1pPr>
              <a:buClr>
                <a:srgbClr val="50D7C8"/>
              </a:buClr>
              <a:defRPr/>
            </a:lvl1pPr>
            <a:lvl2pPr>
              <a:buClr>
                <a:srgbClr val="50D7C8"/>
              </a:buClr>
              <a:defRPr/>
            </a:lvl2pPr>
            <a:lvl3pPr>
              <a:buClr>
                <a:srgbClr val="50D7C8"/>
              </a:buClr>
              <a:defRPr/>
            </a:lvl3pPr>
            <a:lvl4pPr>
              <a:buClr>
                <a:srgbClr val="50D7C8"/>
              </a:buClr>
              <a:defRPr/>
            </a:lvl4pPr>
            <a:lvl5pPr>
              <a:buClr>
                <a:srgbClr val="50D7C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779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5989" y="730602"/>
            <a:ext cx="9934963" cy="1320299"/>
          </a:xfrm>
        </p:spPr>
        <p:txBody>
          <a:bodyPr/>
          <a:lstStyle>
            <a:lvl1pPr>
              <a:defRPr>
                <a:solidFill>
                  <a:srgbClr val="50D7C8"/>
                </a:solidFill>
                <a:latin typeface="+mn-lt"/>
              </a:defRPr>
            </a:lvl1pPr>
          </a:lstStyle>
          <a:p>
            <a:r>
              <a:rPr lang="en-US" dirty="0"/>
              <a:t>Click to edit Master title style</a:t>
            </a:r>
          </a:p>
        </p:txBody>
      </p:sp>
      <p:sp>
        <p:nvSpPr>
          <p:cNvPr id="3" name="Content Placeholder 2"/>
          <p:cNvSpPr>
            <a:spLocks noGrp="1"/>
          </p:cNvSpPr>
          <p:nvPr>
            <p:ph idx="1"/>
          </p:nvPr>
        </p:nvSpPr>
        <p:spPr>
          <a:xfrm>
            <a:off x="765989" y="2201368"/>
            <a:ext cx="9934963" cy="3895501"/>
          </a:xfrm>
        </p:spPr>
        <p:txBody>
          <a:bodyPr/>
          <a:lstStyle>
            <a:lvl1pPr>
              <a:buClr>
                <a:srgbClr val="50D7C8"/>
              </a:buClr>
              <a:defRPr/>
            </a:lvl1pPr>
            <a:lvl2pPr>
              <a:buClr>
                <a:srgbClr val="50D7C8"/>
              </a:buClr>
              <a:defRPr/>
            </a:lvl2pPr>
            <a:lvl3pPr>
              <a:buClr>
                <a:srgbClr val="50D7C8"/>
              </a:buClr>
              <a:defRPr/>
            </a:lvl3pPr>
            <a:lvl4pPr>
              <a:buClr>
                <a:srgbClr val="50D7C8"/>
              </a:buClr>
              <a:defRPr/>
            </a:lvl4pPr>
            <a:lvl5pPr>
              <a:buClr>
                <a:srgbClr val="50D7C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1507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404938"/>
            <a:ext cx="10515600" cy="2852737"/>
          </a:xfrm>
        </p:spPr>
        <p:txBody>
          <a:bodyPr anchor="b"/>
          <a:lstStyle>
            <a:lvl1pPr>
              <a:defRPr sz="6000">
                <a:solidFill>
                  <a:srgbClr val="50D7C8"/>
                </a:solidFill>
                <a:latin typeface="+mn-lt"/>
              </a:defRPr>
            </a:lvl1pPr>
          </a:lstStyle>
          <a:p>
            <a:r>
              <a:rPr lang="en-US" dirty="0"/>
              <a:t>Click to edit Master title style</a:t>
            </a:r>
          </a:p>
        </p:txBody>
      </p:sp>
      <p:sp>
        <p:nvSpPr>
          <p:cNvPr id="3" name="Text Placeholder 2"/>
          <p:cNvSpPr>
            <a:spLocks noGrp="1"/>
          </p:cNvSpPr>
          <p:nvPr>
            <p:ph type="body" idx="1"/>
          </p:nvPr>
        </p:nvSpPr>
        <p:spPr>
          <a:xfrm>
            <a:off x="831850" y="42846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4355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5989" y="848589"/>
            <a:ext cx="10587811" cy="1320299"/>
          </a:xfrm>
        </p:spPr>
        <p:txBody>
          <a:bodyPr/>
          <a:lstStyle>
            <a:lvl1pPr>
              <a:defRPr>
                <a:solidFill>
                  <a:srgbClr val="50D7C8"/>
                </a:solidFill>
                <a:latin typeface="+mn-lt"/>
              </a:defRPr>
            </a:lvl1pPr>
          </a:lstStyle>
          <a:p>
            <a:r>
              <a:rPr lang="en-US" dirty="0"/>
              <a:t>Click to edit Master title style</a:t>
            </a:r>
          </a:p>
        </p:txBody>
      </p:sp>
      <p:sp>
        <p:nvSpPr>
          <p:cNvPr id="3" name="Content Placeholder 2"/>
          <p:cNvSpPr>
            <a:spLocks noGrp="1"/>
          </p:cNvSpPr>
          <p:nvPr>
            <p:ph sz="half" idx="1"/>
          </p:nvPr>
        </p:nvSpPr>
        <p:spPr>
          <a:xfrm>
            <a:off x="805543" y="2338251"/>
            <a:ext cx="5214257" cy="3592286"/>
          </a:xfrm>
        </p:spPr>
        <p:txBody>
          <a:bodyPr/>
          <a:lstStyle>
            <a:lvl1pPr>
              <a:buClr>
                <a:srgbClr val="50D7C8"/>
              </a:buClr>
              <a:defRPr/>
            </a:lvl1pPr>
            <a:lvl2pPr>
              <a:buClr>
                <a:srgbClr val="50D7C8"/>
              </a:buClr>
              <a:defRPr/>
            </a:lvl2pPr>
            <a:lvl3pPr>
              <a:buClr>
                <a:srgbClr val="50D7C8"/>
              </a:buClr>
              <a:defRPr/>
            </a:lvl3pPr>
            <a:lvl4pPr>
              <a:buClr>
                <a:srgbClr val="50D7C8"/>
              </a:buClr>
              <a:defRPr/>
            </a:lvl4pPr>
            <a:lvl5pPr>
              <a:buClr>
                <a:srgbClr val="50D7C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39543" y="2338251"/>
            <a:ext cx="5214257" cy="3592286"/>
          </a:xfrm>
        </p:spPr>
        <p:txBody>
          <a:bodyPr/>
          <a:lstStyle>
            <a:lvl1pPr>
              <a:buClr>
                <a:srgbClr val="50D7C8"/>
              </a:buClr>
              <a:defRPr/>
            </a:lvl1pPr>
            <a:lvl2pPr>
              <a:buClr>
                <a:srgbClr val="50D7C8"/>
              </a:buClr>
              <a:defRPr/>
            </a:lvl2pPr>
            <a:lvl3pPr>
              <a:buClr>
                <a:srgbClr val="50D7C8"/>
              </a:buClr>
              <a:defRPr/>
            </a:lvl3pPr>
            <a:lvl4pPr>
              <a:buClr>
                <a:srgbClr val="50D7C8"/>
              </a:buClr>
              <a:defRPr/>
            </a:lvl4pPr>
            <a:lvl5pPr>
              <a:buClr>
                <a:srgbClr val="50D7C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7700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rgbClr val="50D7C8"/>
                </a:solidFill>
                <a:latin typeface="+mn-lt"/>
              </a:defRPr>
            </a:lvl1pPr>
          </a:lstStyle>
          <a:p>
            <a:r>
              <a:rPr lang="en-US" dirty="0"/>
              <a:t>Click to edit Master title style</a:t>
            </a:r>
          </a:p>
        </p:txBody>
      </p:sp>
      <p:sp>
        <p:nvSpPr>
          <p:cNvPr id="3" name="Text Placeholder 2"/>
          <p:cNvSpPr>
            <a:spLocks noGrp="1"/>
          </p:cNvSpPr>
          <p:nvPr>
            <p:ph type="body" idx="1"/>
          </p:nvPr>
        </p:nvSpPr>
        <p:spPr>
          <a:xfrm>
            <a:off x="839788" y="1782763"/>
            <a:ext cx="5157787" cy="82391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606675"/>
            <a:ext cx="5157787" cy="3684588"/>
          </a:xfrm>
        </p:spPr>
        <p:txBody>
          <a:bodyPr/>
          <a:lstStyle>
            <a:lvl1pPr>
              <a:buClr>
                <a:srgbClr val="50D7C8"/>
              </a:buClr>
              <a:defRPr/>
            </a:lvl1pPr>
            <a:lvl2pPr>
              <a:buClr>
                <a:srgbClr val="50D7C8"/>
              </a:buClr>
              <a:defRPr/>
            </a:lvl2pPr>
            <a:lvl3pPr>
              <a:buClr>
                <a:srgbClr val="50D7C8"/>
              </a:buClr>
              <a:defRPr/>
            </a:lvl3pPr>
            <a:lvl4pPr>
              <a:buClr>
                <a:srgbClr val="50D7C8"/>
              </a:buClr>
              <a:defRPr/>
            </a:lvl4pPr>
            <a:lvl5pPr>
              <a:buClr>
                <a:srgbClr val="50D7C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782763"/>
            <a:ext cx="5183188" cy="82391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606675"/>
            <a:ext cx="5183188" cy="3684588"/>
          </a:xfrm>
        </p:spPr>
        <p:txBody>
          <a:bodyPr/>
          <a:lstStyle>
            <a:lvl1pPr>
              <a:buClr>
                <a:srgbClr val="50D7C8"/>
              </a:buClr>
              <a:defRPr/>
            </a:lvl1pPr>
            <a:lvl2pPr>
              <a:buClr>
                <a:srgbClr val="50D7C8"/>
              </a:buClr>
              <a:defRPr/>
            </a:lvl2pPr>
            <a:lvl3pPr>
              <a:buClr>
                <a:srgbClr val="50D7C8"/>
              </a:buClr>
              <a:defRPr/>
            </a:lvl3pPr>
            <a:lvl4pPr>
              <a:buClr>
                <a:srgbClr val="50D7C8"/>
              </a:buClr>
              <a:defRPr/>
            </a:lvl4pPr>
            <a:lvl5pPr>
              <a:buClr>
                <a:srgbClr val="50D7C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8243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solidFill>
          <a:srgbClr val="50D7C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989" y="2579066"/>
            <a:ext cx="9934963" cy="1320299"/>
          </a:xfrm>
        </p:spPr>
        <p:txBody>
          <a:bodyPr/>
          <a:lstStyle>
            <a:lvl1pPr algn="ctr">
              <a:defRPr b="1">
                <a:solidFill>
                  <a:schemeClr val="bg1"/>
                </a:solidFill>
              </a:defRPr>
            </a:lvl1pPr>
          </a:lstStyle>
          <a:p>
            <a:r>
              <a:rPr lang="en-US" dirty="0"/>
              <a:t>Click to edit Master title style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69296" y="261782"/>
            <a:ext cx="1491928" cy="552014"/>
          </a:xfrm>
          <a:prstGeom prst="rect">
            <a:avLst/>
          </a:prstGeom>
        </p:spPr>
      </p:pic>
    </p:spTree>
    <p:extLst>
      <p:ext uri="{BB962C8B-B14F-4D97-AF65-F5344CB8AC3E}">
        <p14:creationId xmlns:p14="http://schemas.microsoft.com/office/powerpoint/2010/main" val="387360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577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50D7C8"/>
                </a:solidFill>
                <a:latin typeface="+mn-lt"/>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buClr>
                <a:srgbClr val="50D7C8"/>
              </a:buClr>
              <a:defRPr sz="3200"/>
            </a:lvl1pPr>
            <a:lvl2pPr>
              <a:buClr>
                <a:srgbClr val="50D7C8"/>
              </a:buClr>
              <a:defRPr sz="2800"/>
            </a:lvl2pPr>
            <a:lvl3pPr>
              <a:buClr>
                <a:srgbClr val="50D7C8"/>
              </a:buClr>
              <a:defRPr sz="2400"/>
            </a:lvl3pPr>
            <a:lvl4pPr>
              <a:buClr>
                <a:srgbClr val="50D7C8"/>
              </a:buClr>
              <a:defRPr sz="2000"/>
            </a:lvl4pPr>
            <a:lvl5pPr>
              <a:buClr>
                <a:srgbClr val="50D7C8"/>
              </a:buCl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21399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50D7C8"/>
                </a:solidFill>
                <a:latin typeface="+mn-lt"/>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834628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5989" y="848589"/>
            <a:ext cx="9934963" cy="132029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65989" y="2319355"/>
            <a:ext cx="9934963" cy="38955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0" y="6391564"/>
            <a:ext cx="12192000" cy="466435"/>
          </a:xfrm>
          <a:prstGeom prst="rect">
            <a:avLst/>
          </a:prstGeom>
          <a:solidFill>
            <a:srgbClr val="50D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279319" y="230188"/>
            <a:ext cx="1694248" cy="618401"/>
          </a:xfrm>
          <a:prstGeom prst="rect">
            <a:avLst/>
          </a:prstGeom>
        </p:spPr>
      </p:pic>
    </p:spTree>
    <p:extLst>
      <p:ext uri="{BB962C8B-B14F-4D97-AF65-F5344CB8AC3E}">
        <p14:creationId xmlns:p14="http://schemas.microsoft.com/office/powerpoint/2010/main" val="400882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50D7C8"/>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13</a:t>
            </a:r>
            <a:br>
              <a:rPr lang="en-US" dirty="0"/>
            </a:br>
            <a:r>
              <a:rPr lang="en-US" dirty="0"/>
              <a:t>Debugging ExpressJS</a:t>
            </a:r>
          </a:p>
        </p:txBody>
      </p:sp>
    </p:spTree>
    <p:extLst>
      <p:ext uri="{BB962C8B-B14F-4D97-AF65-F5344CB8AC3E}">
        <p14:creationId xmlns:p14="http://schemas.microsoft.com/office/powerpoint/2010/main" val="293341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355C0-E6CE-45C2-9484-D9E23BA4A8E4}"/>
              </a:ext>
            </a:extLst>
          </p:cNvPr>
          <p:cNvSpPr>
            <a:spLocks noGrp="1"/>
          </p:cNvSpPr>
          <p:nvPr>
            <p:ph type="title"/>
          </p:nvPr>
        </p:nvSpPr>
        <p:spPr/>
        <p:txBody>
          <a:bodyPr/>
          <a:lstStyle/>
          <a:p>
            <a:r>
              <a:rPr lang="en-US" b="1" dirty="0"/>
              <a:t>Outline</a:t>
            </a:r>
          </a:p>
        </p:txBody>
      </p:sp>
      <p:sp>
        <p:nvSpPr>
          <p:cNvPr id="3" name="Content Placeholder 2">
            <a:extLst>
              <a:ext uri="{FF2B5EF4-FFF2-40B4-BE49-F238E27FC236}">
                <a16:creationId xmlns:a16="http://schemas.microsoft.com/office/drawing/2014/main" id="{C765463C-CB30-4813-9DF9-DF2469B97D52}"/>
              </a:ext>
            </a:extLst>
          </p:cNvPr>
          <p:cNvSpPr>
            <a:spLocks noGrp="1"/>
          </p:cNvSpPr>
          <p:nvPr>
            <p:ph idx="1"/>
          </p:nvPr>
        </p:nvSpPr>
        <p:spPr/>
        <p:txBody>
          <a:bodyPr/>
          <a:lstStyle/>
          <a:p>
            <a:r>
              <a:rPr lang="en-US" dirty="0"/>
              <a:t>Understanding debug module</a:t>
            </a:r>
          </a:p>
          <a:p>
            <a:r>
              <a:rPr lang="en-US" dirty="0"/>
              <a:t>Running express app by enabling all logs</a:t>
            </a:r>
          </a:p>
          <a:p>
            <a:r>
              <a:rPr lang="en-US" dirty="0"/>
              <a:t>Running express app by enabling filtered logs</a:t>
            </a:r>
          </a:p>
        </p:txBody>
      </p:sp>
    </p:spTree>
    <p:extLst>
      <p:ext uri="{BB962C8B-B14F-4D97-AF65-F5344CB8AC3E}">
        <p14:creationId xmlns:p14="http://schemas.microsoft.com/office/powerpoint/2010/main" val="577974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75D6-E36A-4DE8-B174-8F4FD5DE2D5F}"/>
              </a:ext>
            </a:extLst>
          </p:cNvPr>
          <p:cNvSpPr>
            <a:spLocks noGrp="1"/>
          </p:cNvSpPr>
          <p:nvPr>
            <p:ph type="title"/>
          </p:nvPr>
        </p:nvSpPr>
        <p:spPr/>
        <p:txBody>
          <a:bodyPr/>
          <a:lstStyle/>
          <a:p>
            <a:r>
              <a:rPr lang="en-US" dirty="0"/>
              <a:t>debug module</a:t>
            </a:r>
          </a:p>
        </p:txBody>
      </p:sp>
      <p:sp>
        <p:nvSpPr>
          <p:cNvPr id="3" name="Content Placeholder 2">
            <a:extLst>
              <a:ext uri="{FF2B5EF4-FFF2-40B4-BE49-F238E27FC236}">
                <a16:creationId xmlns:a16="http://schemas.microsoft.com/office/drawing/2014/main" id="{60494666-E722-4E8D-B46D-2E2ADDFE15F6}"/>
              </a:ext>
            </a:extLst>
          </p:cNvPr>
          <p:cNvSpPr>
            <a:spLocks noGrp="1"/>
          </p:cNvSpPr>
          <p:nvPr>
            <p:ph idx="1"/>
          </p:nvPr>
        </p:nvSpPr>
        <p:spPr/>
        <p:txBody>
          <a:bodyPr/>
          <a:lstStyle/>
          <a:p>
            <a:r>
              <a:rPr lang="en-US" dirty="0"/>
              <a:t>A tiny node.js debugging utility modelled after node core's debugging technique.</a:t>
            </a:r>
          </a:p>
          <a:p>
            <a:r>
              <a:rPr lang="en-US" dirty="0"/>
              <a:t>debug is like an augmented version of console.log, but unlike console.log, you don’t have to comment out debug logs in production code. Logging is turned off by default and can be conditionally turned on by using the DEBUG environment variable.</a:t>
            </a:r>
          </a:p>
        </p:txBody>
      </p:sp>
    </p:spTree>
    <p:extLst>
      <p:ext uri="{BB962C8B-B14F-4D97-AF65-F5344CB8AC3E}">
        <p14:creationId xmlns:p14="http://schemas.microsoft.com/office/powerpoint/2010/main" val="1379532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8611A-F0AD-408C-BD36-C8AE3B30FAAE}"/>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8EFD16BE-1D51-4122-9E20-3BFB1229FB90}"/>
              </a:ext>
            </a:extLst>
          </p:cNvPr>
          <p:cNvSpPr>
            <a:spLocks noGrp="1"/>
          </p:cNvSpPr>
          <p:nvPr>
            <p:ph idx="1"/>
          </p:nvPr>
        </p:nvSpPr>
        <p:spPr/>
        <p:txBody>
          <a:bodyPr anchor="ctr">
            <a:normAutofit/>
          </a:bodyPr>
          <a:lstStyle/>
          <a:p>
            <a:pPr marL="0" indent="0" algn="ctr">
              <a:buNone/>
            </a:pPr>
            <a:r>
              <a:rPr lang="en-US" sz="6000" dirty="0"/>
              <a:t>npm install </a:t>
            </a:r>
            <a:r>
              <a:rPr lang="en-US" sz="6000" dirty="0">
                <a:solidFill>
                  <a:srgbClr val="50D7C8"/>
                </a:solidFill>
              </a:rPr>
              <a:t>debug</a:t>
            </a:r>
          </a:p>
          <a:p>
            <a:pPr marL="0" indent="0" algn="ctr">
              <a:buNone/>
            </a:pPr>
            <a:r>
              <a:rPr lang="en-US" dirty="0" err="1"/>
              <a:t>const</a:t>
            </a:r>
            <a:r>
              <a:rPr lang="en-US" dirty="0"/>
              <a:t> debug </a:t>
            </a:r>
            <a:r>
              <a:rPr lang="en-US" b="1" dirty="0"/>
              <a:t>=</a:t>
            </a:r>
            <a:r>
              <a:rPr lang="en-US" dirty="0"/>
              <a:t> require('debug')('worker');</a:t>
            </a:r>
            <a:endParaRPr lang="en-US" sz="6000" dirty="0">
              <a:solidFill>
                <a:srgbClr val="50D7C8"/>
              </a:solidFill>
            </a:endParaRPr>
          </a:p>
        </p:txBody>
      </p:sp>
    </p:spTree>
    <p:extLst>
      <p:ext uri="{BB962C8B-B14F-4D97-AF65-F5344CB8AC3E}">
        <p14:creationId xmlns:p14="http://schemas.microsoft.com/office/powerpoint/2010/main" val="2586217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6178-83D5-4CAA-9FBB-B123AB98D52C}"/>
              </a:ext>
            </a:extLst>
          </p:cNvPr>
          <p:cNvSpPr>
            <a:spLocks noGrp="1"/>
          </p:cNvSpPr>
          <p:nvPr>
            <p:ph type="title"/>
          </p:nvPr>
        </p:nvSpPr>
        <p:spPr/>
        <p:txBody>
          <a:bodyPr/>
          <a:lstStyle/>
          <a:p>
            <a:r>
              <a:rPr lang="en-US" dirty="0"/>
              <a:t>Enabling logs</a:t>
            </a:r>
          </a:p>
        </p:txBody>
      </p:sp>
      <p:sp>
        <p:nvSpPr>
          <p:cNvPr id="3" name="Content Placeholder 2">
            <a:extLst>
              <a:ext uri="{FF2B5EF4-FFF2-40B4-BE49-F238E27FC236}">
                <a16:creationId xmlns:a16="http://schemas.microsoft.com/office/drawing/2014/main" id="{7DC63837-5EC7-465D-B4ED-C156F84802EE}"/>
              </a:ext>
            </a:extLst>
          </p:cNvPr>
          <p:cNvSpPr>
            <a:spLocks noGrp="1"/>
          </p:cNvSpPr>
          <p:nvPr>
            <p:ph idx="1"/>
          </p:nvPr>
        </p:nvSpPr>
        <p:spPr/>
        <p:txBody>
          <a:bodyPr/>
          <a:lstStyle/>
          <a:p>
            <a:pPr marL="0" indent="0">
              <a:buNone/>
            </a:pPr>
            <a:endParaRPr lang="en-US" dirty="0"/>
          </a:p>
          <a:p>
            <a:pPr marL="0" indent="0">
              <a:buNone/>
            </a:pPr>
            <a:endParaRPr lang="en-US" dirty="0"/>
          </a:p>
          <a:p>
            <a:pPr marL="0" indent="0" algn="ctr">
              <a:buNone/>
            </a:pPr>
            <a:r>
              <a:rPr lang="en-US" sz="4400" dirty="0"/>
              <a:t>DEBUG=&lt;tag&gt; node index.js</a:t>
            </a:r>
          </a:p>
          <a:p>
            <a:pPr marL="0" indent="0" algn="ctr">
              <a:buNone/>
            </a:pPr>
            <a:r>
              <a:rPr lang="en-US" sz="4400" dirty="0"/>
              <a:t>DEBUG=* node index.js (everything)</a:t>
            </a:r>
          </a:p>
          <a:p>
            <a:pPr marL="0" indent="0" algn="ctr">
              <a:buNone/>
            </a:pPr>
            <a:endParaRPr lang="en-US" sz="4400" dirty="0"/>
          </a:p>
        </p:txBody>
      </p:sp>
    </p:spTree>
    <p:extLst>
      <p:ext uri="{BB962C8B-B14F-4D97-AF65-F5344CB8AC3E}">
        <p14:creationId xmlns:p14="http://schemas.microsoft.com/office/powerpoint/2010/main" val="222206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105</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Module 13 Debugging ExpressJS</vt:lpstr>
      <vt:lpstr>Outline</vt:lpstr>
      <vt:lpstr>debug module</vt:lpstr>
      <vt:lpstr>setup</vt:lpstr>
      <vt:lpstr>Enabling logs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live khtech</dc:creator>
  <cp:lastModifiedBy>Bala Krishna Ragala</cp:lastModifiedBy>
  <cp:revision>16</cp:revision>
  <dcterms:created xsi:type="dcterms:W3CDTF">2017-07-19T09:06:38Z</dcterms:created>
  <dcterms:modified xsi:type="dcterms:W3CDTF">2017-07-26T12:31:22Z</dcterms:modified>
</cp:coreProperties>
</file>