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1EB9-7971-5544-BD7F-525B22CFBC36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8C74-732F-8D4D-8F20-8C98075A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F534-097E-6546-AAC2-359745A6CD5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C3DD-79F8-E74E-8B85-E69445BF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417438"/>
            <a:ext cx="9144000" cy="23876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814354"/>
            <a:ext cx="12192000" cy="304364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67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93725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989" y="2264491"/>
            <a:ext cx="9934963" cy="3895501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18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545580" cy="5811838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46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10587811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6675"/>
            <a:ext cx="5157787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6675"/>
            <a:ext cx="5183188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2579066"/>
            <a:ext cx="9934963" cy="13202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6" y="261782"/>
            <a:ext cx="1491928" cy="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50D7C8"/>
              </a:buClr>
              <a:defRPr sz="3200"/>
            </a:lvl1pPr>
            <a:lvl2pPr>
              <a:buClr>
                <a:srgbClr val="50D7C8"/>
              </a:buClr>
              <a:defRPr sz="2800"/>
            </a:lvl2pPr>
            <a:lvl3pPr>
              <a:buClr>
                <a:srgbClr val="50D7C8"/>
              </a:buClr>
              <a:defRPr sz="2400"/>
            </a:lvl3pPr>
            <a:lvl4pPr>
              <a:buClr>
                <a:srgbClr val="50D7C8"/>
              </a:buClr>
              <a:defRPr sz="2000"/>
            </a:lvl4pPr>
            <a:lvl5pPr>
              <a:buClr>
                <a:srgbClr val="50D7C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9934963" cy="132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989" y="2319355"/>
            <a:ext cx="9934963" cy="389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91564"/>
            <a:ext cx="12192000" cy="4664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9334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 khtech</dc:creator>
  <cp:lastModifiedBy>Bala Krishna Ragala</cp:lastModifiedBy>
  <cp:revision>14</cp:revision>
  <dcterms:created xsi:type="dcterms:W3CDTF">2017-07-19T09:06:38Z</dcterms:created>
  <dcterms:modified xsi:type="dcterms:W3CDTF">2017-07-26T14:56:53Z</dcterms:modified>
</cp:coreProperties>
</file>