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30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1EB9-7971-5544-BD7F-525B22CFBC36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18C74-732F-8D4D-8F20-8C98075AA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08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CF534-097E-6546-AAC2-359745A6CD5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BC3DD-79F8-E74E-8B85-E69445BFD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417438"/>
            <a:ext cx="9144000" cy="23876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defRPr sz="8000" b="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This is a sample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3814354"/>
            <a:ext cx="12192000" cy="3043646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5867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93725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989" y="2264491"/>
            <a:ext cx="9934963" cy="3895501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618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545580" cy="5811838"/>
          </a:xfrm>
        </p:spPr>
        <p:txBody>
          <a:bodyPr vert="eaVert"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049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46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10587811" cy="1320299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9543" y="2338251"/>
            <a:ext cx="5214257" cy="3592286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27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6675"/>
            <a:ext cx="5157787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27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6675"/>
            <a:ext cx="5183188" cy="3684588"/>
          </a:xfrm>
        </p:spPr>
        <p:txBody>
          <a:bodyPr/>
          <a:lstStyle>
            <a:lvl1pPr>
              <a:buClr>
                <a:srgbClr val="50D7C8"/>
              </a:buClr>
              <a:defRPr/>
            </a:lvl1pPr>
            <a:lvl2pPr>
              <a:buClr>
                <a:srgbClr val="50D7C8"/>
              </a:buClr>
              <a:defRPr/>
            </a:lvl2pPr>
            <a:lvl3pPr>
              <a:buClr>
                <a:srgbClr val="50D7C8"/>
              </a:buClr>
              <a:defRPr/>
            </a:lvl3pPr>
            <a:lvl4pPr>
              <a:buClr>
                <a:srgbClr val="50D7C8"/>
              </a:buClr>
              <a:defRPr/>
            </a:lvl4pPr>
            <a:lvl5pPr>
              <a:buClr>
                <a:srgbClr val="50D7C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solidFill>
          <a:srgbClr val="50D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89" y="2579066"/>
            <a:ext cx="9934963" cy="13202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296" y="261782"/>
            <a:ext cx="1491928" cy="5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50D7C8"/>
              </a:buClr>
              <a:defRPr sz="3200"/>
            </a:lvl1pPr>
            <a:lvl2pPr>
              <a:buClr>
                <a:srgbClr val="50D7C8"/>
              </a:buClr>
              <a:defRPr sz="2800"/>
            </a:lvl2pPr>
            <a:lvl3pPr>
              <a:buClr>
                <a:srgbClr val="50D7C8"/>
              </a:buClr>
              <a:defRPr sz="2400"/>
            </a:lvl3pPr>
            <a:lvl4pPr>
              <a:buClr>
                <a:srgbClr val="50D7C8"/>
              </a:buClr>
              <a:defRPr sz="2000"/>
            </a:lvl4pPr>
            <a:lvl5pPr>
              <a:buClr>
                <a:srgbClr val="50D7C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50D7C8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989" y="848589"/>
            <a:ext cx="9934963" cy="132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989" y="2319355"/>
            <a:ext cx="9934963" cy="389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91564"/>
            <a:ext cx="12192000" cy="466435"/>
          </a:xfrm>
          <a:prstGeom prst="rect">
            <a:avLst/>
          </a:prstGeom>
          <a:solidFill>
            <a:srgbClr val="50D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319" y="230188"/>
            <a:ext cx="1694248" cy="6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0D7C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7</a:t>
            </a:r>
            <a:br>
              <a:rPr lang="en-US" b="1" dirty="0"/>
            </a:br>
            <a:r>
              <a:rPr lang="en-US" b="1" dirty="0"/>
              <a:t>Routing In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EEE-0403-4C0F-9A8B-33412B42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Handlers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2536A-CDA5-4E30-BB2A-8F2BDD0F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handles the request ( in other terms middleware)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'/users/:</a:t>
            </a:r>
            <a:r>
              <a:rPr 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userId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/books/:</a:t>
            </a:r>
            <a:r>
              <a:rPr lang="en-US" sz="2000" dirty="0" err="1">
                <a:solidFill>
                  <a:srgbClr val="669900"/>
                </a:solidFill>
                <a:latin typeface="Consolas" panose="020B0609020204030204" pitchFamily="49" charset="0"/>
              </a:rPr>
              <a:t>bookId</a:t>
            </a:r>
            <a:r>
              <a:rPr 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894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1DC1-BCA5-48AD-B4D3-F74A17F4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9" y="730602"/>
            <a:ext cx="9934963" cy="1320299"/>
          </a:xfrm>
        </p:spPr>
        <p:txBody>
          <a:bodyPr>
            <a:normAutofit/>
          </a:bodyPr>
          <a:lstStyle/>
          <a:p>
            <a:r>
              <a:rPr lang="en-US" b="1" dirty="0"/>
              <a:t>Check your knowledge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0182-BE2C-4639-96AB-4EAB8BFD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89" y="2201368"/>
            <a:ext cx="9934963" cy="3895501"/>
          </a:xfrm>
        </p:spPr>
        <p:txBody>
          <a:bodyPr/>
          <a:lstStyle/>
          <a:p>
            <a:pPr fontAlgn="base"/>
            <a:r>
              <a:rPr lang="en-US" dirty="0"/>
              <a:t>Which character is used to define route parameter?</a:t>
            </a:r>
          </a:p>
          <a:p>
            <a:pPr fontAlgn="base"/>
            <a:r>
              <a:rPr lang="en-US" dirty="0"/>
              <a:t>Is it legal to have multiple route params in the same route path?</a:t>
            </a:r>
          </a:p>
          <a:p>
            <a:pPr fontAlgn="base"/>
            <a:r>
              <a:rPr lang="en-US" dirty="0"/>
              <a:t>Express has support for regex to define route paths</a:t>
            </a:r>
          </a:p>
          <a:p>
            <a:pPr fontAlgn="base"/>
            <a:r>
              <a:rPr lang="en-US" dirty="0"/>
              <a:t>Route handlers can be termed as middleware, true or false?</a:t>
            </a:r>
          </a:p>
          <a:p>
            <a:pPr fontAlgn="base"/>
            <a:r>
              <a:rPr lang="en-US" dirty="0"/>
              <a:t>How to define optional parameters in the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  <a:p>
            <a:pPr fontAlgn="base"/>
            <a:r>
              <a:rPr lang="en-US" dirty="0"/>
              <a:t>Planning routes is a vital part of express development,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306933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30E2-4FC1-4760-B282-984013CA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4995-F1AE-4E18-9697-29A54521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route methods</a:t>
            </a:r>
          </a:p>
          <a:p>
            <a:r>
              <a:rPr lang="en-US" dirty="0"/>
              <a:t>Understand route paths</a:t>
            </a:r>
          </a:p>
          <a:p>
            <a:r>
              <a:rPr lang="en-US" dirty="0"/>
              <a:t>Understand route params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8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68B7-2083-44F1-9AD3-D8AE7378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E0E3-4C44-4880-A046-E7ACB8ABD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 route method is derived from one of the HTTP methods, and is attached to an instance of the express class</a:t>
            </a:r>
            <a:endParaRPr lang="en-US" b="1" dirty="0"/>
          </a:p>
          <a:p>
            <a:r>
              <a:rPr lang="en-US" dirty="0"/>
              <a:t>HTTP methods: </a:t>
            </a:r>
            <a:r>
              <a:rPr lang="en-US" b="1" dirty="0"/>
              <a:t>get, post, put</a:t>
            </a:r>
            <a:r>
              <a:rPr lang="en-US" dirty="0"/>
              <a:t>, </a:t>
            </a:r>
            <a:r>
              <a:rPr lang="en-US" b="1" dirty="0"/>
              <a:t>delete</a:t>
            </a:r>
            <a:r>
              <a:rPr lang="en-US" dirty="0"/>
              <a:t>, </a:t>
            </a:r>
            <a:r>
              <a:rPr lang="en-US" b="1" dirty="0"/>
              <a:t>options</a:t>
            </a:r>
            <a:r>
              <a:rPr lang="en-US" dirty="0"/>
              <a:t> etc.,</a:t>
            </a:r>
          </a:p>
        </p:txBody>
      </p:sp>
    </p:spTree>
    <p:extLst>
      <p:ext uri="{BB962C8B-B14F-4D97-AF65-F5344CB8AC3E}">
        <p14:creationId xmlns:p14="http://schemas.microsoft.com/office/powerpoint/2010/main" val="35220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9EF-D014-43CC-A12C-02DCA4BB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7089-21D2-4B45-921B-385F720A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Route paths</a:t>
            </a:r>
            <a:r>
              <a:rPr lang="en-US" dirty="0"/>
              <a:t>, in combination with a request method, define the </a:t>
            </a:r>
            <a:r>
              <a:rPr lang="en-US" b="1" dirty="0"/>
              <a:t>endpoints</a:t>
            </a:r>
            <a:r>
              <a:rPr lang="en-US" dirty="0"/>
              <a:t> at which requests can be made. Route paths can be </a:t>
            </a:r>
            <a:r>
              <a:rPr lang="en-US" b="1" dirty="0"/>
              <a:t>strings, string patterns, or regular expressions.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09B0-55E2-4DF4-A267-3FDB49C1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Paths -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61FF-6B8C-45E4-A0A8-F820178E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/</a:t>
            </a:r>
          </a:p>
          <a:p>
            <a:pPr fontAlgn="base"/>
            <a:r>
              <a:rPr lang="en-US" b="1" dirty="0"/>
              <a:t>/products</a:t>
            </a:r>
          </a:p>
          <a:p>
            <a:pPr fontAlgn="base"/>
            <a:r>
              <a:rPr lang="en-US" b="1" dirty="0"/>
              <a:t>/products/SR?E1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SE1</a:t>
            </a:r>
            <a:r>
              <a:rPr lang="en-US" dirty="0"/>
              <a:t>, /products/</a:t>
            </a:r>
            <a:r>
              <a:rPr lang="en-US" dirty="0">
                <a:solidFill>
                  <a:srgbClr val="FF0000"/>
                </a:solidFill>
              </a:rPr>
              <a:t>SRE1</a:t>
            </a:r>
            <a:r>
              <a:rPr lang="en-US" dirty="0"/>
              <a:t> )</a:t>
            </a:r>
            <a:r>
              <a:rPr lang="en-US" b="1" dirty="0"/>
              <a:t> </a:t>
            </a:r>
          </a:p>
          <a:p>
            <a:pPr fontAlgn="base"/>
            <a:r>
              <a:rPr lang="en-US" b="1" dirty="0"/>
              <a:t>/products/SR+E1 </a:t>
            </a:r>
            <a:r>
              <a:rPr lang="en-US" dirty="0"/>
              <a:t>(</a:t>
            </a:r>
            <a:r>
              <a:rPr lang="en-US" sz="2400" dirty="0"/>
              <a:t>matches /products/</a:t>
            </a:r>
            <a:r>
              <a:rPr lang="en-US" sz="2400" dirty="0">
                <a:solidFill>
                  <a:srgbClr val="FF0000"/>
                </a:solidFill>
              </a:rPr>
              <a:t>SRE1</a:t>
            </a:r>
            <a:r>
              <a:rPr lang="en-US" sz="2400" dirty="0"/>
              <a:t>, /products/</a:t>
            </a:r>
            <a:r>
              <a:rPr lang="en-US" sz="2400" dirty="0">
                <a:solidFill>
                  <a:srgbClr val="FF0000"/>
                </a:solidFill>
              </a:rPr>
              <a:t>SRRE1</a:t>
            </a:r>
            <a:r>
              <a:rPr lang="en-US" sz="2400" dirty="0"/>
              <a:t>, /products/</a:t>
            </a:r>
            <a:r>
              <a:rPr lang="en-US" sz="2400" dirty="0">
                <a:solidFill>
                  <a:srgbClr val="FF0000"/>
                </a:solidFill>
              </a:rPr>
              <a:t>SRRRE1</a:t>
            </a:r>
            <a:r>
              <a:rPr lang="en-US" sz="2400" dirty="0"/>
              <a:t> 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/products/S(RP)?E1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SE1</a:t>
            </a:r>
            <a:r>
              <a:rPr lang="en-US" dirty="0"/>
              <a:t>, /products/</a:t>
            </a:r>
            <a:r>
              <a:rPr lang="en-US" dirty="0">
                <a:solidFill>
                  <a:srgbClr val="FF0000"/>
                </a:solidFill>
              </a:rPr>
              <a:t>SRPE1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/products/S*E1 </a:t>
            </a:r>
            <a:r>
              <a:rPr lang="en-US" dirty="0"/>
              <a:t>(matches /products/</a:t>
            </a:r>
            <a:r>
              <a:rPr lang="en-US" dirty="0">
                <a:solidFill>
                  <a:srgbClr val="FF0000"/>
                </a:solidFill>
              </a:rPr>
              <a:t>SANYTHINHEREE1</a:t>
            </a:r>
            <a:r>
              <a:rPr lang="en-US" dirty="0"/>
              <a:t>)</a:t>
            </a:r>
            <a:endParaRPr lang="en-US" b="1" dirty="0"/>
          </a:p>
          <a:p>
            <a:pPr fontAlgn="base"/>
            <a:r>
              <a:rPr lang="en-US" b="1" dirty="0"/>
              <a:t>/products/*.FG$/ </a:t>
            </a:r>
            <a:r>
              <a:rPr lang="en-US" dirty="0"/>
              <a:t>(matches /products/EFG,/products/</a:t>
            </a:r>
            <a:r>
              <a:rPr lang="en-US" dirty="0">
                <a:solidFill>
                  <a:srgbClr val="FF0000"/>
                </a:solidFill>
              </a:rPr>
              <a:t>ANFG</a:t>
            </a:r>
            <a:r>
              <a:rPr lang="en-US" dirty="0"/>
              <a:t> etc.,)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0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54E-494D-4130-9AEE-D8E7F60D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7C33-BC98-4968-8D90-7FE482E7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Route parameters are named URL segments that are used to capture the values specified at their position in the URL</a:t>
            </a:r>
            <a:endParaRPr lang="en-US" b="1" dirty="0"/>
          </a:p>
          <a:p>
            <a:pPr fontAlgn="base"/>
            <a:r>
              <a:rPr lang="en-US" dirty="0"/>
              <a:t>The captured values are populated in the </a:t>
            </a:r>
            <a:r>
              <a:rPr lang="en-US" b="1" dirty="0" err="1"/>
              <a:t>req.params</a:t>
            </a:r>
            <a:r>
              <a:rPr lang="en-US" dirty="0"/>
              <a:t> object, with the name of the route parameter specified in the path as their respective keys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104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F31-51D4-4A34-9833-65D3AE78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Route Params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4602-40D3-45C4-B67E-4DCE3776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'/products/: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</a:rPr>
              <a:t>pid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/offers/: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</a:rPr>
              <a:t>oid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})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Route path:</a:t>
            </a:r>
            <a:r>
              <a:rPr lang="en-US" dirty="0"/>
              <a:t> /products/</a:t>
            </a:r>
            <a:r>
              <a:rPr lang="en-US" b="1" dirty="0"/>
              <a:t>:</a:t>
            </a:r>
            <a:r>
              <a:rPr lang="en-US" b="1" dirty="0" err="1"/>
              <a:t>pid</a:t>
            </a:r>
            <a:r>
              <a:rPr lang="en-US" dirty="0"/>
              <a:t>/offers/</a:t>
            </a:r>
            <a:r>
              <a:rPr lang="en-US" b="1" dirty="0"/>
              <a:t>:</a:t>
            </a:r>
            <a:r>
              <a:rPr lang="en-US" b="1" dirty="0" err="1"/>
              <a:t>oid</a:t>
            </a:r>
            <a:br>
              <a:rPr lang="en-US" dirty="0"/>
            </a:br>
            <a:r>
              <a:rPr lang="en-US" b="1" dirty="0"/>
              <a:t>Request URL</a:t>
            </a:r>
            <a:r>
              <a:rPr lang="en-US" dirty="0"/>
              <a:t>: http://localhost:3000/products/</a:t>
            </a:r>
            <a:r>
              <a:rPr lang="en-US" b="1" dirty="0"/>
              <a:t>34</a:t>
            </a:r>
            <a:r>
              <a:rPr lang="en-US" dirty="0"/>
              <a:t>/offers/</a:t>
            </a:r>
            <a:r>
              <a:rPr lang="en-US" b="1" dirty="0"/>
              <a:t>8989</a:t>
            </a:r>
            <a:br>
              <a:rPr lang="en-US" dirty="0"/>
            </a:br>
            <a:r>
              <a:rPr lang="en-US" b="1" dirty="0" err="1"/>
              <a:t>req.params</a:t>
            </a:r>
            <a:r>
              <a:rPr lang="en-US" b="1" dirty="0"/>
              <a:t>:</a:t>
            </a:r>
            <a:r>
              <a:rPr lang="en-US" dirty="0"/>
              <a:t> { </a:t>
            </a:r>
            <a:r>
              <a:rPr lang="en-US" b="1" dirty="0"/>
              <a:t>"</a:t>
            </a:r>
            <a:r>
              <a:rPr lang="en-US" b="1" dirty="0" err="1"/>
              <a:t>pid</a:t>
            </a:r>
            <a:r>
              <a:rPr lang="en-US" b="1" dirty="0"/>
              <a:t>"</a:t>
            </a:r>
            <a:r>
              <a:rPr lang="en-US" dirty="0"/>
              <a:t>: "34", </a:t>
            </a:r>
            <a:r>
              <a:rPr lang="en-US" b="1" dirty="0"/>
              <a:t>"</a:t>
            </a:r>
            <a:r>
              <a:rPr lang="en-US" b="1" dirty="0" err="1"/>
              <a:t>oid</a:t>
            </a:r>
            <a:r>
              <a:rPr lang="en-US" b="1" dirty="0"/>
              <a:t>"</a:t>
            </a:r>
            <a:r>
              <a:rPr lang="en-US" dirty="0"/>
              <a:t>: "8989"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1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B54E-494D-4130-9AEE-D8E7F60D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Optional Route Params (query params)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7C33-BC98-4968-8D90-7FE482E7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Route parameters mandatory but make parameters optional by using route params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90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F31-51D4-4A34-9833-65D3AE78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Optional Route Params -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4602-40D3-45C4-B67E-4DCE3776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7AA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</a:rPr>
              <a:t>'/products'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D4A68"/>
                </a:solidFill>
                <a:latin typeface="Consolas" panose="020B0609020204030204" pitchFamily="49" charset="0"/>
              </a:rPr>
              <a:t>send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})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Route path:</a:t>
            </a:r>
            <a:r>
              <a:rPr lang="en-US" dirty="0"/>
              <a:t> /products</a:t>
            </a:r>
            <a:br>
              <a:rPr lang="en-US" dirty="0"/>
            </a:br>
            <a:r>
              <a:rPr lang="en-US" b="1" dirty="0"/>
              <a:t>Request URL</a:t>
            </a:r>
            <a:r>
              <a:rPr lang="en-US" dirty="0"/>
              <a:t>: http://localhost:3000/products?id=100&amp;type=o</a:t>
            </a:r>
            <a:br>
              <a:rPr lang="en-US" dirty="0"/>
            </a:br>
            <a:r>
              <a:rPr lang="en-US" b="1" dirty="0" err="1"/>
              <a:t>req.queryParams</a:t>
            </a:r>
            <a:r>
              <a:rPr lang="en-US" b="1" dirty="0"/>
              <a:t>:</a:t>
            </a:r>
            <a:r>
              <a:rPr lang="en-US" dirty="0"/>
              <a:t> { </a:t>
            </a:r>
            <a:r>
              <a:rPr lang="en-US" b="1" dirty="0"/>
              <a:t>“id"</a:t>
            </a:r>
            <a:r>
              <a:rPr lang="en-US" dirty="0"/>
              <a:t>: “100“, </a:t>
            </a:r>
            <a:r>
              <a:rPr lang="en-US" b="1" dirty="0"/>
              <a:t>”type”</a:t>
            </a:r>
            <a:r>
              <a:rPr lang="en-US" dirty="0"/>
              <a:t>: ”o”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1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394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Office Theme</vt:lpstr>
      <vt:lpstr>Module 7 Routing In Depth</vt:lpstr>
      <vt:lpstr>Outline</vt:lpstr>
      <vt:lpstr>Route Methods</vt:lpstr>
      <vt:lpstr>Route Paths</vt:lpstr>
      <vt:lpstr>Route Paths - Examples</vt:lpstr>
      <vt:lpstr>Route Params</vt:lpstr>
      <vt:lpstr>Route Params - Example</vt:lpstr>
      <vt:lpstr>Optional Route Params (query params)</vt:lpstr>
      <vt:lpstr>Optional Route Params - Example</vt:lpstr>
      <vt:lpstr>Route Handlers</vt:lpstr>
      <vt:lpstr>Check your knowledge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live khtech</dc:creator>
  <cp:lastModifiedBy>Bala Krishna Ragala</cp:lastModifiedBy>
  <cp:revision>17</cp:revision>
  <dcterms:created xsi:type="dcterms:W3CDTF">2017-07-19T09:06:38Z</dcterms:created>
  <dcterms:modified xsi:type="dcterms:W3CDTF">2017-07-25T18:32:16Z</dcterms:modified>
</cp:coreProperties>
</file>