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Keep to agenda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Know your students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Check retention periodically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Employ visual aids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various teaching techniques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real-life scenarios</a:t>
            </a:r>
          </a:p>
          <a:p>
            <a:pPr marL="457200" lvl="0" indent="-285750" rtl="0">
              <a:spcBef>
                <a:spcPts val="0"/>
              </a:spcBef>
              <a:buClr>
                <a:srgbClr val="444444"/>
              </a:buClr>
              <a:buSzPct val="100000"/>
              <a:buAutoNum type="arabicPeriod"/>
            </a:pPr>
            <a:r>
              <a:rPr lang="en" sz="900" b="1">
                <a:solidFill>
                  <a:srgbClr val="444444"/>
                </a:solidFill>
                <a:highlight>
                  <a:srgbClr val="FFFFFF"/>
                </a:highlight>
              </a:rPr>
              <a:t>Use positive reinforcement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Trainer notes: </a:t>
            </a:r>
          </a:p>
          <a:p>
            <a:pPr lvl="0">
              <a:spcBef>
                <a:spcPts val="0"/>
              </a:spcBef>
              <a:buNone/>
            </a:pPr>
            <a:endParaRPr sz="1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50" b="1">
                <a:solidFill>
                  <a:srgbClr val="242729"/>
                </a:solidFill>
                <a:highlight>
                  <a:srgbClr val="FFFFFF"/>
                </a:highlight>
              </a:rPr>
              <a:t>‘drain’ event: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The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drain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event is for when a writable stream's internal buffer has been emptied.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This can only happen when the size of the internal buffer once exceeded its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highWaterMark 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property, which is the maximum bytes of data that can be stored inside a writable stream's internal buffer until it stops reading from the data source.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The cause of something like this can be due to setups that involve reading a data source from one stream faster than it can be written to another resource. For example, take two streams:</a:t>
            </a:r>
          </a:p>
          <a:p>
            <a:pPr marL="50800" marR="50800" lvl="0" indent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fs = require(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'fs'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read = fs.createReadStream(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'./read'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1000">
                <a:solidFill>
                  <a:srgbClr val="101094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 write = fs.createWriteStream(</a:t>
            </a:r>
            <a:r>
              <a:rPr lang="en" sz="1000">
                <a:solidFill>
                  <a:srgbClr val="7D2727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'./write'</a:t>
            </a:r>
            <a:r>
              <a:rPr lang="en" sz="1000">
                <a:solidFill>
                  <a:srgbClr val="303336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Now imagine that the file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on a SSD and can read at 500MB/s and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is on a HDD that can only write at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150MB/s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. The write stream will not be able to keep up, and will start storing data in the internal buffer. Once the buffer has reached the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highWaterMark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, which is by default 16KB, the writes will start returning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, and the stream will internally queue a drain. Once the internal buffer's length is 0, then the </a:t>
            </a:r>
            <a:r>
              <a:rPr lang="en" sz="1000">
                <a:solidFill>
                  <a:srgbClr val="242729"/>
                </a:solidFill>
                <a:highlight>
                  <a:srgbClr val="EFF0F1"/>
                </a:highlight>
                <a:latin typeface="Consolas"/>
                <a:ea typeface="Consolas"/>
                <a:cs typeface="Consolas"/>
                <a:sym typeface="Consolas"/>
              </a:rPr>
              <a:t>drain</a:t>
            </a:r>
            <a:r>
              <a:rPr lang="en" sz="1150">
                <a:solidFill>
                  <a:srgbClr val="242729"/>
                </a:solidFill>
                <a:highlight>
                  <a:srgbClr val="FFFFFF"/>
                </a:highlight>
              </a:rPr>
              <a:t> event is fired.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063078"/>
            <a:ext cx="6858000" cy="17907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6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60765"/>
            <a:ext cx="9144000" cy="22827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11900"/>
            <a:ext cx="6858000" cy="1241822"/>
          </a:xfrm>
          <a:ln>
            <a:noFill/>
          </a:ln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3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95294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92" y="1698368"/>
            <a:ext cx="7451222" cy="2921626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421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2135" y="273844"/>
            <a:ext cx="1971675" cy="4358879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4909185" cy="4358879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557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69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547952"/>
            <a:ext cx="7451222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92" y="1651026"/>
            <a:ext cx="7451222" cy="292162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37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134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30137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940858" cy="990224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1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4658" y="1753688"/>
            <a:ext cx="3910693" cy="2694215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7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370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5006"/>
            <a:ext cx="3868340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370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5006"/>
            <a:ext cx="3887391" cy="276344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08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92" y="1934300"/>
            <a:ext cx="7451222" cy="99022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72" y="196336"/>
            <a:ext cx="1118946" cy="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681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4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buClr>
                <a:srgbClr val="50D7C8"/>
              </a:buClr>
              <a:defRPr sz="2400"/>
            </a:lvl1pPr>
            <a:lvl2pPr>
              <a:buClr>
                <a:srgbClr val="50D7C8"/>
              </a:buClr>
              <a:defRPr sz="2100"/>
            </a:lvl2pPr>
            <a:lvl3pPr>
              <a:buClr>
                <a:srgbClr val="50D7C8"/>
              </a:buClr>
              <a:defRPr sz="1800"/>
            </a:lvl3pPr>
            <a:lvl4pPr>
              <a:buClr>
                <a:srgbClr val="50D7C8"/>
              </a:buClr>
              <a:defRPr sz="1500"/>
            </a:lvl4pPr>
            <a:lvl5pPr>
              <a:buClr>
                <a:srgbClr val="50D7C8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5847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1585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492" y="636442"/>
            <a:ext cx="7451222" cy="990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492" y="1739517"/>
            <a:ext cx="7451222" cy="2921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93674"/>
            <a:ext cx="9144000" cy="34982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489" y="172641"/>
            <a:ext cx="1270686" cy="4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Module 3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Events &amp; Streams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025" y="4886325"/>
            <a:ext cx="13239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Writable Stream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Inherits from EventEmitter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b="1"/>
              <a:t>Property: </a:t>
            </a:r>
            <a:r>
              <a:rPr lang="en" sz="2400"/>
              <a:t>writable (boolean)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b="1"/>
              <a:t>Events: </a:t>
            </a:r>
            <a:r>
              <a:rPr lang="en" sz="2400"/>
              <a:t>‘drain’, ‘error’, ‘close’, ‘pause’, ‘resume’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b="1"/>
              <a:t>Methods: </a:t>
            </a:r>
            <a:r>
              <a:rPr lang="en" sz="2400"/>
              <a:t>write(), end(), destroy()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piping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An Input stream can be piped to output stream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Pipes can be chained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Handles back pressure automatically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src =&gt; pipe =&gt; dest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741B47"/>
              </a:solidFill>
            </a:endParaRP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24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readableStream</a:t>
            </a:r>
            <a:r>
              <a:rPr lang="en">
                <a:solidFill>
                  <a:schemeClr val="accent4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D4A68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n">
                <a:solidFill>
                  <a:schemeClr val="accent4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00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writableStream</a:t>
            </a:r>
            <a:r>
              <a:rPr lang="en">
                <a:solidFill>
                  <a:schemeClr val="accent4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400" y="-3"/>
            <a:ext cx="2018600" cy="1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Summary 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Understanding Events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EventEmitter class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Understanding Streams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Reading and writing streams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Using pipe()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Check your knowledge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xfrm>
            <a:off x="574492" y="981177"/>
            <a:ext cx="7451222" cy="2921626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How many types of streams?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Stream is a __________ with special methods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Src -&gt;  ________ -&gt; dest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On vs Once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How do you unregister from an event?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Function to raise an event?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000" dirty="0"/>
              <a:t>All objects that emit events are instances of the ________ class</a:t>
            </a:r>
          </a:p>
          <a:p>
            <a:pPr lvl="0" rtl="0">
              <a:spcBef>
                <a:spcPts val="0"/>
              </a:spcBef>
              <a:buNone/>
            </a:pPr>
            <a:endParaRPr sz="1400" b="1" dirty="0">
              <a:solidFill>
                <a:srgbClr val="00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idx="1"/>
          </p:nvPr>
        </p:nvSpPr>
        <p:spPr>
          <a:xfrm>
            <a:off x="574492" y="1204454"/>
            <a:ext cx="7451222" cy="2921626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Node’s EventEmitter class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Async programming with Events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Callbacks vs Events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Understanding streams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Types of streams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Piping between streams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 - </a:t>
            </a:r>
            <a:r>
              <a:rPr lang="en" b="1"/>
              <a:t>Official Site Says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Much of the Node.js core API is built around an idiomatic </a:t>
            </a:r>
            <a:r>
              <a:rPr lang="en" sz="2400" b="1"/>
              <a:t>asynchronous event-driven architecture</a:t>
            </a:r>
            <a:r>
              <a:rPr lang="en" sz="2400"/>
              <a:t> in which certain kinds of objects (called "</a:t>
            </a:r>
            <a:r>
              <a:rPr lang="en" sz="2400" b="1"/>
              <a:t>emitters</a:t>
            </a:r>
            <a:r>
              <a:rPr lang="en" sz="2400"/>
              <a:t>") periodically emit named events that cause Function objects ("</a:t>
            </a:r>
            <a:r>
              <a:rPr lang="en" sz="2400" b="1"/>
              <a:t>listeners</a:t>
            </a:r>
            <a:r>
              <a:rPr lang="en" sz="2400"/>
              <a:t>") to be called.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All objects that emit events are instances of the </a:t>
            </a:r>
            <a:r>
              <a:rPr lang="en" sz="2400" b="1"/>
              <a:t>EventEmitter</a:t>
            </a:r>
            <a:r>
              <a:rPr lang="en" sz="2400"/>
              <a:t>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EventEmitter - </a:t>
            </a:r>
            <a:r>
              <a:rPr lang="en" b="1"/>
              <a:t>Core Object for events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1579"/>
            <a:ext cx="9144002" cy="94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EventEmitter 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publisher uses </a:t>
            </a:r>
            <a:r>
              <a:rPr lang="en" sz="2400" b="1"/>
              <a:t>event.emit(type,[args])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subscriber uses</a:t>
            </a:r>
            <a:r>
              <a:rPr lang="en" sz="2400" b="1"/>
              <a:t> event.on(type, handler)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 vs callbacks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publisher uses </a:t>
            </a:r>
            <a:r>
              <a:rPr lang="en" sz="2400" b="1"/>
              <a:t>event.emit(type,[args])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The subscriber uses</a:t>
            </a:r>
            <a:r>
              <a:rPr lang="en" sz="2400" b="1"/>
              <a:t> event.on(type, handler)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Stream - </a:t>
            </a:r>
            <a:r>
              <a:rPr lang="en" b="1"/>
              <a:t>Official Site Says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A </a:t>
            </a:r>
            <a:r>
              <a:rPr lang="en" sz="2400" b="1" dirty="0"/>
              <a:t>stream</a:t>
            </a:r>
            <a:r>
              <a:rPr lang="en" sz="2400" dirty="0"/>
              <a:t> is an abstract interface for working with streaming data in Node.js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Simply put continuous flow of data from source to destination , like unix pipes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dirty="0"/>
              <a:t>Stream is an </a:t>
            </a:r>
            <a:r>
              <a:rPr lang="en" sz="2400" b="1" dirty="0"/>
              <a:t>EventEmitter</a:t>
            </a:r>
            <a:r>
              <a:rPr lang="en" sz="2400" dirty="0"/>
              <a:t> with some specials methods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50" dirty="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Stream 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Readable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Writable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Duplex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</a:rPr>
              <a:t>Transform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Readable Stream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/>
              <a:t>Inherits from </a:t>
            </a:r>
            <a:r>
              <a:rPr lang="en" sz="2400" b="1"/>
              <a:t>require(‘stream’).Stream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b="1"/>
              <a:t>Property</a:t>
            </a:r>
            <a:r>
              <a:rPr lang="en" sz="2400"/>
              <a:t>: readable (bool)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b="1"/>
              <a:t>Events</a:t>
            </a:r>
            <a:r>
              <a:rPr lang="en" sz="2400"/>
              <a:t>: ‘data’, ‘end’, ‘close’, ‘error’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</a:pPr>
            <a:r>
              <a:rPr lang="en" sz="2400" b="1"/>
              <a:t>Methods</a:t>
            </a:r>
            <a:r>
              <a:rPr lang="en" sz="2400"/>
              <a:t>: pause(), resume(), end(), destroy()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On-screen Show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Calibri</vt:lpstr>
      <vt:lpstr>Verdana</vt:lpstr>
      <vt:lpstr>Arial</vt:lpstr>
      <vt:lpstr>template</vt:lpstr>
      <vt:lpstr>Module 3 Events &amp; Streams</vt:lpstr>
      <vt:lpstr>Outline</vt:lpstr>
      <vt:lpstr>Events - Official Site Says</vt:lpstr>
      <vt:lpstr>EventEmitter - Core Object for events</vt:lpstr>
      <vt:lpstr>EventEmitter </vt:lpstr>
      <vt:lpstr>Events vs callbacks</vt:lpstr>
      <vt:lpstr>Stream - Official Site Says</vt:lpstr>
      <vt:lpstr>Types of Stream </vt:lpstr>
      <vt:lpstr>Readable Stream</vt:lpstr>
      <vt:lpstr>Writable Stream</vt:lpstr>
      <vt:lpstr>piping</vt:lpstr>
      <vt:lpstr>Summary </vt:lpstr>
      <vt:lpstr>Check your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Events &amp; Streams</dc:title>
  <cp:lastModifiedBy>Bala Krishna Ragala</cp:lastModifiedBy>
  <cp:revision>1</cp:revision>
  <dcterms:modified xsi:type="dcterms:W3CDTF">2017-07-26T11:52:39Z</dcterms:modified>
</cp:coreProperties>
</file>