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4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900" b="1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063078"/>
            <a:ext cx="6858000" cy="17907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6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60765"/>
            <a:ext cx="9144000" cy="22827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11900"/>
            <a:ext cx="6858000" cy="1241822"/>
          </a:xfrm>
          <a:ln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983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547952"/>
            <a:ext cx="7451222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92" y="1651026"/>
            <a:ext cx="7451222" cy="292162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1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37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134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1588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636442"/>
            <a:ext cx="7940858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1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46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370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5006"/>
            <a:ext cx="3868340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370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5006"/>
            <a:ext cx="3887391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599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1934300"/>
            <a:ext cx="7451222" cy="990224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72" y="196336"/>
            <a:ext cx="1118946" cy="4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892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547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buClr>
                <a:srgbClr val="50D7C8"/>
              </a:buClr>
              <a:defRPr sz="2400"/>
            </a:lvl1pPr>
            <a:lvl2pPr>
              <a:buClr>
                <a:srgbClr val="50D7C8"/>
              </a:buClr>
              <a:defRPr sz="2100"/>
            </a:lvl2pPr>
            <a:lvl3pPr>
              <a:buClr>
                <a:srgbClr val="50D7C8"/>
              </a:buClr>
              <a:defRPr sz="1800"/>
            </a:lvl3pPr>
            <a:lvl4pPr>
              <a:buClr>
                <a:srgbClr val="50D7C8"/>
              </a:buClr>
              <a:defRPr sz="1500"/>
            </a:lvl4pPr>
            <a:lvl5pPr>
              <a:buClr>
                <a:srgbClr val="50D7C8"/>
              </a:buCl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5818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561815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595294"/>
            <a:ext cx="7451222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492" y="1698368"/>
            <a:ext cx="7451222" cy="2921626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8670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2135" y="273844"/>
            <a:ext cx="1971675" cy="4358879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4909185" cy="4358879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9461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004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492" y="636442"/>
            <a:ext cx="7451222" cy="990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492" y="1739517"/>
            <a:ext cx="7451222" cy="2921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793674"/>
            <a:ext cx="9144000" cy="34982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2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Module 5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Node and web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025" y="4886325"/>
            <a:ext cx="13239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/>
              <a:t>Understanding http module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/>
              <a:t>Creating simple web server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- Official Site Says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The HTTP interfaces in Node.js are designed to support many features of the protocol which have been traditionally difficult to 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- a low level API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The http module is very low-level - creating a complex web application using the snippet above is very time-consuming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1575"/>
            <a:ext cx="9144002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 your knowledge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306700"/>
            <a:ext cx="8520600" cy="28812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Http is high level module, true or false?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Name the function used to create http server?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simple-light-2</vt:lpstr>
      <vt:lpstr>template</vt:lpstr>
      <vt:lpstr>Module 5 Node and web</vt:lpstr>
      <vt:lpstr>Outline</vt:lpstr>
      <vt:lpstr>HTTP - Official Site Says</vt:lpstr>
      <vt:lpstr>HTTP - a low level API</vt:lpstr>
      <vt:lpstr>Check your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Node and web</dc:title>
  <cp:lastModifiedBy>Bala Krishna Ragala</cp:lastModifiedBy>
  <cp:revision>2</cp:revision>
  <dcterms:modified xsi:type="dcterms:W3CDTF">2017-07-26T11:54:21Z</dcterms:modified>
</cp:coreProperties>
</file>