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30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41EB9-7971-5544-BD7F-525B22CFBC36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18C74-732F-8D4D-8F20-8C98075A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8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F534-097E-6546-AAC2-359745A6CD51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BC3DD-79F8-E74E-8B85-E69445BF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9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417438"/>
            <a:ext cx="9144000" cy="23876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8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3814354"/>
            <a:ext cx="12192000" cy="304364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67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93725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989" y="2264491"/>
            <a:ext cx="9934963" cy="3895501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618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545580" cy="5811838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30602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89" y="2201368"/>
            <a:ext cx="9934963" cy="389550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49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46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10587811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9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27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6675"/>
            <a:ext cx="5157787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27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6675"/>
            <a:ext cx="5183188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2579066"/>
            <a:ext cx="9934963" cy="13202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96" y="261782"/>
            <a:ext cx="1491928" cy="5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50D7C8"/>
              </a:buClr>
              <a:defRPr sz="3200"/>
            </a:lvl1pPr>
            <a:lvl2pPr>
              <a:buClr>
                <a:srgbClr val="50D7C8"/>
              </a:buClr>
              <a:defRPr sz="2800"/>
            </a:lvl2pPr>
            <a:lvl3pPr>
              <a:buClr>
                <a:srgbClr val="50D7C8"/>
              </a:buClr>
              <a:defRPr sz="2400"/>
            </a:lvl3pPr>
            <a:lvl4pPr>
              <a:buClr>
                <a:srgbClr val="50D7C8"/>
              </a:buClr>
              <a:defRPr sz="2000"/>
            </a:lvl4pPr>
            <a:lvl5pPr>
              <a:buClr>
                <a:srgbClr val="50D7C8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9934963" cy="132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989" y="2319355"/>
            <a:ext cx="9934963" cy="389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91564"/>
            <a:ext cx="12192000" cy="4664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8</a:t>
            </a:r>
            <a:br>
              <a:rPr lang="en-US" b="1" dirty="0"/>
            </a:br>
            <a:r>
              <a:rPr lang="en-US" b="1" dirty="0"/>
              <a:t>Middleware In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30E2-4FC1-4760-B282-984013C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4995-F1AE-4E18-9697-29A54521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types of middleware</a:t>
            </a:r>
          </a:p>
          <a:p>
            <a:r>
              <a:rPr lang="en-US" dirty="0"/>
              <a:t>Expose static content</a:t>
            </a:r>
          </a:p>
          <a:p>
            <a:r>
              <a:rPr lang="en-US" dirty="0"/>
              <a:t>Using third party middleware</a:t>
            </a:r>
          </a:p>
          <a:p>
            <a:r>
              <a:rPr lang="en-US" dirty="0"/>
              <a:t>Using multiple middleware</a:t>
            </a:r>
          </a:p>
          <a:p>
            <a:r>
              <a:rPr lang="en-US" dirty="0"/>
              <a:t>Handling application errors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8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68B7-2083-44F1-9AD3-D8AE7378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Middleware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E0E3-4C44-4880-A046-E7ACB8AB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Application-level middleware</a:t>
            </a:r>
            <a:endParaRPr lang="en-US" b="1" dirty="0"/>
          </a:p>
          <a:p>
            <a:pPr fontAlgn="base"/>
            <a:r>
              <a:rPr lang="en-US" dirty="0"/>
              <a:t>Router-level middleware</a:t>
            </a:r>
            <a:endParaRPr lang="en-US" b="1" dirty="0"/>
          </a:p>
          <a:p>
            <a:pPr fontAlgn="base"/>
            <a:r>
              <a:rPr lang="en-US" dirty="0"/>
              <a:t>Error-handling middleware</a:t>
            </a:r>
            <a:endParaRPr lang="en-US" b="1" dirty="0"/>
          </a:p>
          <a:p>
            <a:pPr fontAlgn="base"/>
            <a:r>
              <a:rPr lang="en-US" dirty="0"/>
              <a:t>Built-in middleware</a:t>
            </a:r>
            <a:endParaRPr lang="en-US" b="1" dirty="0"/>
          </a:p>
          <a:p>
            <a:pPr fontAlgn="base"/>
            <a:r>
              <a:rPr lang="en-US" dirty="0"/>
              <a:t>Third-party middleware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4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BB7A-AF44-4384-B27A-9FB13BAE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Application-level middleware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584A-D473-4DBA-B246-08141B08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which is part of application logic and developed by you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7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'/status'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function (</a:t>
            </a:r>
            <a:r>
              <a:rPr lang="en-US" b="1" dirty="0" err="1">
                <a:solidFill>
                  <a:srgbClr val="4C1130"/>
                </a:solidFill>
                <a:latin typeface="Consolas" panose="020B0609020204030204" pitchFamily="49" charset="0"/>
              </a:rPr>
              <a:t>req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, res, next) {</a:t>
            </a:r>
            <a:b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4C1130"/>
                </a:solidFill>
                <a:latin typeface="Consolas" panose="020B0609020204030204" pitchFamily="49" charset="0"/>
              </a:rPr>
              <a:t>res.send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('available')</a:t>
            </a:r>
            <a:b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1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A440-2CD7-4022-B8C8-91644A22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Router-level middleware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6EDE-6159-448E-A1F2-52DC6476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Router-level middleware works in the same way as application-level middleware, except it is bound to an instance of </a:t>
            </a:r>
            <a:r>
              <a:rPr lang="en-US" dirty="0" err="1"/>
              <a:t>express.Router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4C1130"/>
                </a:solidFill>
                <a:latin typeface="Consolas" panose="020B0609020204030204" pitchFamily="49" charset="0"/>
              </a:rPr>
              <a:t>router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7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'/status'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function (</a:t>
            </a:r>
            <a:r>
              <a:rPr lang="en-US" b="1" dirty="0" err="1">
                <a:solidFill>
                  <a:srgbClr val="4C1130"/>
                </a:solidFill>
                <a:latin typeface="Consolas" panose="020B0609020204030204" pitchFamily="49" charset="0"/>
              </a:rPr>
              <a:t>req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, res, next) {</a:t>
            </a:r>
            <a:b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4C1130"/>
                </a:solidFill>
                <a:latin typeface="Consolas" panose="020B0609020204030204" pitchFamily="49" charset="0"/>
              </a:rPr>
              <a:t>res.send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('available')</a:t>
            </a:r>
            <a:b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9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4DBE-0F90-4266-88F3-AFE16302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Error-Handling middleware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54DC-AC6D-4A65-9997-87E65E023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Middleware which is used to handle errors, this middleware has 4 params</a:t>
            </a:r>
          </a:p>
          <a:p>
            <a:pPr marL="0" marR="13970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13970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D4A68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function 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err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req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80000"/>
                </a:solidFill>
                <a:latin typeface="Consolas" panose="020B0609020204030204" pitchFamily="49" charset="0"/>
              </a:rPr>
              <a:t>res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6000"/>
                </a:solidFill>
                <a:latin typeface="Consolas" panose="020B0609020204030204" pitchFamily="49" charset="0"/>
              </a:rPr>
              <a:t>next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) {</a:t>
            </a:r>
            <a:b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4C1130"/>
                </a:solidFill>
                <a:latin typeface="Consolas" panose="020B0609020204030204" pitchFamily="49" charset="0"/>
              </a:rPr>
              <a:t>console.error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4C1130"/>
                </a:solidFill>
                <a:latin typeface="Consolas" panose="020B0609020204030204" pitchFamily="49" charset="0"/>
              </a:rPr>
              <a:t>err.stack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)</a:t>
            </a:r>
            <a:b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4C1130"/>
                </a:solidFill>
                <a:latin typeface="Consolas" panose="020B0609020204030204" pitchFamily="49" charset="0"/>
              </a:rPr>
              <a:t>res.status</a:t>
            </a: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(500).send('Something broke!')</a:t>
            </a:r>
            <a:b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4C113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4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D051-FE72-43D5-BD92-66EFA4CE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Built-in middleware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9A95-E1F6-4AD5-8DA1-780ED13A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Only</a:t>
            </a:r>
            <a:r>
              <a:rPr lang="en-US" dirty="0">
                <a:solidFill>
                  <a:srgbClr val="000000"/>
                </a:solidFill>
                <a:latin typeface="Proxima Nova"/>
              </a:rPr>
              <a:t> middleware that comes out of box with express</a:t>
            </a:r>
            <a:endParaRPr lang="en-US" b="1" dirty="0">
              <a:solidFill>
                <a:srgbClr val="000000"/>
              </a:solidFill>
              <a:latin typeface="Proxima Nova"/>
            </a:endParaRPr>
          </a:p>
          <a:p>
            <a:pPr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roxima Nova"/>
              </a:rPr>
              <a:t>Used to serves static content by auto generating the routes  </a:t>
            </a:r>
            <a:endParaRPr lang="en-US" b="1" dirty="0">
              <a:solidFill>
                <a:srgbClr val="000000"/>
              </a:solidFill>
              <a:latin typeface="Proxima Nova"/>
            </a:endParaRPr>
          </a:p>
          <a:p>
            <a:pPr marL="0" marR="139700" indent="0" algn="ctr">
              <a:spcBef>
                <a:spcPts val="500"/>
              </a:spcBef>
              <a:spcAft>
                <a:spcPts val="500"/>
              </a:spcAft>
              <a:buNone/>
            </a:pPr>
            <a:br>
              <a:rPr lang="en-US" dirty="0"/>
            </a:b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express</a:t>
            </a:r>
            <a:r>
              <a:rPr lang="en-US" sz="4000" b="1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4000" b="1" dirty="0" err="1">
                <a:solidFill>
                  <a:srgbClr val="0077AA"/>
                </a:solidFill>
                <a:latin typeface="Consolas" panose="020B0609020204030204" pitchFamily="49" charset="0"/>
              </a:rPr>
              <a:t>static</a:t>
            </a:r>
            <a:r>
              <a:rPr lang="en-US" sz="4000" b="1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root</a:t>
            </a:r>
            <a:r>
              <a:rPr lang="en-US" sz="4000" b="1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en-US" sz="4000" b="1" dirty="0">
                <a:solidFill>
                  <a:srgbClr val="999999"/>
                </a:solidFill>
                <a:latin typeface="Consolas" panose="020B0609020204030204" pitchFamily="49" charset="0"/>
              </a:rPr>
              <a:t>])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2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FED3-DAAB-4A8D-BF01-9BC16CE4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Third-party middleware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1658-7BDC-416B-9DDD-2EF3A8CE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roxima Nova"/>
              </a:rPr>
              <a:t>Any middleware that is provided with installation</a:t>
            </a:r>
            <a:endParaRPr lang="en-US" b="1" dirty="0">
              <a:solidFill>
                <a:srgbClr val="000000"/>
              </a:solidFill>
              <a:latin typeface="Proxima Nova"/>
            </a:endParaRPr>
          </a:p>
          <a:p>
            <a:pPr marL="139700" marR="139700" algn="ctr">
              <a:spcBef>
                <a:spcPts val="500"/>
              </a:spcBef>
              <a:spcAft>
                <a:spcPts val="500"/>
              </a:spcAft>
            </a:pPr>
            <a:br>
              <a:rPr lang="en-US" dirty="0"/>
            </a:b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en-US" sz="4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0077AA"/>
                </a:solidFill>
                <a:latin typeface="Consolas" panose="020B0609020204030204" pitchFamily="49" charset="0"/>
              </a:rPr>
              <a:t>use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someThirdPartyMiddleware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1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D2B2-CC2C-4C26-8110-9C385858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Check your knowledge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7295-8D9E-4C7E-87C1-D236B9A4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Application middleware has access to error parameter true or false?</a:t>
            </a:r>
          </a:p>
          <a:p>
            <a:pPr fontAlgn="base"/>
            <a:r>
              <a:rPr lang="en-US" dirty="0"/>
              <a:t>Name the built-in express middleware used to serve static content?</a:t>
            </a:r>
          </a:p>
          <a:p>
            <a:pPr fontAlgn="base"/>
            <a:r>
              <a:rPr lang="en-US" dirty="0"/>
              <a:t>To which instance router level middleware is attached?</a:t>
            </a:r>
          </a:p>
          <a:p>
            <a:pPr fontAlgn="base"/>
            <a:r>
              <a:rPr lang="en-US" dirty="0"/>
              <a:t>How to attach third party middleware to an app?</a:t>
            </a:r>
          </a:p>
        </p:txBody>
      </p:sp>
    </p:spTree>
    <p:extLst>
      <p:ext uri="{BB962C8B-B14F-4D97-AF65-F5344CB8AC3E}">
        <p14:creationId xmlns:p14="http://schemas.microsoft.com/office/powerpoint/2010/main" val="77230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204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Proxima Nova</vt:lpstr>
      <vt:lpstr>Office Theme</vt:lpstr>
      <vt:lpstr>Module 8 Middleware In Depth</vt:lpstr>
      <vt:lpstr>Outline</vt:lpstr>
      <vt:lpstr>Middleware types</vt:lpstr>
      <vt:lpstr>Application-level middleware</vt:lpstr>
      <vt:lpstr>Router-level middleware</vt:lpstr>
      <vt:lpstr>Error-Handling middleware</vt:lpstr>
      <vt:lpstr>Built-in middleware</vt:lpstr>
      <vt:lpstr>Third-party middleware</vt:lpstr>
      <vt:lpstr>Check your 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 khtech</dc:creator>
  <cp:lastModifiedBy>Bala Krishna Ragala</cp:lastModifiedBy>
  <cp:revision>18</cp:revision>
  <dcterms:created xsi:type="dcterms:W3CDTF">2017-07-19T09:06:38Z</dcterms:created>
  <dcterms:modified xsi:type="dcterms:W3CDTF">2017-07-25T18:49:06Z</dcterms:modified>
</cp:coreProperties>
</file>