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07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S.BALU</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au510421104014</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93</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10</cp:revision>
  <dcterms:modified xsi:type="dcterms:W3CDTF">2024-04-09T15:24:20Z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