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8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07-Apr-15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07-Apr-15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041" y="1052186"/>
            <a:ext cx="11185743" cy="2655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BRAVE BRICK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064" y="3707704"/>
            <a:ext cx="9175668" cy="25236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SUSHMENDRA KUMAR SINGH  140040080.</a:t>
            </a:r>
          </a:p>
          <a:p>
            <a:r>
              <a:rPr lang="en-US" sz="3200" dirty="0" smtClean="0"/>
              <a:t>ARUN KUMAR KADAGANCHI    140040101.</a:t>
            </a:r>
          </a:p>
          <a:p>
            <a:r>
              <a:rPr lang="en-US" sz="3200" dirty="0" smtClean="0"/>
              <a:t>M. BALU RAJENDRA PRASAD    140040091.</a:t>
            </a:r>
          </a:p>
          <a:p>
            <a:r>
              <a:rPr lang="en-US" sz="3200" dirty="0" smtClean="0"/>
              <a:t>DHARAN KONDAVEETI              140040110 </a:t>
            </a:r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917"/>
            <a:ext cx="10515600" cy="134177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Problem Statement</a:t>
            </a:r>
            <a:endParaRPr lang="en-US" sz="8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4000" b="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0" dirty="0" smtClean="0"/>
              <a:t>Our aim is to develop an entertaining game which can help kill any free time an engineering student might have.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b="0" dirty="0" smtClean="0"/>
              <a:t>We also aim to demonstrate the fact that popular apps on the play store can be made with relative ease. Our project used the android app “Amazing Brick” as a reference.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 smtClean="0"/>
          </a:p>
        </p:txBody>
      </p:sp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our game.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9" y="1688261"/>
            <a:ext cx="2362889" cy="39094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50" y="1685326"/>
            <a:ext cx="2487993" cy="3825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97" y="1685834"/>
            <a:ext cx="2478033" cy="3825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47" y="1685326"/>
            <a:ext cx="2555947" cy="38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974557"/>
            <a:ext cx="3568399" cy="1660358"/>
          </a:xfrm>
        </p:spPr>
        <p:txBody>
          <a:bodyPr/>
          <a:lstStyle/>
          <a:p>
            <a:r>
              <a:rPr lang="en-US" dirty="0" smtClean="0"/>
              <a:t>Challenges We Have Faced </a:t>
            </a:r>
            <a:r>
              <a:rPr lang="en-US" dirty="0"/>
              <a:t>S</a:t>
            </a:r>
            <a:r>
              <a:rPr lang="en-US" dirty="0" smtClean="0"/>
              <a:t>o Far: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dirty="0" smtClean="0"/>
              <a:t>The greatest challenge we have faced so far is the integration of the movement of the brick with the movement of the obstacles.</a:t>
            </a:r>
            <a:endParaRPr lang="en-US" sz="3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dirty="0" smtClean="0"/>
              <a:t>We will </a:t>
            </a:r>
            <a:r>
              <a:rPr lang="en-US" sz="3200" b="0" dirty="0"/>
              <a:t>solve </a:t>
            </a:r>
            <a:r>
              <a:rPr lang="en-US" sz="3200" b="0" dirty="0" smtClean="0"/>
              <a:t>this problem using the function ‘</a:t>
            </a:r>
            <a:r>
              <a:rPr lang="en-US" sz="3200" b="0" dirty="0" err="1" smtClean="0"/>
              <a:t>keyPressEvent</a:t>
            </a:r>
            <a:r>
              <a:rPr lang="en-US" sz="3200" b="0" dirty="0" smtClean="0"/>
              <a:t>( )’.</a:t>
            </a:r>
          </a:p>
          <a:p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917"/>
            <a:ext cx="10515600" cy="134177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Future Work</a:t>
            </a:r>
            <a:endParaRPr lang="en-US" sz="8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smtClean="0"/>
              <a:t>We can add new features, like power-ups, to enhance the game-playing experience.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smtClean="0"/>
              <a:t>An example of a power-up would be making the brick indestructible.</a:t>
            </a:r>
          </a:p>
          <a:p>
            <a:endParaRPr lang="en-US" sz="4000" b="0" dirty="0" smtClean="0"/>
          </a:p>
        </p:txBody>
      </p:sp>
    </p:spTree>
    <p:extLst>
      <p:ext uri="{BB962C8B-B14F-4D97-AF65-F5344CB8AC3E}">
        <p14:creationId xmlns:p14="http://schemas.microsoft.com/office/powerpoint/2010/main" val="19646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213</TotalTime>
  <Words>158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Office Mix</vt:lpstr>
      <vt:lpstr>BRAVE BRICK  </vt:lpstr>
      <vt:lpstr>Problem Statement</vt:lpstr>
      <vt:lpstr>Some Screenshots of our game.</vt:lpstr>
      <vt:lpstr>Challenges We Have Faced So Far: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BRAVE BRICK</dc:title>
  <dc:creator>Arun Kumar</dc:creator>
  <cp:keywords/>
  <cp:lastModifiedBy>Arun Kumar</cp:lastModifiedBy>
  <cp:revision>15</cp:revision>
  <dcterms:created xsi:type="dcterms:W3CDTF">2015-04-06T12:47:15Z</dcterms:created>
  <dcterms:modified xsi:type="dcterms:W3CDTF">2015-04-06T19:36:31Z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