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CA91-9146-2C25-1AFC-971FD94D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6867F-3A73-FE43-8CE6-BB36AF276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D711-A1B1-EC88-E0CF-9D79B1CB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6F44-8A01-BDBA-6B11-E511CE16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D7398-4F8A-4798-3762-A1640836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905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BBC5-44E0-3FFF-FF2F-50413A18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A96F8-5674-3F8F-B0DB-B37E188D2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ADD3-80F6-D978-3EE2-E4300FDC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905A-EF34-4B07-FBE4-D85945A5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9121C-96D6-C112-5495-B7E4524F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827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E3F3-A309-C229-6932-07432C13A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937E9-A1BE-D6A9-B0EE-BE70EB5F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8903-A350-9D00-2A62-D67D98F99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4733-5676-84B6-D323-3E939B39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45BD-7ED9-026A-BF23-E8A7F431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760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CCF5B-B12D-260D-07C5-5512B57B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ECFDE-61B0-D369-7E26-AE0AEA46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0E369-56A9-337A-6E3B-105DA3F9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5BB7D-93E7-4FDE-3D45-510161E1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EDC69-1DF4-A795-0CA4-17A3DDA11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951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0B57-2033-A2BD-B948-BFD3E2F2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15A6B-F5C4-0FF7-8DFB-0EE0FA08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5A7FB-DA83-5BD8-3CDE-0509E18A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9DDA3-7C2E-2C98-47C4-B24562A7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9F9A6-440C-E128-E1D3-ABA80789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9974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380C-04ED-C597-8046-706C7B7D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C2F3-2694-C029-1992-FDBB91B89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562BA2-4B81-E6A2-774F-A6E88B79B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AD79D-CECA-0F58-ED40-449F4F48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CB93-B007-EC8E-8EB4-E7A85BD4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EC3C-54F5-3656-8A11-FD60A408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65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4A82-EAF0-591F-790A-9360F691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8EC1-A66F-A28B-499E-45621E64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530BE-09A9-C2BD-741C-B454F5558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47673-831B-011D-2959-584C624FC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32D0F-CF4D-D98D-3C3E-F30EA14AA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1C71A-F6B8-141D-2F2B-083C302C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AEB6B-6989-591C-AF71-33A13C72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BA4A1-9412-E113-BBA2-4257206B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419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40C5-53DD-0E12-3EEC-45EEA0C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1E593-84C3-66E5-BD41-236B797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B9D1B-599B-78E6-B474-36CB29DC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B46B2-0735-9D63-1230-DE8C9893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281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7D8A7-A991-C8DC-65A3-4B0EA231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69F34-D389-39C7-F0B4-0E7D8EAE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7C584-CA08-7A36-FA5C-48EEDF9A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269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1C26-BC3C-08C9-47D8-B80EF114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CE7F-70D4-0F5E-AA59-771C4427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9B8E3-621C-2C14-3AB5-189660D3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E7B5-AAAC-81A0-6F27-0077EA68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D3F7-7C9B-E8B5-ECCC-BD0A56F0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4846-5AD2-495A-D3EE-6CEC35A2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2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EA32-4482-7202-D8A0-A203874E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F88B0-C218-7B07-FAF5-53BA560CF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CF87E-7A54-A743-6A06-613FDD28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48E79-BF7E-B22F-099F-FCE9AA4F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C0A14-9CF7-F98B-ECB0-1C5B631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15389-4792-A3D1-1FB1-B4A99AE8B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498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C910B-CF89-211E-3A74-D65CCBED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67CB-229C-B782-7F7C-B56EE419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07993-08CF-83F2-1406-3C4BA847C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D9E9E-52EF-44EE-A289-25BDB47E71C5}" type="datetimeFigureOut">
              <a:rPr lang="en-PH" smtClean="0"/>
              <a:t>18/06/2023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278D-4462-BD92-2768-BB28B3C03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9397-6281-9FE1-9A6C-2609B3E84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60A0-36B7-47EA-9E65-B4179B3193F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67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F7F67-15C5-1A35-A274-8242B8057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6E4E4-3A07-57B8-B297-3D5FC83487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C7D5D4-7276-9A38-F256-36D565D70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" y="713748"/>
            <a:ext cx="11470341" cy="4544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9ABFE9-5402-CAE8-BB8F-627CCE3EA90F}"/>
              </a:ext>
            </a:extLst>
          </p:cNvPr>
          <p:cNvSpPr/>
          <p:nvPr/>
        </p:nvSpPr>
        <p:spPr>
          <a:xfrm>
            <a:off x="416859" y="1385047"/>
            <a:ext cx="1398494" cy="41685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577ECF-9E45-387E-1C0D-4A141884769D}"/>
              </a:ext>
            </a:extLst>
          </p:cNvPr>
          <p:cNvSpPr/>
          <p:nvPr/>
        </p:nvSpPr>
        <p:spPr>
          <a:xfrm>
            <a:off x="10986246" y="1196788"/>
            <a:ext cx="1129553" cy="4975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E53192-FFFA-700E-1E82-8525C177BE37}"/>
              </a:ext>
            </a:extLst>
          </p:cNvPr>
          <p:cNvCxnSpPr>
            <a:cxnSpLocks/>
          </p:cNvCxnSpPr>
          <p:nvPr/>
        </p:nvCxnSpPr>
        <p:spPr>
          <a:xfrm flipH="1" flipV="1">
            <a:off x="1116106" y="1867834"/>
            <a:ext cx="1030941" cy="19296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CDFF05-362F-97C6-FCD9-D63F4DDF2140}"/>
              </a:ext>
            </a:extLst>
          </p:cNvPr>
          <p:cNvSpPr txBox="1"/>
          <p:nvPr/>
        </p:nvSpPr>
        <p:spPr>
          <a:xfrm>
            <a:off x="1116106" y="3769721"/>
            <a:ext cx="368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 To Create new receivable, Go to Receivable page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174B3B-A716-1199-29AF-828E374A8036}"/>
              </a:ext>
            </a:extLst>
          </p:cNvPr>
          <p:cNvSpPr txBox="1"/>
          <p:nvPr/>
        </p:nvSpPr>
        <p:spPr>
          <a:xfrm>
            <a:off x="6629399" y="4106753"/>
            <a:ext cx="368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2.) Click the Add Button to proceed to Create Receivable Page</a:t>
            </a:r>
            <a:endParaRPr lang="en-P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1BADDE-3D90-2D22-4A8C-95D340143B1A}"/>
              </a:ext>
            </a:extLst>
          </p:cNvPr>
          <p:cNvCxnSpPr>
            <a:cxnSpLocks/>
          </p:cNvCxnSpPr>
          <p:nvPr/>
        </p:nvCxnSpPr>
        <p:spPr>
          <a:xfrm flipV="1">
            <a:off x="8780929" y="1709551"/>
            <a:ext cx="2563906" cy="223043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74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E2D7-705D-0C09-8F9B-6218E1A3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9448-7E9F-6CD6-D1D8-FC4881D1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74A83-E72F-C118-62AF-AF03CF013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681037"/>
            <a:ext cx="11439525" cy="3876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6A9091-A593-D970-9A53-405B81AC2150}"/>
              </a:ext>
            </a:extLst>
          </p:cNvPr>
          <p:cNvSpPr/>
          <p:nvPr/>
        </p:nvSpPr>
        <p:spPr>
          <a:xfrm>
            <a:off x="10932458" y="847165"/>
            <a:ext cx="1129553" cy="4975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D05DA-3767-3033-788E-BDF4A4EFCA3F}"/>
              </a:ext>
            </a:extLst>
          </p:cNvPr>
          <p:cNvSpPr txBox="1"/>
          <p:nvPr/>
        </p:nvSpPr>
        <p:spPr>
          <a:xfrm>
            <a:off x="6575611" y="3757130"/>
            <a:ext cx="368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3.) Fill the Options</a:t>
            </a:r>
            <a:endParaRPr lang="en-P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60A3C6-DCA3-7D05-65E4-3868D4C6CB71}"/>
              </a:ext>
            </a:extLst>
          </p:cNvPr>
          <p:cNvCxnSpPr>
            <a:cxnSpLocks/>
          </p:cNvCxnSpPr>
          <p:nvPr/>
        </p:nvCxnSpPr>
        <p:spPr>
          <a:xfrm flipV="1">
            <a:off x="8727141" y="1359928"/>
            <a:ext cx="2563906" cy="223043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9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884B-96CA-24C5-A943-B878D8E0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2AF5-E83C-C0A5-E3E2-2EB6B72D9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8579A-81D5-2668-BBD2-A0D64403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0784108" cy="43513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6802AA-8F3A-FEAE-6DFE-1F05F926ED8D}"/>
              </a:ext>
            </a:extLst>
          </p:cNvPr>
          <p:cNvSpPr/>
          <p:nvPr/>
        </p:nvSpPr>
        <p:spPr>
          <a:xfrm>
            <a:off x="6696635" y="3578703"/>
            <a:ext cx="1129553" cy="4975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48AA9-C1B9-C1FB-9259-B2CAE4FD9AC4}"/>
              </a:ext>
            </a:extLst>
          </p:cNvPr>
          <p:cNvSpPr txBox="1"/>
          <p:nvPr/>
        </p:nvSpPr>
        <p:spPr>
          <a:xfrm>
            <a:off x="3429000" y="4797980"/>
            <a:ext cx="368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4.) Submit to Generate</a:t>
            </a:r>
            <a:endParaRPr lang="en-P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01D61D-2DDB-41B6-6BCA-C413637091FF}"/>
              </a:ext>
            </a:extLst>
          </p:cNvPr>
          <p:cNvCxnSpPr>
            <a:cxnSpLocks/>
          </p:cNvCxnSpPr>
          <p:nvPr/>
        </p:nvCxnSpPr>
        <p:spPr>
          <a:xfrm flipV="1">
            <a:off x="5495366" y="3827474"/>
            <a:ext cx="1201269" cy="9705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2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BCADD-9413-D044-4F5E-066D1811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DF59D-0CB8-F613-3D99-8B3864995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71" y="652076"/>
            <a:ext cx="10515600" cy="374008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4FCE23-7CEF-398F-CD22-6DF16028BA95}"/>
              </a:ext>
            </a:extLst>
          </p:cNvPr>
          <p:cNvSpPr/>
          <p:nvPr/>
        </p:nvSpPr>
        <p:spPr>
          <a:xfrm>
            <a:off x="9901518" y="2814505"/>
            <a:ext cx="1129553" cy="4975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AA66A-03E2-7CB7-AC5F-278EDDB50CB2}"/>
              </a:ext>
            </a:extLst>
          </p:cNvPr>
          <p:cNvSpPr txBox="1"/>
          <p:nvPr/>
        </p:nvSpPr>
        <p:spPr>
          <a:xfrm>
            <a:off x="3926541" y="4033782"/>
            <a:ext cx="639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6.) After Saving as receivable Actions(delete/edit) will be disabled</a:t>
            </a:r>
            <a:endParaRPr lang="en-PH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8EBB18-2FFA-C3D8-86D0-3DBAD50BC100}"/>
              </a:ext>
            </a:extLst>
          </p:cNvPr>
          <p:cNvCxnSpPr>
            <a:cxnSpLocks/>
          </p:cNvCxnSpPr>
          <p:nvPr/>
        </p:nvCxnSpPr>
        <p:spPr>
          <a:xfrm flipV="1">
            <a:off x="8700249" y="3063276"/>
            <a:ext cx="1201269" cy="9705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9E9791-B95E-F674-E64A-7F8EB7540EAC}"/>
              </a:ext>
            </a:extLst>
          </p:cNvPr>
          <p:cNvSpPr/>
          <p:nvPr/>
        </p:nvSpPr>
        <p:spPr>
          <a:xfrm>
            <a:off x="9753600" y="1134003"/>
            <a:ext cx="1129553" cy="4975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6602D-C880-7896-9114-DA3955780617}"/>
              </a:ext>
            </a:extLst>
          </p:cNvPr>
          <p:cNvSpPr txBox="1"/>
          <p:nvPr/>
        </p:nvSpPr>
        <p:spPr>
          <a:xfrm>
            <a:off x="3778623" y="2353280"/>
            <a:ext cx="6391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5.) Click to open form and fill up the options to Save as receivable</a:t>
            </a:r>
            <a:endParaRPr lang="en-PH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11004B-C3C9-58A7-AB6E-F90E11DEA4D9}"/>
              </a:ext>
            </a:extLst>
          </p:cNvPr>
          <p:cNvCxnSpPr>
            <a:cxnSpLocks/>
          </p:cNvCxnSpPr>
          <p:nvPr/>
        </p:nvCxnSpPr>
        <p:spPr>
          <a:xfrm flipV="1">
            <a:off x="8552331" y="1382774"/>
            <a:ext cx="1201269" cy="97050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52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2</cp:revision>
  <dcterms:created xsi:type="dcterms:W3CDTF">2023-06-18T13:59:58Z</dcterms:created>
  <dcterms:modified xsi:type="dcterms:W3CDTF">2023-06-18T14:18:45Z</dcterms:modified>
</cp:coreProperties>
</file>