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AF0-3E1F-AB89-7089-B3C43B4C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11D-15D3-44F7-CE05-8570B641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C4D-EAF7-42D7-9997-C0874C2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40-00BE-71B2-4966-32B95F4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0CB-2989-EEDC-D206-53690F1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CF0-08AB-D85C-73C2-623C366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4F93-768E-9B20-E0C3-E28C97C8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C182-113C-F5DF-8D6C-B1CB7E8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7EC-E2EE-26C4-60BA-F9EEBEE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7D-A7F0-ABC1-0D97-F8E5A6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FF5C6-B0B6-5B3D-C83E-06EFC257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D113-433A-B4C0-C4AF-1CDA71C4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203-C55B-0F8F-081D-0BE8C7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CCD9-32E5-89AB-B687-D133839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B59-7941-BC91-B8E2-4B9C03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296E-E0A3-2A02-7DB8-9DDB44AB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ACE5-B6FF-A52C-1ACC-FFD952F2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D51-C650-0909-FBF6-CC245BC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BCA6-1648-77E6-A0F8-C5DE53F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5A7E-6F61-354E-1E29-C65BF57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157-A1F0-192A-4787-6BFC8C3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F4DA-7C9F-D049-031D-892F74E4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54E-23C0-F250-5728-9C1F641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5CB-6D7E-7FD1-00E0-B323B5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813-4C55-75E4-2F15-A59066F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1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D3E5-29AF-859E-CD35-87F955D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67-8F8F-AAD0-ABBE-B80E3CCC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F86-F637-621F-1774-06016A9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9BAD-3969-A698-232C-456FD96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2B2-1E0E-E61F-5667-29D568D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3CB3-31AC-876A-84E1-96B4978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75A-40A6-DB9D-7B4E-AE2253C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3AB-3D76-C286-E53E-7FCFA850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0E2-6E10-6499-7C44-81EC41A4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6CEC-F15E-ED14-1137-7E051911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8990-6C42-5798-93D6-B6869C4E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7B34-FA0B-C575-3B2A-EC20881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1017-A75A-58A8-3BC8-D8775DA6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B233-D511-92B4-9527-573C375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6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C48-445B-BD59-A909-A75CC62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3845-6F29-E865-949C-09AE10F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6F62-2B40-8245-733F-64F9193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CECE-5F41-0DD5-433B-051D71D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0EB5-1C8B-ABAC-BB50-4DCC0A6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C7EC-D00A-C0B1-EC7F-72F30DF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A35E-421A-BDBA-721A-AD28BA7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FB0-80C5-4000-DAA7-6EF63E4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0D7-C31A-199D-983A-676FE9E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2528-D003-C4F9-9355-844D24A6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D8F3-421A-5E1C-EC6C-B9B8507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2E09-892B-8EB5-0E8E-3CC1141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721-6256-176C-EB0C-2543E67A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948-5BC0-1F08-2892-DCD820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B0B5-CCA1-E3A8-E334-1DEDE54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A593-7F74-D6F2-757D-A3228E7B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87D2-3232-7B4B-7E29-C6D99D8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6FFA-D110-386D-C91D-93C3F2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CDE4-A6D9-CD70-AFB8-CCD5735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0072-85AD-A86E-65F7-1698455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7539-FDB7-F660-EE8D-E303C3F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3E45-FD3A-757D-0051-9E56B05C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A7A-F3E9-44B5-90C9-75194851C406}" type="datetimeFigureOut">
              <a:rPr lang="en-PH" smtClean="0"/>
              <a:t>02/04/2023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73E-175D-4EBF-8402-3906A3E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454D-FBDD-C7A8-A3E8-B5137390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26B-FE1E-2059-7163-88067BE4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5B9B-7B7B-3579-2186-B2C04F0B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1810-2EB4-7B80-2F04-C5E1F30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-40370"/>
            <a:ext cx="12192000" cy="520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EDE45-A53B-D7A8-42AF-D3ECF9CB7C8A}"/>
              </a:ext>
            </a:extLst>
          </p:cNvPr>
          <p:cNvSpPr txBox="1"/>
          <p:nvPr/>
        </p:nvSpPr>
        <p:spPr>
          <a:xfrm>
            <a:off x="1402080" y="5349875"/>
            <a:ext cx="35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Amount will be change to Total 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3EF01-24DC-CA35-0270-D18F550103C0}"/>
              </a:ext>
            </a:extLst>
          </p:cNvPr>
          <p:cNvSpPr txBox="1"/>
          <p:nvPr/>
        </p:nvSpPr>
        <p:spPr>
          <a:xfrm>
            <a:off x="1402080" y="573563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next to Total Due the Remaining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FE210-D1E9-E2F3-023A-CDE2DBF2F49B}"/>
              </a:ext>
            </a:extLst>
          </p:cNvPr>
          <p:cNvSpPr txBox="1"/>
          <p:nvPr/>
        </p:nvSpPr>
        <p:spPr>
          <a:xfrm>
            <a:off x="1402080" y="6104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Status remove the Remaining Balance</a:t>
            </a:r>
          </a:p>
        </p:txBody>
      </p:sp>
    </p:spTree>
    <p:extLst>
      <p:ext uri="{BB962C8B-B14F-4D97-AF65-F5344CB8AC3E}">
        <p14:creationId xmlns:p14="http://schemas.microsoft.com/office/powerpoint/2010/main" val="1099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43-5FD1-16C1-B12A-C04300E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A77-6CDB-4143-8AF9-2CC5EB99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0207-2AFC-48B1-8BD8-93CFFF0A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22794"/>
            <a:ext cx="5416732" cy="722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76990-75DD-2EBC-8567-455C25A2C3B2}"/>
              </a:ext>
            </a:extLst>
          </p:cNvPr>
          <p:cNvSpPr txBox="1"/>
          <p:nvPr/>
        </p:nvSpPr>
        <p:spPr>
          <a:xfrm>
            <a:off x="6096000" y="843240"/>
            <a:ext cx="43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Statement of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6515-233D-5422-EE5C-D71A2C3E1723}"/>
              </a:ext>
            </a:extLst>
          </p:cNvPr>
          <p:cNvSpPr txBox="1"/>
          <p:nvPr/>
        </p:nvSpPr>
        <p:spPr>
          <a:xfrm>
            <a:off x="6095999" y="1375748"/>
            <a:ext cx="5416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Input : 	Date of Payment</a:t>
            </a:r>
          </a:p>
          <a:p>
            <a:r>
              <a:rPr lang="en-PH" dirty="0"/>
              <a:t>	Mode of Payment</a:t>
            </a:r>
          </a:p>
          <a:p>
            <a:r>
              <a:rPr lang="en-PH" dirty="0"/>
              <a:t>	Payment Reference</a:t>
            </a:r>
          </a:p>
          <a:p>
            <a:r>
              <a:rPr lang="en-PH" dirty="0"/>
              <a:t>	Amount</a:t>
            </a:r>
          </a:p>
          <a:p>
            <a:endParaRPr lang="en-PH" dirty="0"/>
          </a:p>
          <a:p>
            <a:r>
              <a:rPr lang="en-PH" dirty="0"/>
              <a:t>Must be in a new table </a:t>
            </a:r>
            <a:r>
              <a:rPr lang="en-PH" dirty="0" err="1"/>
              <a:t>receivable_payment_table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dirty="0"/>
              <a:t>Remaining balance will be updated on every entry or deletion.</a:t>
            </a:r>
          </a:p>
        </p:txBody>
      </p:sp>
    </p:spTree>
    <p:extLst>
      <p:ext uri="{BB962C8B-B14F-4D97-AF65-F5344CB8AC3E}">
        <p14:creationId xmlns:p14="http://schemas.microsoft.com/office/powerpoint/2010/main" val="99120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2</cp:revision>
  <dcterms:created xsi:type="dcterms:W3CDTF">2023-03-19T07:23:42Z</dcterms:created>
  <dcterms:modified xsi:type="dcterms:W3CDTF">2023-04-02T10:13:31Z</dcterms:modified>
</cp:coreProperties>
</file>