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EAF0-3E1F-AB89-7089-B3C43B4CB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9A11D-15D3-44F7-CE05-8570B641D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D6C4D-EAF7-42D7-9997-C0874C2B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19/03/2023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29A40-00BE-71B2-4966-32B95F4B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7B0CB-2989-EEDC-D206-53690F11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579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8CF0-08AB-D85C-73C2-623C36614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F4F93-768E-9B20-E0C3-E28C97C8C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FC182-113C-F5DF-8D6C-B1CB7E8B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19/03/2023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D77EC-E2EE-26C4-60BA-F9EEBEED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527D-A7F0-ABC1-0D97-F8E5A610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191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4FF5C6-B0B6-5B3D-C83E-06EFC2578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5D113-433A-B4C0-C4AF-1CDA71C45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93203-C55B-0F8F-081D-0BE8C735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19/03/2023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BCCD9-32E5-89AB-B687-D1338399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A3B59-7941-BC91-B8E2-4B9C03A4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119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296E-E0A3-2A02-7DB8-9DDB44AB4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DACE5-B6FF-A52C-1ACC-FFD952F2E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98D51-C650-0909-FBF6-CC245BC17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19/03/2023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6BCA6-1648-77E6-A0F8-C5DE53F2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75A7E-6F61-354E-1E29-C65BF572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06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0157-A1F0-192A-4787-6BFC8C38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7F4DA-7C9F-D049-031D-892F74E49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B454E-23C0-F250-5728-9C1F6417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19/03/2023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325CB-6D7E-7FD1-00E0-B323B53B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22813-4C55-75E4-2F15-A59066F4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510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D3E5-29AF-859E-CD35-87F955D3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05267-8F8F-AAD0-ABBE-B80E3CCCE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0DF86-F637-621F-1774-06016A904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D9BAD-3969-A698-232C-456FD961A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19/03/2023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C62B2-1E0E-E61F-5667-29D568DE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83CB3-31AC-876A-84E1-96B4978E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5280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375A-40A6-DB9D-7B4E-AE2253C5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913AB-3D76-C286-E53E-7FCFA8509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4F0E2-6E10-6499-7C44-81EC41A44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A6CEC-F15E-ED14-1137-7E051911E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A8990-6C42-5798-93D6-B6869C4E6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F57B34-FA0B-C575-3B2A-EC208819A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19/03/2023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A1017-A75A-58A8-3BC8-D8775DA6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8B233-D511-92B4-9527-573C375A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567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CC48-445B-BD59-A909-A75CC627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8D3845-6F29-E865-949C-09AE10F8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19/03/2023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76F62-2B40-8245-733F-64F91934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6CECE-5F41-0DD5-433B-051D71D8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89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B0EB5-1C8B-ABAC-BB50-4DCC0A6C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19/03/2023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5C7EC-D00A-C0B1-EC7F-72F30DF5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3A35E-421A-BDBA-721A-AD28BA78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078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5FB0-80C5-4000-DAA7-6EF63E47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060D7-C31A-199D-983A-676FE9E3A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E2528-D003-C4F9-9355-844D24A69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3D8F3-421A-5E1C-EC6C-B9B85073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19/03/2023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B2E09-892B-8EB5-0E8E-3CC11412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8B721-6256-176C-EB0C-2543E67A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067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1948-5BC0-1F08-2892-DCD820B3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DEB0B5-CCA1-E3A8-E334-1DEDE549F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8A593-7F74-D6F2-757D-A3228E7B3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887D2-3232-7B4B-7E29-C6D99D86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19/03/2023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66FFA-D110-386D-C91D-93C3F204F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FCDE4-A6D9-CD70-AFB8-CCD57351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369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A60072-85AD-A86E-65F7-1698455D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C7539-FDB7-F660-EE8D-E303C3FC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33E45-FD3A-757D-0051-9E56B05C1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BCA7A-F3E9-44B5-90C9-75194851C406}" type="datetimeFigureOut">
              <a:rPr lang="en-PH" smtClean="0"/>
              <a:t>19/03/2023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4673E-175D-4EBF-8402-3906A3E03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E454D-FBDD-C7A8-A3E8-B51373909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2254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726B-FE1E-2059-7163-88067BE434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F5B9B-7B7B-3579-2186-B2C04F0BF1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D1810-2EB4-7B80-2F04-C5E1F30F5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3" y="-40370"/>
            <a:ext cx="12192000" cy="5208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5EDE45-A53B-D7A8-42AF-D3ECF9CB7C8A}"/>
              </a:ext>
            </a:extLst>
          </p:cNvPr>
          <p:cNvSpPr txBox="1"/>
          <p:nvPr/>
        </p:nvSpPr>
        <p:spPr>
          <a:xfrm>
            <a:off x="1402080" y="5349875"/>
            <a:ext cx="354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Amount will be change to Total Due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A3EF01-24DC-CA35-0270-D18F550103C0}"/>
              </a:ext>
            </a:extLst>
          </p:cNvPr>
          <p:cNvSpPr txBox="1"/>
          <p:nvPr/>
        </p:nvSpPr>
        <p:spPr>
          <a:xfrm>
            <a:off x="1402080" y="5735637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Add next to Total Due the Remaining Balance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AFE210-D1E9-E2F3-023A-CDE2DBF2F49B}"/>
              </a:ext>
            </a:extLst>
          </p:cNvPr>
          <p:cNvSpPr txBox="1"/>
          <p:nvPr/>
        </p:nvSpPr>
        <p:spPr>
          <a:xfrm>
            <a:off x="1402080" y="6104969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Status remove the Remaining Balance</a:t>
            </a:r>
          </a:p>
        </p:txBody>
      </p:sp>
    </p:spTree>
    <p:extLst>
      <p:ext uri="{BB962C8B-B14F-4D97-AF65-F5344CB8AC3E}">
        <p14:creationId xmlns:p14="http://schemas.microsoft.com/office/powerpoint/2010/main" val="109904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ED43-5FD1-16C1-B12A-C04300EA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94A77-6CDB-4143-8AF9-2CC5EB99A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40207-2AFC-48B1-8BD8-93CFFF0A9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" y="222794"/>
            <a:ext cx="5416732" cy="72223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76990-75DD-2EBC-8567-455C25A2C3B2}"/>
              </a:ext>
            </a:extLst>
          </p:cNvPr>
          <p:cNvSpPr txBox="1"/>
          <p:nvPr/>
        </p:nvSpPr>
        <p:spPr>
          <a:xfrm>
            <a:off x="6096000" y="843240"/>
            <a:ext cx="432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Statement of Account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86515-233D-5422-EE5C-D71A2C3E1723}"/>
              </a:ext>
            </a:extLst>
          </p:cNvPr>
          <p:cNvSpPr txBox="1"/>
          <p:nvPr/>
        </p:nvSpPr>
        <p:spPr>
          <a:xfrm>
            <a:off x="6095999" y="1375748"/>
            <a:ext cx="54167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Input : 	Date of Payment</a:t>
            </a:r>
          </a:p>
          <a:p>
            <a:r>
              <a:rPr lang="en-PH" dirty="0"/>
              <a:t>	Mode of Payment</a:t>
            </a:r>
          </a:p>
          <a:p>
            <a:r>
              <a:rPr lang="en-PH" dirty="0"/>
              <a:t>	Payment Reference</a:t>
            </a:r>
          </a:p>
          <a:p>
            <a:r>
              <a:rPr lang="en-PH" dirty="0"/>
              <a:t>	Amount</a:t>
            </a:r>
          </a:p>
          <a:p>
            <a:endParaRPr lang="en-PH" dirty="0"/>
          </a:p>
          <a:p>
            <a:r>
              <a:rPr lang="en-PH" dirty="0"/>
              <a:t>Must be in a new table </a:t>
            </a:r>
            <a:r>
              <a:rPr lang="en-PH" dirty="0" err="1"/>
              <a:t>receivable_payment_table</a:t>
            </a:r>
            <a:r>
              <a:rPr lang="en-PH" dirty="0"/>
              <a:t>.</a:t>
            </a:r>
          </a:p>
          <a:p>
            <a:endParaRPr lang="en-PH" dirty="0"/>
          </a:p>
          <a:p>
            <a:r>
              <a:rPr lang="en-PH" dirty="0" err="1"/>
              <a:t>Remainning</a:t>
            </a:r>
            <a:r>
              <a:rPr lang="en-PH" dirty="0"/>
              <a:t> balance will be updated on every entry or deletion.</a:t>
            </a:r>
          </a:p>
        </p:txBody>
      </p:sp>
    </p:spTree>
    <p:extLst>
      <p:ext uri="{BB962C8B-B14F-4D97-AF65-F5344CB8AC3E}">
        <p14:creationId xmlns:p14="http://schemas.microsoft.com/office/powerpoint/2010/main" val="991203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Danilo Angelo Baluyot</dc:creator>
  <cp:lastModifiedBy>Danilo Angelo Baluyot</cp:lastModifiedBy>
  <cp:revision>1</cp:revision>
  <dcterms:created xsi:type="dcterms:W3CDTF">2023-03-19T07:23:42Z</dcterms:created>
  <dcterms:modified xsi:type="dcterms:W3CDTF">2023-03-19T07:24:11Z</dcterms:modified>
</cp:coreProperties>
</file>