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228D-BCB8-FB7B-DE3B-55358986E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529DA-BEC5-56AA-9297-8E4DEBBB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034-563A-FC7E-9CA7-14E7BA10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E829-FDD6-AE3C-CDBE-41827A84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0FFE-8B3E-E8BA-82F4-7CF7990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924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8D52-EF5E-7408-0BF1-6D8503A3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1805B-9D11-93AC-3EE1-E9C7B46B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2F7E-8680-1842-B65A-71F74D9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A541-9FEF-F1DB-6CC2-BB7C6DF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51B9-E402-1BD0-E5E0-46B6ED7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32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D0779-E6C8-8024-18FF-1C876E810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B9A26-818C-10BC-D383-C1916B59A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1B80-6B00-C881-BD19-BC53DA78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30B7-E62F-780F-1CFF-CBFF301E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2C4F-1F97-4999-FB51-6541DB56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77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72A1-2C4C-EB35-2591-0CEE6C14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ED99-1281-25F1-3B92-3B683958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900A-B55B-6226-3044-6F1AC87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9FAF-B593-166F-B3C2-FC9EC4DE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961C3-56EF-1E52-06B1-CF29F2A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926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63F0-2EB3-57AC-20A5-1E553D6A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BF19F-F4B2-5DA4-F90F-64FA0E60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A57D-1127-C85B-984D-8F583F8C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D6C1-7667-5B56-96E7-CA320661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62CC-9D63-13CE-5549-FC46516B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1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B40-D767-063F-A7E9-0390F7FB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8DD1-D8C9-9736-2391-EE3E0E7F1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85B2E-1B47-F279-0DAB-39EDA05E3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36E79-7CEA-7345-7581-F9A45D44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29F77-1B15-7ECD-D858-8FB41684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9029F-C5B7-0785-1251-40D77F6E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1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6D11-A894-D08C-679B-A98B98F3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1AEE5-3FE7-EE77-8255-E9F8A1E8D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8192E-31C7-923A-44D6-D1E24B46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ECBA3-A70A-F6E5-5D65-ABFCB44F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0F301-E3BE-BA5D-F145-09ADF9B18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52BC4-746A-DEE7-DC94-0812FFB3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5BBC9-46D2-C3D6-7C02-DD1B495A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B0262-45F7-60A7-4B32-4511C7DA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2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57FA-184F-514B-8836-64AE3E3E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AA379-3E29-94D5-74B8-7F70189C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48F03-8EAA-C819-D996-64B0832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B2A4-2DD2-BB5A-6314-F7413E34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7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49F63-9F78-38BF-8C7F-363137BB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F5CFF-E81E-083B-5C17-0858EEE5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184E0-B650-BACF-4494-F212E1D9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506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3BF0-CD30-9AB2-1140-E0BD92C5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102C-D717-212D-362A-62668C5C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FE142-A13E-F135-AA26-B911AD17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0A025-60E0-D54C-D25C-33EA29B5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0DEF-5017-F62D-A380-D79D8F93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1457F-1DB1-A7B9-F223-5CA0FBE3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474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CB96-456F-D520-5365-92F8A449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D2444-5273-A4A3-0236-B285E826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8C3BD-1E90-6C46-2961-1FA77A18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C3B45-10BB-0C49-1711-48111F59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C0E92-BE7E-FBE6-D9F5-1FEE05D6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6BB0-2869-CDAC-F9D9-EC569980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38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2245A-B056-3CD6-8190-7D0CC0FE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1820-3BC8-2C98-DA7D-3559A42D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F9C1-03B1-2002-8335-BA1E8FA0E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8F10-28B1-6C60-A67C-A8A93F570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B04E-FC1C-8DBC-A0C5-1A025DCE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54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7C5-F039-38F2-8492-932E3D1D5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7DB8D-D467-26A5-A2C8-062D16325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EEEEB-8225-5913-A62E-B3A0F69A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32"/>
            <a:ext cx="12192000" cy="49134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2D0195F-8DA2-0F64-C9AF-2B67F7F01AB9}"/>
              </a:ext>
            </a:extLst>
          </p:cNvPr>
          <p:cNvSpPr/>
          <p:nvPr/>
        </p:nvSpPr>
        <p:spPr>
          <a:xfrm>
            <a:off x="10667999" y="2316163"/>
            <a:ext cx="748937" cy="6099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F73F2-DC2F-E269-C50C-BA5BBAD34D3D}"/>
              </a:ext>
            </a:extLst>
          </p:cNvPr>
          <p:cNvCxnSpPr>
            <a:cxnSpLocks/>
          </p:cNvCxnSpPr>
          <p:nvPr/>
        </p:nvCxnSpPr>
        <p:spPr>
          <a:xfrm>
            <a:off x="7963169" y="1155486"/>
            <a:ext cx="2704832" cy="1236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2211A6-59B9-E288-6EB8-EB7DD8ED29ED}"/>
              </a:ext>
            </a:extLst>
          </p:cNvPr>
          <p:cNvSpPr txBox="1"/>
          <p:nvPr/>
        </p:nvSpPr>
        <p:spPr>
          <a:xfrm>
            <a:off x="5875291" y="929381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Add Payment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FAC317-9B69-EC1D-1E76-345B2BA9E3E7}"/>
              </a:ext>
            </a:extLst>
          </p:cNvPr>
          <p:cNvSpPr/>
          <p:nvPr/>
        </p:nvSpPr>
        <p:spPr>
          <a:xfrm>
            <a:off x="7214233" y="2024743"/>
            <a:ext cx="1498693" cy="10189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F3058-823D-A560-298F-A5D29D560335}"/>
              </a:ext>
            </a:extLst>
          </p:cNvPr>
          <p:cNvSpPr txBox="1"/>
          <p:nvPr/>
        </p:nvSpPr>
        <p:spPr>
          <a:xfrm>
            <a:off x="4757057" y="4980543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Remaining Balance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B94F8C-3B6B-626A-69C2-B9BCFAA60014}"/>
              </a:ext>
            </a:extLst>
          </p:cNvPr>
          <p:cNvCxnSpPr>
            <a:cxnSpLocks/>
          </p:cNvCxnSpPr>
          <p:nvPr/>
        </p:nvCxnSpPr>
        <p:spPr>
          <a:xfrm flipV="1">
            <a:off x="6309360" y="2999758"/>
            <a:ext cx="1331594" cy="1806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4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A2B6-C5FF-2E08-2240-5E1A15E3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99DE-92A4-A9AB-58E4-DBE2858C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87411-0923-E304-871B-BCA099BF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48582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F72C4D-1700-34B6-CA7A-3B6B4912DD10}"/>
              </a:ext>
            </a:extLst>
          </p:cNvPr>
          <p:cNvSpPr/>
          <p:nvPr/>
        </p:nvSpPr>
        <p:spPr>
          <a:xfrm>
            <a:off x="9591673" y="2530074"/>
            <a:ext cx="1498693" cy="17676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E027E-DC3E-2B63-8487-247852CB5CEA}"/>
              </a:ext>
            </a:extLst>
          </p:cNvPr>
          <p:cNvSpPr txBox="1"/>
          <p:nvPr/>
        </p:nvSpPr>
        <p:spPr>
          <a:xfrm>
            <a:off x="5473337" y="5488796"/>
            <a:ext cx="450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Select Item to Print</a:t>
            </a:r>
          </a:p>
          <a:p>
            <a:r>
              <a:rPr lang="en-PH" b="1" dirty="0"/>
              <a:t>SOA – Statement of Account</a:t>
            </a:r>
          </a:p>
          <a:p>
            <a:r>
              <a:rPr lang="en-PH" b="1" dirty="0"/>
              <a:t>Billing</a:t>
            </a:r>
          </a:p>
          <a:p>
            <a:r>
              <a:rPr lang="en-PH" b="1" dirty="0"/>
              <a:t>Receivable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5699A7-10E4-A541-E1A2-A09537C837E0}"/>
              </a:ext>
            </a:extLst>
          </p:cNvPr>
          <p:cNvCxnSpPr>
            <a:cxnSpLocks/>
          </p:cNvCxnSpPr>
          <p:nvPr/>
        </p:nvCxnSpPr>
        <p:spPr>
          <a:xfrm flipV="1">
            <a:off x="8260079" y="3739572"/>
            <a:ext cx="1331594" cy="1806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56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Angelo Baluyot</dc:creator>
  <cp:lastModifiedBy>Danilo Angelo Baluyot</cp:lastModifiedBy>
  <cp:revision>1</cp:revision>
  <dcterms:created xsi:type="dcterms:W3CDTF">2023-04-21T02:46:54Z</dcterms:created>
  <dcterms:modified xsi:type="dcterms:W3CDTF">2023-04-21T02:47:06Z</dcterms:modified>
</cp:coreProperties>
</file>