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674" y="-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FDF2-1274-4C88-8F69-C0B29B9E1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258E3-8FC9-4ACC-997A-332F162D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2F32-7B59-489C-BF84-5AAC6521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B62B8-A4FB-4748-BF91-E9302270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55283-F182-4290-8E04-F38C6CE3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927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E2FC-8032-4B23-9498-8AD0C8C8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335D2-4629-4FF9-86C8-245ECB570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F02B-B543-447A-8427-BEE04929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5911-D878-4EF8-A401-D2B4C9A1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EA3E-32B7-4F10-A1BC-5ED0851D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24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4FD27-3903-41ED-A7EB-6552AA73D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B2531-7B73-4F0B-8C0B-BB8EDF00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5239-2F27-4DD4-AAFC-8B2295B7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FDD0-9FC8-46B6-B7C4-CDF54225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C145-0CA2-456F-8B1D-FF84EFCA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673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8564-0243-4B9C-93DA-6FA0BA6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D37D-CB15-485B-8245-9FDB9048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E7E0-52D0-47CC-90B9-FACBEB6F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049A-CA12-45A9-BF1A-A8DB3853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13C8-E1E9-4914-89C8-63C5C2BD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64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C176-E4AA-4DEF-86A0-0891108A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1F37-3CA9-49CF-BFB1-43720EE9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9785-A0BE-49D6-B510-3A36257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7EF52-91B0-4FCB-B9B4-698EAC14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8BC1-131C-47DB-BD2F-1458A87E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8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3884-6048-4267-8D35-BD2FE8CC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E64A-FA90-4BE2-8BA9-11A1B2762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06DEB-5D50-4220-9268-ADD35A06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F421-925C-47B8-8C6B-D8532191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E5826-BDB8-4CEB-B819-03FAD99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48FFA-9F4D-434F-8802-86DEF300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38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B0ED-4693-4C7B-B3DD-838BB5F0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5A52-F21A-42CD-BAB1-687A82DF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7FEBD-A76D-49FE-BF35-C7B5B9B99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8477E-026D-4485-8177-C70F08316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5E38C-3353-48BD-8F80-73159DD28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EDCAC-AAAC-4A22-B7ED-7CAE3E34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CFDEA-509A-49FF-A2CE-7B3E34A0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2EFE2-D8DE-4A57-A6E3-A2FF8ACB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785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7EC-30BA-4015-8F88-1FA55EC6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F7EB5-4A3E-44AF-9645-34A9D2C3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2CDCA-51F9-47EA-8A33-6B18FBA4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90749-876B-4D02-BBB2-93477490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54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B0889-DEDB-45B3-B570-6473FEE2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3FC75-3E26-4ABC-8745-02F2512A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86A5E-86BD-4951-843E-67C3CF0C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1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672D-062F-4BFF-9D58-42F8F9A3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525E-B212-43D1-9250-24865CA8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D193-71B9-49E7-A45A-DCDC30C7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DA2E7-8BE9-4FC0-BAC8-6778B25C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7814A-888D-4579-BE5A-CD51C1AB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9C38-CEE4-4183-BF17-F0D7641D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199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356E-038F-416E-856A-86B3BC3A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052E1-8035-4778-8848-2A1E1C9E8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0927-B353-4FBE-9F0B-3DA41ACE6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BBFD8-ABC1-4A94-BC94-18846BFC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CEEA1-C203-4E9E-9AC1-41B0411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2E905-06ED-48BF-8E3A-7DB5A4DE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57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E2474-C607-4FDD-B670-4F8AF211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F322-8B7E-4F7B-8988-43E62090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22C3-2AC0-4753-B881-5AE8A0CD9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DD40-C26C-44A2-A82E-9DC4A002050C}" type="datetimeFigureOut">
              <a:rPr lang="en-PH" smtClean="0"/>
              <a:t>17/10/2024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2156-4371-4AED-83C5-0156B43EB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3839-00F6-45B1-B642-969B00352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842C-0996-4DE1-A58E-A93AFBD2B76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583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5719-F092-448A-AE92-C1E374DAF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64CD-E348-4260-8591-1B50DD7ED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E5083-AA8F-4454-8D1F-D5109A6F6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94" y="-253147"/>
            <a:ext cx="8556886" cy="6719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CBE76E-F1B2-4C52-AA44-257336A6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933" y="1881271"/>
            <a:ext cx="6346134" cy="245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7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Angelo Baluyot</dc:creator>
  <cp:lastModifiedBy>Danilo Angelo Baluyot</cp:lastModifiedBy>
  <cp:revision>4</cp:revision>
  <dcterms:created xsi:type="dcterms:W3CDTF">2024-10-17T02:12:46Z</dcterms:created>
  <dcterms:modified xsi:type="dcterms:W3CDTF">2024-10-17T13:53:15Z</dcterms:modified>
</cp:coreProperties>
</file>