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9F0F-D1FE-B0F6-DE9D-E5B17BBF0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AF6DB-76C1-13BC-D2BD-447E7A9B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DA86-5727-C66B-7753-0D694A6D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78CA-CED8-BFBC-07CC-CD798F7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FFC6-2E9C-260A-E085-AE9FD4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5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AB8C-1340-9C2E-1664-CD877B6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F999-80EE-1AD7-11AC-23B610EE2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E3B9-BE52-72DF-71E7-8EB974BE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9321-92B5-270B-DB60-BB70663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9B63-0B56-44BB-17D8-D46C4931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38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D969F-FABC-A5AC-71B6-E82574A7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7A7DE-97DB-0717-DAE6-4A19BCCE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D439-7CDB-B5DC-BB36-3B9AEDD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E478-24BA-1549-F567-B445F9A7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ABB5-1BE5-237B-DB73-FC43F697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58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CE05-A8F0-BCCE-6F55-FECA0E9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6720-91EE-E79E-420D-8A38C891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30E1-7F66-77F6-DB6B-E8EF3DD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2597-9B04-B156-2BA4-E3EB424B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8C-D751-1E8C-D359-913F1406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900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A77B-2036-9DA8-BBEE-B782404E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188C-7092-7419-05F6-5C10A6E3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7D16-071B-62CF-9C88-ADA101F2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C27-A938-C632-6786-20EC89A4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AEEB5-8EC5-F151-3C56-3CE68ADC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1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4675-BB5E-B050-3B35-0A6272C0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7362-6851-1BB9-C336-870373C0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8C6A-AE2B-08E2-2A59-17D8BD4EA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07AB9-0921-B134-329D-8CB730D4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1D869-F0EB-E1EB-8ECB-1279009A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53DEB-7CDF-BD8A-3363-C8F987D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869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CA9B-8191-6737-3EA0-25C42A27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322C3-7175-C50C-487E-0F3BEC42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1120D-0228-05A0-484A-0A7DD78D2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10AB1-4E45-68DF-D0CC-6EE48F8C4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1A9B1-907B-26FC-6701-B17688101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E127E-3A80-FF62-B372-A50371D6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2BB4D-500A-6335-C609-0A6878E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5545C-49E9-6D33-FDF5-600A768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8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3814-7F0D-9C38-E8A5-9AC275C2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8C063-242C-906B-7717-2E39982B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939C8-CD21-E6EA-6AD1-DC281714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10881-4610-440B-B3F8-4D79E56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85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BC7F-0C58-A141-EC3D-4D989C2E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B78BC-4C0A-5029-F7FC-427845B1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B221-D311-83EF-7BB4-F5A1F6FF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BD6F-E314-F782-C7A5-3A4B2F8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2BC1-EE2C-B51F-BAC1-E183B6E2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F0C6D-440F-1953-36B6-663D516F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CCEA2-6360-E489-31A2-E11D49C0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8885-3386-F4E2-2267-C387EE5A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82D7-2D36-AA23-1B19-C63D648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00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9629-2CE1-20D4-8F3E-35C7CE6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B963AC-671C-DEB5-7BB5-B0EF9976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06304-04D1-45FA-0947-EF9A1482C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0935-BAD5-85E6-611A-D2340512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DA97-46A1-AA4F-B35D-B3903797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DD750-1480-0F4C-2AD8-6F5E1A8B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598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0A9E8-597D-8D76-2E2D-F7798B3C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769C8-F9DB-3F02-A277-FB024F17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B2CC7-F439-2A5A-B331-189844FA8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3BC7-C7A7-4389-98A9-9148ACE0AD61}" type="datetimeFigureOut">
              <a:rPr lang="en-PH" smtClean="0"/>
              <a:t>03/12/2023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86C4-71AA-6930-D8FE-45E4F07A1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47C3-7BA2-ECF8-F0E0-8099BF0E9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E01E2-B655-4C1C-A10C-0E55FBD51FD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730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EF40-8C04-7C58-F0B7-71DE14736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Teves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585F9-4A96-E8ED-2CD6-80FEE2803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3, 2023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33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D706-BB8C-3EE9-02DB-8B18D330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6 Entry for SO Number</a:t>
            </a:r>
            <a:endParaRPr lang="en-P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620FFD-31C4-1C8E-3757-774045763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749" y="1690688"/>
            <a:ext cx="8174864" cy="32008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99F70-3CBC-1233-1E13-F97388432800}"/>
              </a:ext>
            </a:extLst>
          </p:cNvPr>
          <p:cNvSpPr txBox="1"/>
          <p:nvPr/>
        </p:nvSpPr>
        <p:spPr>
          <a:xfrm>
            <a:off x="2150772" y="5009882"/>
            <a:ext cx="503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Updated December 3, 2023</a:t>
            </a:r>
          </a:p>
        </p:txBody>
      </p:sp>
    </p:spTree>
    <p:extLst>
      <p:ext uri="{BB962C8B-B14F-4D97-AF65-F5344CB8AC3E}">
        <p14:creationId xmlns:p14="http://schemas.microsoft.com/office/powerpoint/2010/main" val="244364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9D2A-BBA1-ABEE-D705-F7A9494D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to Include on Client Details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B649-EE8F-E798-25FA-E2B2028F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BBDF8-AAF4-E224-0746-594CD26D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4839"/>
            <a:ext cx="5261210" cy="346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3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Additional Teves</vt:lpstr>
      <vt:lpstr>Limit to 6 Entry for SO Number</vt:lpstr>
      <vt:lpstr>Default Value to Include on Client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Teves</dc:title>
  <dc:creator>Danilo Angelo Baluyot</dc:creator>
  <cp:lastModifiedBy>Danilo Angelo Baluyot</cp:lastModifiedBy>
  <cp:revision>1</cp:revision>
  <dcterms:created xsi:type="dcterms:W3CDTF">2023-12-03T14:38:35Z</dcterms:created>
  <dcterms:modified xsi:type="dcterms:W3CDTF">2023-12-03T15:26:25Z</dcterms:modified>
</cp:coreProperties>
</file>