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2" r:id="rId3"/>
    <p:sldId id="257" r:id="rId4"/>
    <p:sldId id="258" r:id="rId5"/>
    <p:sldId id="259" r:id="rId6"/>
    <p:sldId id="260" r:id="rId7"/>
    <p:sldId id="261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 varScale="1">
        <p:scale>
          <a:sx n="73" d="100"/>
          <a:sy n="73" d="100"/>
        </p:scale>
        <p:origin x="618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FF1228D-BCB8-FB7B-DE3B-55358986ED9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37529DA-BEC5-56AA-9297-8E4DEBBBC91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8AE034-563A-FC7E-9CA7-14E7BA108A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7BA-552E-4F0D-A576-40E6C22B1C13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78E829-FDD6-AE3C-CDBE-41827A84B3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F180FFE-8B3E-E8BA-82F4-7CF799012A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3AF-2C2A-4A38-95B2-EA3B21DE0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192450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5C48D52-EF5E-7408-0BF1-6D8503A33C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F81805B-9D11-93AC-3EE1-E9C7B46BEC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CA2F7E-8680-1842-B65A-71F74D9A76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7BA-552E-4F0D-A576-40E6C22B1C13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97A541-9FEF-F1DB-6CC2-BB7C6DF9D1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18851B9-E402-1BD0-E5E0-46B6ED7C02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3AF-2C2A-4A38-95B2-EA3B21DE0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9632550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3ED0779-E6C8-8024-18FF-1C876E810FF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59B9A26-818C-10BC-D383-C1916B59A28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EA1B80-6B00-C881-BD19-BC53DA787F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7BA-552E-4F0D-A576-40E6C22B1C13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BBF30B7-E62F-780F-1CFF-CBFF301EB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FB2C4F-1F97-4999-FB51-6541DB56D7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3AF-2C2A-4A38-95B2-EA3B21DE0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9777764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3D72A1-2C4C-EB35-2591-0CEE6C14F1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DFED99-1281-25F1-3B92-3B6839588C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491900A-B55B-6226-3044-6F1AC87BD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7BA-552E-4F0D-A576-40E6C22B1C13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AF9FAF-B593-166F-B3C2-FC9EC4DEA8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9B961C3-56EF-1E52-06B1-CF29F2ADF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3AF-2C2A-4A38-95B2-EA3B21DE0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76926394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9D63F0-2EB3-57AC-20A5-1E553D6A51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1BF19F-F4B2-5DA4-F90F-64FA0E60586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A0A57D-1127-C85B-984D-8F583F8C52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7BA-552E-4F0D-A576-40E6C22B1C13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DFD6C1-7667-5B56-96E7-CA320661C6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71C62CC-9D63-13CE-5549-FC46516B2E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3AF-2C2A-4A38-95B2-EA3B21DE0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213149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E0B40-D767-063F-A7E9-0390F7FBB6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52D8DD1-D8C9-9736-2391-EE3E0E7F11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8E85B2E-1B47-F279-0DAB-39EDA05E34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336E79-7CEA-7345-7581-F9A45D4452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7BA-552E-4F0D-A576-40E6C22B1C13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B29F77-1B15-7ECD-D858-8FB41684036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69029F-C5B7-0785-1251-40D77F6ED4C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3AF-2C2A-4A38-95B2-EA3B21DE0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516621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036D11-A894-D08C-679B-A98B98F357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201AEE5-3FE7-EE77-8255-E9F8A1E8DF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68192E-31C7-923A-44D6-D1E24B46E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1FECBA3-A70A-F6E5-5D65-ABFCB44F31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90F301-E3BE-BA5D-F145-09ADF9B184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FD52BC4-746A-DEE7-DC94-0812FFB3D0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7BA-552E-4F0D-A576-40E6C22B1C13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13F5BBC9-46D2-C3D6-7C02-DD1B495A43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62B0262-45F7-60A7-4B32-4511C7DA2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3AF-2C2A-4A38-95B2-EA3B21DE0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55921515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4957FA-184F-514B-8836-64AE3E3E9B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B6AA379-3E29-94D5-74B8-7F70189C3D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7BA-552E-4F0D-A576-40E6C22B1C13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E48F03-8EAA-C819-D996-64B0832A9C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8AEB2A4-2DD2-BB5A-6314-F7413E3495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3AF-2C2A-4A38-95B2-EA3B21DE0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16057012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B0149F63-9F78-38BF-8C7F-363137BB176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7BA-552E-4F0D-A576-40E6C22B1C13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E1F5CFF-E81E-083B-5C17-0858EEE5CA0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1A184E0-B650-BACF-4494-F212E1D9C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3AF-2C2A-4A38-95B2-EA3B21DE0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02506015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EB3BF0-CD30-9AB2-1140-E0BD92C5076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69102C-D717-212D-362A-62668C5C589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13FE142-A13E-F135-AA26-B911AD176D4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3B0A025-60E0-D54C-D25C-33EA29B58F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7BA-552E-4F0D-A576-40E6C22B1C13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04A0DEF-5017-F62D-A380-D79D8F937D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451457F-1DB1-A7B9-F223-5CA0FBE30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3AF-2C2A-4A38-95B2-EA3B21DE0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243474183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8DCB96-456F-D520-5365-92F8A44919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7AD2444-5273-A4A3-0236-B285E8263CD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PH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148C3BD-1E90-6C46-2961-1FA77A1855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C3B45-10BB-0C49-1711-48111F599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ED67BA-552E-4F0D-A576-40E6C22B1C13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60C0E92-BE7E-FBE6-D9F5-1FEE05D6DD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E896BB0-2869-CDAC-F9D9-EC5699809A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73AF3AF-2C2A-4A38-95B2-EA3B21DE0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95383074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942245A-B056-3CD6-8190-7D0CC0FE41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PH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081820-3BC8-2C98-DA7D-3559A42DC6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PH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450F9C1-03B1-2002-8335-BA1E8FA0EE7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CED67BA-552E-4F0D-A576-40E6C22B1C13}" type="datetimeFigureOut">
              <a:rPr lang="en-PH" smtClean="0"/>
              <a:t>21/04/2023</a:t>
            </a:fld>
            <a:endParaRPr lang="en-PH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E6A8F10-28B1-6C60-A67C-A8A93F57003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PH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100B04E-FC1C-8DBC-A0C5-1A025DCEB9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73AF3AF-2C2A-4A38-95B2-EA3B21DE0CA8}" type="slidenum">
              <a:rPr lang="en-PH" smtClean="0"/>
              <a:t>‹#›</a:t>
            </a:fld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418540908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F6B7C5-F039-38F2-8492-932E3D1D5F3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B27DB8D-D467-26A5-A2C8-062D16325BB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98EEEEB-8225-5913-A62E-B3A0F69A6F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344332"/>
            <a:ext cx="12192000" cy="4913468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52D0195F-8DA2-0F64-C9AF-2B67F7F01AB9}"/>
              </a:ext>
            </a:extLst>
          </p:cNvPr>
          <p:cNvSpPr/>
          <p:nvPr/>
        </p:nvSpPr>
        <p:spPr>
          <a:xfrm>
            <a:off x="10667999" y="2316163"/>
            <a:ext cx="748937" cy="609917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124F73F2-DC2F-E269-C50C-BA5BBAD34D3D}"/>
              </a:ext>
            </a:extLst>
          </p:cNvPr>
          <p:cNvCxnSpPr>
            <a:cxnSpLocks/>
          </p:cNvCxnSpPr>
          <p:nvPr/>
        </p:nvCxnSpPr>
        <p:spPr>
          <a:xfrm>
            <a:off x="7963169" y="1155486"/>
            <a:ext cx="2704832" cy="12365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F72211A6-59B9-E288-6EB8-EB7DD8ED29ED}"/>
              </a:ext>
            </a:extLst>
          </p:cNvPr>
          <p:cNvSpPr txBox="1"/>
          <p:nvPr/>
        </p:nvSpPr>
        <p:spPr>
          <a:xfrm>
            <a:off x="5875291" y="929381"/>
            <a:ext cx="267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Add Payment</a:t>
            </a:r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1FAC317-9B69-EC1D-1E76-345B2BA9E3E7}"/>
              </a:ext>
            </a:extLst>
          </p:cNvPr>
          <p:cNvSpPr/>
          <p:nvPr/>
        </p:nvSpPr>
        <p:spPr>
          <a:xfrm>
            <a:off x="7214233" y="2024743"/>
            <a:ext cx="1498693" cy="1018903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11F3058-823D-A560-298F-A5D29D560335}"/>
              </a:ext>
            </a:extLst>
          </p:cNvPr>
          <p:cNvSpPr txBox="1"/>
          <p:nvPr/>
        </p:nvSpPr>
        <p:spPr>
          <a:xfrm>
            <a:off x="4757057" y="4980543"/>
            <a:ext cx="267788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Remaining Balance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29B94F8C-3B6B-626A-69C2-B9BCFAA60014}"/>
              </a:ext>
            </a:extLst>
          </p:cNvPr>
          <p:cNvCxnSpPr>
            <a:cxnSpLocks/>
          </p:cNvCxnSpPr>
          <p:nvPr/>
        </p:nvCxnSpPr>
        <p:spPr>
          <a:xfrm flipV="1">
            <a:off x="6309360" y="2999758"/>
            <a:ext cx="1331594" cy="1806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2254030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E55566-87D4-5227-C5CD-8403ABA1E0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/>
              <a:t>Update Payment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7B076D8F-5A2B-1217-1AC6-D0CB02CC3A4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53489" y="1825625"/>
            <a:ext cx="8085021" cy="4351338"/>
          </a:xfrm>
        </p:spPr>
      </p:pic>
    </p:spTree>
    <p:extLst>
      <p:ext uri="{BB962C8B-B14F-4D97-AF65-F5344CB8AC3E}">
        <p14:creationId xmlns:p14="http://schemas.microsoft.com/office/powerpoint/2010/main" val="1105429472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CA2B6-C5FF-2E08-2240-5E1A15E301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PH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17599DE-92A4-A9AB-58E4-DBE2858C35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D4887411-0923-E304-871B-BCA099BFE07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681037"/>
            <a:ext cx="12192000" cy="4858257"/>
          </a:xfrm>
          <a:prstGeom prst="rect">
            <a:avLst/>
          </a:prstGeom>
        </p:spPr>
      </p:pic>
      <p:sp>
        <p:nvSpPr>
          <p:cNvPr id="6" name="Oval 5">
            <a:extLst>
              <a:ext uri="{FF2B5EF4-FFF2-40B4-BE49-F238E27FC236}">
                <a16:creationId xmlns:a16="http://schemas.microsoft.com/office/drawing/2014/main" id="{4BF72C4D-1700-34B6-CA7A-3B6B4912DD10}"/>
              </a:ext>
            </a:extLst>
          </p:cNvPr>
          <p:cNvSpPr/>
          <p:nvPr/>
        </p:nvSpPr>
        <p:spPr>
          <a:xfrm>
            <a:off x="9591673" y="2530074"/>
            <a:ext cx="1498693" cy="1767606"/>
          </a:xfrm>
          <a:prstGeom prst="ellipse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6DE027E-DC3E-2B63-8487-247852CB5CEA}"/>
              </a:ext>
            </a:extLst>
          </p:cNvPr>
          <p:cNvSpPr txBox="1"/>
          <p:nvPr/>
        </p:nvSpPr>
        <p:spPr>
          <a:xfrm>
            <a:off x="5473337" y="5488796"/>
            <a:ext cx="45066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PH" b="1" dirty="0"/>
              <a:t>Select Item to Print</a:t>
            </a:r>
          </a:p>
          <a:p>
            <a:r>
              <a:rPr lang="en-PH" b="1" dirty="0"/>
              <a:t>SOA – Statement of Account</a:t>
            </a:r>
          </a:p>
          <a:p>
            <a:r>
              <a:rPr lang="en-PH" b="1" dirty="0"/>
              <a:t>Billing</a:t>
            </a:r>
          </a:p>
          <a:p>
            <a:r>
              <a:rPr lang="en-PH" b="1" dirty="0"/>
              <a:t>Receivable</a:t>
            </a:r>
          </a:p>
        </p:txBody>
      </p:sp>
      <p:cxnSp>
        <p:nvCxnSpPr>
          <p:cNvPr id="8" name="Straight Arrow Connector 7">
            <a:extLst>
              <a:ext uri="{FF2B5EF4-FFF2-40B4-BE49-F238E27FC236}">
                <a16:creationId xmlns:a16="http://schemas.microsoft.com/office/drawing/2014/main" id="{A55699A7-10E4-A541-E1A2-A09537C837E0}"/>
              </a:ext>
            </a:extLst>
          </p:cNvPr>
          <p:cNvCxnSpPr>
            <a:cxnSpLocks/>
          </p:cNvCxnSpPr>
          <p:nvPr/>
        </p:nvCxnSpPr>
        <p:spPr>
          <a:xfrm flipV="1">
            <a:off x="8260079" y="3739572"/>
            <a:ext cx="1331594" cy="180646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9705675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1F8B-E6A3-FEFA-A9A8-B0222E82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Purchase order only available to Admin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D8824F-6FE1-2298-507D-E0D9CD236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06314"/>
            <a:ext cx="10515600" cy="2989959"/>
          </a:xfrm>
        </p:spPr>
      </p:pic>
    </p:spTree>
    <p:extLst>
      <p:ext uri="{BB962C8B-B14F-4D97-AF65-F5344CB8AC3E}">
        <p14:creationId xmlns:p14="http://schemas.microsoft.com/office/powerpoint/2010/main" val="170398834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1F8B-E6A3-FEFA-A9A8-B0222E82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Purchase order only available to Admin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D9D8824F-6FE1-2298-507D-E0D9CD23655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2506314"/>
            <a:ext cx="10515600" cy="2989959"/>
          </a:xfr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39C55030-FC9F-1201-A8BA-799E7906163E}"/>
              </a:ext>
            </a:extLst>
          </p:cNvPr>
          <p:cNvSpPr txBox="1"/>
          <p:nvPr/>
        </p:nvSpPr>
        <p:spPr>
          <a:xfrm>
            <a:off x="4767943" y="5942567"/>
            <a:ext cx="382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Interface above image is for User</a:t>
            </a:r>
          </a:p>
        </p:txBody>
      </p:sp>
    </p:spTree>
    <p:extLst>
      <p:ext uri="{BB962C8B-B14F-4D97-AF65-F5344CB8AC3E}">
        <p14:creationId xmlns:p14="http://schemas.microsoft.com/office/powerpoint/2010/main" val="2061989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1F8B-E6A3-FEFA-A9A8-B0222E82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PH" dirty="0"/>
              <a:t>Purchase order only available to Admin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55030-FC9F-1201-A8BA-799E7906163E}"/>
              </a:ext>
            </a:extLst>
          </p:cNvPr>
          <p:cNvSpPr txBox="1"/>
          <p:nvPr/>
        </p:nvSpPr>
        <p:spPr>
          <a:xfrm>
            <a:off x="4715691" y="6127234"/>
            <a:ext cx="382741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Interface above image is for Admin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7C2E5-65D1-9F0B-98DA-66DDD1513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8601AB4-5ACB-A927-693A-BF76969A05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0045" y="1467541"/>
            <a:ext cx="10515600" cy="3922918"/>
          </a:xfrm>
          <a:prstGeom prst="rect">
            <a:avLst/>
          </a:prstGeom>
        </p:spPr>
      </p:pic>
      <p:sp>
        <p:nvSpPr>
          <p:cNvPr id="9" name="Rectangle 8">
            <a:extLst>
              <a:ext uri="{FF2B5EF4-FFF2-40B4-BE49-F238E27FC236}">
                <a16:creationId xmlns:a16="http://schemas.microsoft.com/office/drawing/2014/main" id="{C10C0EC2-3028-D82B-1F27-4217CA3A74B0}"/>
              </a:ext>
            </a:extLst>
          </p:cNvPr>
          <p:cNvSpPr/>
          <p:nvPr/>
        </p:nvSpPr>
        <p:spPr>
          <a:xfrm>
            <a:off x="910045" y="3148149"/>
            <a:ext cx="1702526" cy="54864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PH"/>
          </a:p>
        </p:txBody>
      </p:sp>
    </p:spTree>
    <p:extLst>
      <p:ext uri="{BB962C8B-B14F-4D97-AF65-F5344CB8AC3E}">
        <p14:creationId xmlns:p14="http://schemas.microsoft.com/office/powerpoint/2010/main" val="3703909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7B1F8B-E6A3-FEFA-A9A8-B0222E82D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PH" sz="3200" dirty="0"/>
              <a:t>Sales order data will be hidden to user after 1 Day.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9C55030-FC9F-1201-A8BA-799E7906163E}"/>
              </a:ext>
            </a:extLst>
          </p:cNvPr>
          <p:cNvSpPr txBox="1"/>
          <p:nvPr/>
        </p:nvSpPr>
        <p:spPr>
          <a:xfrm>
            <a:off x="4362994" y="5292546"/>
            <a:ext cx="3827417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PH" dirty="0"/>
              <a:t>Interface above image is for User Account show only 1 row of the current date. Data will show based on encoded Date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57C2E5-65D1-9F0B-98DA-66DDD15137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PH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0B3E63E-C0A6-BF8F-634F-CB1FB7605D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01485" y="1690688"/>
            <a:ext cx="10189029" cy="326349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59199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</TotalTime>
  <Words>82</Words>
  <Application>Microsoft Office PowerPoint</Application>
  <PresentationFormat>Widescreen</PresentationFormat>
  <Paragraphs>14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PowerPoint Presentation</vt:lpstr>
      <vt:lpstr>Update Payment</vt:lpstr>
      <vt:lpstr>PowerPoint Presentation</vt:lpstr>
      <vt:lpstr>Purchase order only available to Admin</vt:lpstr>
      <vt:lpstr>Purchase order only available to Admin</vt:lpstr>
      <vt:lpstr>Purchase order only available to Admin</vt:lpstr>
      <vt:lpstr>Sales order data will be hidden to user after 1 Day.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Danilo Angelo Baluyot</dc:creator>
  <cp:lastModifiedBy>Danilo Angelo Baluyot</cp:lastModifiedBy>
  <cp:revision>4</cp:revision>
  <dcterms:created xsi:type="dcterms:W3CDTF">2023-04-21T02:46:54Z</dcterms:created>
  <dcterms:modified xsi:type="dcterms:W3CDTF">2023-04-21T06:54:23Z</dcterms:modified>
</cp:coreProperties>
</file>