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8EFA-1C68-4E95-9954-D7D31FC0FEA7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9375C-2417-441F-B49C-4DE883BFB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9375C-2417-441F-B49C-4DE883BFB5C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CD6A0B9-C43C-476C-B7AC-45BC8AA19ACD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7D845D6-E729-4F76-A557-74775336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 smtClean="0"/>
              <a:t>Html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Starts in the same line.</a:t>
            </a:r>
          </a:p>
          <a:p>
            <a:r>
              <a:rPr lang="en-US" dirty="0" smtClean="0"/>
              <a:t>Their  width is equal to their content.</a:t>
            </a:r>
          </a:p>
          <a:p>
            <a:r>
              <a:rPr lang="en-US" dirty="0" smtClean="0"/>
              <a:t>Mostly inline elements doesn’t support width and height. exe.:- &lt;b&gt;, &lt;</a:t>
            </a:r>
            <a:r>
              <a:rPr lang="en-US" dirty="0" err="1" smtClean="0"/>
              <a:t>i</a:t>
            </a:r>
            <a:r>
              <a:rPr lang="en-US" dirty="0" smtClean="0"/>
              <a:t>&gt;, &lt;strong&gt;, &lt;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Following  are the inline elements:- &lt;a&gt;, &lt;</a:t>
            </a:r>
            <a:r>
              <a:rPr lang="en-US" dirty="0" err="1" smtClean="0"/>
              <a:t>abbr</a:t>
            </a:r>
            <a:r>
              <a:rPr lang="en-US" dirty="0" smtClean="0"/>
              <a:t>&gt;, &lt;acronym&gt;, &lt;b&gt;, &lt;</a:t>
            </a:r>
            <a:r>
              <a:rPr lang="en-US" dirty="0" err="1" smtClean="0"/>
              <a:t>bdo</a:t>
            </a:r>
            <a:r>
              <a:rPr lang="en-US" dirty="0" smtClean="0"/>
              <a:t>&gt;, &lt;big&gt;, &lt;</a:t>
            </a:r>
            <a:r>
              <a:rPr lang="en-US" dirty="0" err="1" smtClean="0"/>
              <a:t>br</a:t>
            </a:r>
            <a:r>
              <a:rPr lang="en-US" dirty="0" smtClean="0"/>
              <a:t>&gt;, &lt;button&gt;, &lt;cite&gt;, &lt;code&gt;, &lt;</a:t>
            </a:r>
            <a:r>
              <a:rPr lang="en-US" dirty="0" err="1" smtClean="0"/>
              <a:t>dfn</a:t>
            </a:r>
            <a:r>
              <a:rPr lang="en-US" dirty="0" smtClean="0"/>
              <a:t>&gt;, &lt;</a:t>
            </a:r>
            <a:r>
              <a:rPr lang="en-US" dirty="0" err="1" smtClean="0"/>
              <a:t>em</a:t>
            </a:r>
            <a:r>
              <a:rPr lang="en-US" dirty="0" smtClean="0"/>
              <a:t>&gt;, &lt;</a:t>
            </a:r>
            <a:r>
              <a:rPr lang="en-US" dirty="0" err="1" smtClean="0"/>
              <a:t>i</a:t>
            </a:r>
            <a:r>
              <a:rPr lang="en-US" dirty="0" smtClean="0"/>
              <a:t>&gt;, &lt;</a:t>
            </a:r>
            <a:r>
              <a:rPr lang="en-US" dirty="0" err="1" smtClean="0"/>
              <a:t>img</a:t>
            </a:r>
            <a:r>
              <a:rPr lang="en-US" dirty="0" smtClean="0"/>
              <a:t>&gt;, &lt;input&gt;, &lt;</a:t>
            </a:r>
            <a:r>
              <a:rPr lang="en-US" dirty="0" err="1" smtClean="0"/>
              <a:t>kbd</a:t>
            </a:r>
            <a:r>
              <a:rPr lang="en-US" dirty="0" smtClean="0"/>
              <a:t>&gt;, &lt;</a:t>
            </a:r>
            <a:r>
              <a:rPr lang="en-US" dirty="0" err="1" smtClean="0"/>
              <a:t>lable</a:t>
            </a:r>
            <a:r>
              <a:rPr lang="en-US" dirty="0" smtClean="0"/>
              <a:t>&gt;, &lt;map&gt;, &lt;object&gt;, &lt;q&gt;, &lt;</a:t>
            </a:r>
            <a:r>
              <a:rPr lang="en-US" dirty="0" err="1" smtClean="0"/>
              <a:t>samp</a:t>
            </a:r>
            <a:r>
              <a:rPr lang="en-US" dirty="0" smtClean="0"/>
              <a:t>&gt;, &lt;script&gt;, &lt;select&gt;, &lt;small&gt;, &lt;span&gt;, &lt;strong&gt;, &lt;sub&gt;, &lt;sup&gt;, &lt;</a:t>
            </a:r>
            <a:r>
              <a:rPr lang="en-US" dirty="0" err="1" smtClean="0"/>
              <a:t>textarea</a:t>
            </a:r>
            <a:r>
              <a:rPr lang="en-US" dirty="0" smtClean="0"/>
              <a:t>&gt;, &lt;time&gt;, &lt;</a:t>
            </a:r>
            <a:r>
              <a:rPr lang="en-US" dirty="0" err="1" smtClean="0"/>
              <a:t>tt</a:t>
            </a:r>
            <a:r>
              <a:rPr lang="en-US" dirty="0" smtClean="0"/>
              <a:t>&gt;, &lt;</a:t>
            </a:r>
            <a:r>
              <a:rPr lang="en-US" dirty="0" err="1" smtClean="0"/>
              <a:t>var</a:t>
            </a:r>
            <a:r>
              <a:rPr lang="en-US" dirty="0" smtClean="0"/>
              <a:t>&gt;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>
            <a:normAutofit/>
          </a:bodyPr>
          <a:lstStyle/>
          <a:p>
            <a:r>
              <a:rPr lang="en-US" sz="1200" dirty="0" smtClean="0"/>
              <a:t>&lt;!DOCTYPE html&gt;</a:t>
            </a:r>
          </a:p>
          <a:p>
            <a:r>
              <a:rPr lang="en-US" sz="1200" dirty="0" smtClean="0"/>
              <a:t>&lt;head&gt;</a:t>
            </a:r>
          </a:p>
          <a:p>
            <a:r>
              <a:rPr lang="en-US" sz="1200" dirty="0" smtClean="0"/>
              <a:t>    &lt;title&gt;block elements&lt;/title&gt;</a:t>
            </a:r>
          </a:p>
          <a:p>
            <a:r>
              <a:rPr lang="en-US" sz="1200" dirty="0" smtClean="0"/>
              <a:t>&lt;/head&gt;</a:t>
            </a:r>
          </a:p>
          <a:p>
            <a:r>
              <a:rPr lang="en-US" sz="1200" dirty="0" smtClean="0"/>
              <a:t>&lt;body&gt;</a:t>
            </a:r>
          </a:p>
          <a:p>
            <a:r>
              <a:rPr lang="en-US" sz="1200" dirty="0" smtClean="0"/>
              <a:t>   &lt;a </a:t>
            </a:r>
            <a:r>
              <a:rPr lang="en-US" sz="1200" dirty="0" err="1" smtClean="0"/>
              <a:t>href</a:t>
            </a:r>
            <a:r>
              <a:rPr lang="en-US" sz="1200" dirty="0" smtClean="0"/>
              <a:t>="https://www.google.com"&gt;Click On Link&lt;/a&gt;</a:t>
            </a:r>
          </a:p>
          <a:p>
            <a:r>
              <a:rPr lang="en-US" sz="1200" dirty="0" smtClean="0"/>
              <a:t>   &lt;span style="background-color: </a:t>
            </a:r>
            <a:r>
              <a:rPr lang="en-US" sz="1200" dirty="0" err="1" smtClean="0"/>
              <a:t>lightblue</a:t>
            </a:r>
            <a:r>
              <a:rPr lang="en-US" sz="1200" dirty="0" smtClean="0"/>
              <a:t>;"&gt; This is inline elements&lt;/span&gt;</a:t>
            </a:r>
          </a:p>
          <a:p>
            <a:r>
              <a:rPr lang="en-US" sz="1200" dirty="0" smtClean="0"/>
              <a:t>   &lt;p&gt; This is &lt;</a:t>
            </a:r>
            <a:r>
              <a:rPr lang="en-US" sz="1200" dirty="0" err="1" smtClean="0"/>
              <a:t>i</a:t>
            </a:r>
            <a:r>
              <a:rPr lang="en-US" sz="1200" dirty="0" smtClean="0"/>
              <a:t>&gt;first&lt;/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 &lt;b&gt;Paragraph&lt;/b&gt;&lt;/p&gt;</a:t>
            </a:r>
          </a:p>
          <a:p>
            <a:r>
              <a:rPr lang="en-US" sz="1200" dirty="0" smtClean="0"/>
              <a:t>&lt;/body&gt;</a:t>
            </a:r>
          </a:p>
          <a:p>
            <a:r>
              <a:rPr lang="en-US" sz="1200" dirty="0" smtClean="0"/>
              <a:t>&lt;/html&gt;</a:t>
            </a:r>
          </a:p>
          <a:p>
            <a:endParaRPr lang="en-US" sz="1200" dirty="0"/>
          </a:p>
        </p:txBody>
      </p:sp>
      <p:pic>
        <p:nvPicPr>
          <p:cNvPr id="4" name="Picture 3" descr="IN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57600"/>
            <a:ext cx="7696200" cy="2634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berner’s</a:t>
            </a:r>
            <a:r>
              <a:rPr lang="en-US" dirty="0" smtClean="0"/>
              <a:t>-lee, a physicist at the CERN </a:t>
            </a:r>
            <a:r>
              <a:rPr lang="en-US" dirty="0" err="1" smtClean="0"/>
              <a:t>reserch</a:t>
            </a:r>
            <a:r>
              <a:rPr lang="en-US" dirty="0" smtClean="0"/>
              <a:t> institute in  </a:t>
            </a:r>
            <a:r>
              <a:rPr lang="en-US" dirty="0" err="1" smtClean="0"/>
              <a:t>switzerland</a:t>
            </a:r>
            <a:r>
              <a:rPr lang="en-US" dirty="0" smtClean="0"/>
              <a:t> invented HTML in 1991. </a:t>
            </a:r>
          </a:p>
          <a:p>
            <a:r>
              <a:rPr lang="en-US" dirty="0" smtClean="0"/>
              <a:t>The first version  consisted of 18 HTML tag.</a:t>
            </a:r>
          </a:p>
          <a:p>
            <a:r>
              <a:rPr lang="en-US" dirty="0" smtClean="0"/>
              <a:t> Now are currently  about 140 HTML tags.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1991:- burner’s lee invented html.</a:t>
            </a:r>
          </a:p>
          <a:p>
            <a:r>
              <a:rPr lang="en-US" dirty="0" smtClean="0"/>
              <a:t>1993:- HTML 1.0 is released.</a:t>
            </a:r>
          </a:p>
          <a:p>
            <a:r>
              <a:rPr lang="en-US" dirty="0" smtClean="0"/>
              <a:t>1995:- HTML 2.0 is released.</a:t>
            </a:r>
          </a:p>
          <a:p>
            <a:r>
              <a:rPr lang="en-US" dirty="0" smtClean="0"/>
              <a:t>1997:- HTML 3.0 is released.</a:t>
            </a:r>
          </a:p>
          <a:p>
            <a:r>
              <a:rPr lang="en-US" dirty="0" smtClean="0"/>
              <a:t>1999:- HTML 4.0 is released.</a:t>
            </a:r>
          </a:p>
          <a:p>
            <a:r>
              <a:rPr lang="en-US" dirty="0" smtClean="0"/>
              <a:t>2014:- HTML 5.0 is released.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533400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Version of  HTML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stands for ‘hyper text markup language’.</a:t>
            </a:r>
          </a:p>
          <a:p>
            <a:r>
              <a:rPr lang="en-US" dirty="0" smtClean="0"/>
              <a:t>Backbone of web development. </a:t>
            </a:r>
          </a:p>
          <a:p>
            <a:r>
              <a:rPr lang="en-US" dirty="0" smtClean="0"/>
              <a:t>used to design static web pages.</a:t>
            </a:r>
          </a:p>
          <a:p>
            <a:r>
              <a:rPr lang="en-US" dirty="0" smtClean="0"/>
              <a:t>It is not a programming language, it’s a markup language.</a:t>
            </a:r>
          </a:p>
          <a:p>
            <a:r>
              <a:rPr lang="en-US" dirty="0" smtClean="0"/>
              <a:t>Not case sensitive.</a:t>
            </a:r>
          </a:p>
          <a:p>
            <a:r>
              <a:rPr lang="en-US" dirty="0" smtClean="0"/>
              <a:t>Extension:- .html or .</a:t>
            </a:r>
            <a:r>
              <a:rPr lang="en-US" dirty="0" err="1" smtClean="0"/>
              <a:t>htm</a:t>
            </a:r>
            <a:endParaRPr lang="en-US" dirty="0" smtClean="0"/>
          </a:p>
          <a:p>
            <a:r>
              <a:rPr lang="en-US" dirty="0" smtClean="0"/>
              <a:t>Executed in any web browser.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docktype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&lt;title&gt;This is  first web page. 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&lt;h1&gt; this is first web page. &lt;/h1&gt;</a:t>
            </a:r>
          </a:p>
          <a:p>
            <a:r>
              <a:rPr lang="en-US" dirty="0" smtClean="0"/>
              <a:t>&lt;p&gt; first paragraph of my web  page. 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7239000" cy="555857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default display and styling purpose in HTML, all the elements are divided into two categories :</a:t>
            </a:r>
            <a:r>
              <a:rPr lang="en-US" dirty="0" smtClean="0"/>
              <a:t>-</a:t>
            </a:r>
          </a:p>
          <a:p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block elements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(ii) inline elements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elements always starts in new line and occupy full width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Following are the block level elements:- &lt;address&gt;, &lt;article&gt;, &lt;aside&gt;, &lt;</a:t>
            </a:r>
            <a:r>
              <a:rPr lang="en-US" dirty="0" err="1" smtClean="0"/>
              <a:t>blockquote</a:t>
            </a:r>
            <a:r>
              <a:rPr lang="en-US" dirty="0" smtClean="0"/>
              <a:t>&gt;, &lt;canvas&gt;, &lt;</a:t>
            </a:r>
            <a:r>
              <a:rPr lang="en-US" dirty="0" err="1" smtClean="0"/>
              <a:t>dd</a:t>
            </a:r>
            <a:r>
              <a:rPr lang="en-US" dirty="0" smtClean="0"/>
              <a:t>&gt;, &lt;dl&gt;, &lt;div&gt;, &lt;</a:t>
            </a:r>
            <a:r>
              <a:rPr lang="en-US" dirty="0" err="1" smtClean="0"/>
              <a:t>dt</a:t>
            </a:r>
            <a:r>
              <a:rPr lang="en-US" dirty="0" smtClean="0"/>
              <a:t>&gt;, &lt;</a:t>
            </a:r>
            <a:r>
              <a:rPr lang="en-US" dirty="0" err="1" smtClean="0"/>
              <a:t>fieldset</a:t>
            </a:r>
            <a:r>
              <a:rPr lang="en-US" dirty="0" smtClean="0"/>
              <a:t>&gt;, &lt;</a:t>
            </a:r>
            <a:r>
              <a:rPr lang="en-US" dirty="0" err="1" smtClean="0"/>
              <a:t>figcaption</a:t>
            </a:r>
            <a:r>
              <a:rPr lang="en-US" dirty="0" smtClean="0"/>
              <a:t>&gt;, &lt;figure&gt;, &lt;footer&gt;, &lt;form&gt;, &lt;h1&gt;-&lt;h6&gt;, &lt;header&gt;, &lt;hr&gt;, &lt;</a:t>
            </a:r>
            <a:r>
              <a:rPr lang="en-US" dirty="0" err="1" smtClean="0"/>
              <a:t>li</a:t>
            </a:r>
            <a:r>
              <a:rPr lang="en-US" dirty="0" smtClean="0"/>
              <a:t>&gt;, &lt;main&gt;, &lt;</a:t>
            </a:r>
            <a:r>
              <a:rPr lang="en-US" dirty="0" err="1" smtClean="0"/>
              <a:t>nav</a:t>
            </a:r>
            <a:r>
              <a:rPr lang="en-US" dirty="0" smtClean="0"/>
              <a:t>&gt;, &lt;</a:t>
            </a:r>
            <a:r>
              <a:rPr lang="en-US" dirty="0" err="1" smtClean="0"/>
              <a:t>noscript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</a:t>
            </a:r>
            <a:r>
              <a:rPr lang="en-US" dirty="0" err="1" smtClean="0"/>
              <a:t>ul</a:t>
            </a:r>
            <a:r>
              <a:rPr lang="en-US" dirty="0" smtClean="0"/>
              <a:t>&gt;, &lt;output&gt;, &lt;p&gt;, &lt;pre&gt;, &lt;section&gt;, &lt;table&gt;, &lt;</a:t>
            </a:r>
            <a:r>
              <a:rPr lang="en-US" dirty="0" err="1" smtClean="0"/>
              <a:t>tfoot</a:t>
            </a:r>
            <a:r>
              <a:rPr lang="en-US" dirty="0" smtClean="0"/>
              <a:t>&gt;, &lt;video&gt;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/>
          </a:bodyPr>
          <a:lstStyle/>
          <a:p>
            <a:r>
              <a:rPr lang="en-US" sz="1200" dirty="0" smtClean="0"/>
              <a:t>&lt;!DOCTYPE html&gt;</a:t>
            </a:r>
          </a:p>
          <a:p>
            <a:r>
              <a:rPr lang="en-US" sz="1200" dirty="0" smtClean="0"/>
              <a:t>&lt;head&gt;</a:t>
            </a:r>
          </a:p>
          <a:p>
            <a:r>
              <a:rPr lang="en-US" sz="1200" dirty="0" smtClean="0"/>
              <a:t>    &lt;title&gt;block elements&lt;/title&gt;</a:t>
            </a:r>
          </a:p>
          <a:p>
            <a:r>
              <a:rPr lang="en-US" sz="1200" dirty="0" smtClean="0"/>
              <a:t>&lt;/head&gt;</a:t>
            </a:r>
          </a:p>
          <a:p>
            <a:r>
              <a:rPr lang="en-US" sz="1200" dirty="0" smtClean="0"/>
              <a:t>&lt;body&gt;</a:t>
            </a:r>
          </a:p>
          <a:p>
            <a:r>
              <a:rPr lang="en-US" sz="1200" dirty="0" smtClean="0"/>
              <a:t>   &lt;div style="background-color: </a:t>
            </a:r>
            <a:r>
              <a:rPr lang="en-US" sz="1200" dirty="0" err="1" smtClean="0"/>
              <a:t>lightblue</a:t>
            </a:r>
            <a:r>
              <a:rPr lang="en-US" sz="1200" dirty="0" smtClean="0"/>
              <a:t>;"&gt;This is first div&lt;/div&gt;</a:t>
            </a:r>
          </a:p>
          <a:p>
            <a:r>
              <a:rPr lang="en-US" sz="1200" dirty="0" smtClean="0"/>
              <a:t>   &lt;div style="background-color: </a:t>
            </a:r>
            <a:r>
              <a:rPr lang="en-US" sz="1200" dirty="0" err="1" smtClean="0"/>
              <a:t>lightgreen</a:t>
            </a:r>
            <a:r>
              <a:rPr lang="en-US" sz="1200" dirty="0" smtClean="0"/>
              <a:t>;"&gt;This is second div&lt;/div&gt;</a:t>
            </a:r>
          </a:p>
          <a:p>
            <a:r>
              <a:rPr lang="en-US" sz="1200" dirty="0" smtClean="0"/>
              <a:t>   &lt;p style="background-color: Pink;"&gt; This is block level elements&lt;/p&gt;</a:t>
            </a:r>
          </a:p>
          <a:p>
            <a:r>
              <a:rPr lang="en-US" sz="1200" dirty="0" smtClean="0"/>
              <a:t>&lt;/body&gt;</a:t>
            </a:r>
          </a:p>
          <a:p>
            <a:r>
              <a:rPr lang="en-US" sz="1200" dirty="0" smtClean="0"/>
              <a:t>&lt;/html&gt;</a:t>
            </a:r>
          </a:p>
          <a:p>
            <a:endParaRPr lang="en-US" sz="1200" dirty="0"/>
          </a:p>
        </p:txBody>
      </p:sp>
      <p:pic>
        <p:nvPicPr>
          <p:cNvPr id="4" name="Picture 3" descr="bl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05200"/>
            <a:ext cx="7696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68</TotalTime>
  <Words>505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Html           </vt:lpstr>
      <vt:lpstr>History of html </vt:lpstr>
      <vt:lpstr>Slide 3</vt:lpstr>
      <vt:lpstr>Introduction of html</vt:lpstr>
      <vt:lpstr>Basic structure of html</vt:lpstr>
      <vt:lpstr>Slide 6</vt:lpstr>
      <vt:lpstr>Html elements…</vt:lpstr>
      <vt:lpstr>Block elements</vt:lpstr>
      <vt:lpstr>Slide 9</vt:lpstr>
      <vt:lpstr>Inline elements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pc</dc:creator>
  <cp:lastModifiedBy>pc</cp:lastModifiedBy>
  <cp:revision>11</cp:revision>
  <dcterms:created xsi:type="dcterms:W3CDTF">2024-10-12T16:22:38Z</dcterms:created>
  <dcterms:modified xsi:type="dcterms:W3CDTF">2024-10-13T14:06:11Z</dcterms:modified>
</cp:coreProperties>
</file>