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95400"/>
            <a:ext cx="6705600" cy="457200"/>
            <a:chOff x="685800" y="1295400"/>
            <a:chExt cx="6705600" cy="457200"/>
          </a:xfrm>
        </p:grpSpPr>
        <p:sp>
          <p:nvSpPr>
            <p:cNvPr id="4" name="Rectangle 3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92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574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0" y="25908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301" y="1753985"/>
            <a:ext cx="838200" cy="836815"/>
            <a:chOff x="2057400" y="4038600"/>
            <a:chExt cx="1399309" cy="8839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76600" y="1753985"/>
            <a:ext cx="838200" cy="836815"/>
            <a:chOff x="2057400" y="4038600"/>
            <a:chExt cx="1399309" cy="8839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029200" y="1752600"/>
            <a:ext cx="838200" cy="836815"/>
            <a:chOff x="2057400" y="4038600"/>
            <a:chExt cx="1399309" cy="88392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705600" y="1752600"/>
            <a:ext cx="838200" cy="836815"/>
            <a:chOff x="2057400" y="4038600"/>
            <a:chExt cx="1399309" cy="88392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1600200" y="1752600"/>
            <a:ext cx="838200" cy="836815"/>
            <a:chOff x="2057400" y="4038600"/>
            <a:chExt cx="1399309" cy="88392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3352800" y="1753985"/>
            <a:ext cx="838200" cy="836815"/>
            <a:chOff x="2057400" y="4038600"/>
            <a:chExt cx="1399309" cy="88392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5029200" y="1752600"/>
            <a:ext cx="838200" cy="836815"/>
            <a:chOff x="2057400" y="4038600"/>
            <a:chExt cx="1399309" cy="8839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flipH="1">
            <a:off x="6705600" y="1752600"/>
            <a:ext cx="838200" cy="836815"/>
            <a:chOff x="2057400" y="4038600"/>
            <a:chExt cx="1399309" cy="88392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2192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574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56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338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720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02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484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86600" y="30480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10193" y="3964026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93" y="3964026"/>
                <a:ext cx="62388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57628" y="3939570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28" y="3939570"/>
                <a:ext cx="6238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56" idx="2"/>
          </p:cNvCxnSpPr>
          <p:nvPr/>
        </p:nvCxnSpPr>
        <p:spPr>
          <a:xfrm>
            <a:off x="1638300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752600" y="4201180"/>
            <a:ext cx="689264" cy="332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469573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2"/>
          </p:cNvCxnSpPr>
          <p:nvPr/>
        </p:nvCxnSpPr>
        <p:spPr>
          <a:xfrm flipV="1">
            <a:off x="1622138" y="4225636"/>
            <a:ext cx="705427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024476" y="3964026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6" y="3964026"/>
                <a:ext cx="62388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871911" y="3939570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11" y="3939570"/>
                <a:ext cx="62388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>
            <a:off x="3352583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</p:cNvCxnSpPr>
          <p:nvPr/>
        </p:nvCxnSpPr>
        <p:spPr>
          <a:xfrm flipH="1" flipV="1">
            <a:off x="3466883" y="4201180"/>
            <a:ext cx="716973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83856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</p:cNvCxnSpPr>
          <p:nvPr/>
        </p:nvCxnSpPr>
        <p:spPr>
          <a:xfrm flipV="1">
            <a:off x="3336421" y="4225636"/>
            <a:ext cx="705427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48200" y="3964026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964026"/>
                <a:ext cx="62388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95635" y="3939570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635" y="3939570"/>
                <a:ext cx="62388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976307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</p:cNvCxnSpPr>
          <p:nvPr/>
        </p:nvCxnSpPr>
        <p:spPr>
          <a:xfrm flipH="1" flipV="1">
            <a:off x="5090607" y="4201180"/>
            <a:ext cx="716973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07580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2"/>
          </p:cNvCxnSpPr>
          <p:nvPr/>
        </p:nvCxnSpPr>
        <p:spPr>
          <a:xfrm flipV="1">
            <a:off x="4960145" y="4225636"/>
            <a:ext cx="705427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377276" y="3964026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76" y="3964026"/>
                <a:ext cx="62388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24711" y="3939570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11" y="3939570"/>
                <a:ext cx="62388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6705383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2"/>
          </p:cNvCxnSpPr>
          <p:nvPr/>
        </p:nvCxnSpPr>
        <p:spPr>
          <a:xfrm flipH="1" flipV="1">
            <a:off x="6819683" y="4201180"/>
            <a:ext cx="716973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536656" y="35052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</p:cNvCxnSpPr>
          <p:nvPr/>
        </p:nvCxnSpPr>
        <p:spPr>
          <a:xfrm flipV="1">
            <a:off x="6689221" y="4225636"/>
            <a:ext cx="705427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19200" y="47244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&lt;&lt;&lt;13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7244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&gt;&gt;&gt;27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622137" y="434686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469572" y="43434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343565" y="434686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191000" y="43434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953000" y="434686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00435" y="43434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96365" y="434686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543800" y="43434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219200" y="6248400"/>
            <a:ext cx="6705600" cy="457200"/>
            <a:chOff x="685800" y="1295400"/>
            <a:chExt cx="6705600" cy="457200"/>
          </a:xfrm>
        </p:grpSpPr>
        <p:sp>
          <p:nvSpPr>
            <p:cNvPr id="119" name="Rectangle 118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057542" y="926068"/>
            <a:ext cx="10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48672" y="6412468"/>
            <a:ext cx="12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Cipher text</a:t>
            </a:r>
            <a:endParaRPr lang="en-US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219200" y="4225637"/>
            <a:ext cx="2814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024476" y="3951317"/>
            <a:ext cx="175924" cy="274320"/>
            <a:chOff x="3024476" y="3951317"/>
            <a:chExt cx="175924" cy="274320"/>
          </a:xfrm>
        </p:grpSpPr>
        <p:cxnSp>
          <p:nvCxnSpPr>
            <p:cNvPr id="144" name="Straight Arrow Connector 143"/>
            <p:cNvCxnSpPr>
              <a:stCxn id="75" idx="1"/>
            </p:cNvCxnSpPr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 flipH="1">
            <a:off x="2590800" y="3940714"/>
            <a:ext cx="175924" cy="274320"/>
            <a:chOff x="3024476" y="3951317"/>
            <a:chExt cx="175924" cy="274320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/>
          <p:cNvCxnSpPr/>
          <p:nvPr/>
        </p:nvCxnSpPr>
        <p:spPr>
          <a:xfrm flipH="1">
            <a:off x="7643307" y="4215034"/>
            <a:ext cx="2814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6377276" y="3951317"/>
            <a:ext cx="175924" cy="274320"/>
            <a:chOff x="3024476" y="3951317"/>
            <a:chExt cx="175924" cy="274320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 flipH="1">
            <a:off x="5943600" y="3940714"/>
            <a:ext cx="175924" cy="274320"/>
            <a:chOff x="3024476" y="3951317"/>
            <a:chExt cx="175924" cy="274320"/>
          </a:xfrm>
        </p:grpSpPr>
        <p:cxnSp>
          <p:nvCxnSpPr>
            <p:cNvPr id="168" name="Straight Arrow Connector 167"/>
            <p:cNvCxnSpPr/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 flipH="1">
            <a:off x="4326226" y="3951316"/>
            <a:ext cx="175924" cy="274320"/>
            <a:chOff x="3024476" y="3951317"/>
            <a:chExt cx="175924" cy="274320"/>
          </a:xfrm>
        </p:grpSpPr>
        <p:cxnSp>
          <p:nvCxnSpPr>
            <p:cNvPr id="171" name="Straight Arrow Connector 170"/>
            <p:cNvCxnSpPr/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4648200" y="3951317"/>
            <a:ext cx="175924" cy="274320"/>
            <a:chOff x="3024476" y="3951317"/>
            <a:chExt cx="175924" cy="274320"/>
          </a:xfrm>
        </p:grpSpPr>
        <p:cxnSp>
          <p:nvCxnSpPr>
            <p:cNvPr id="174" name="Straight Arrow Connector 173"/>
            <p:cNvCxnSpPr/>
            <p:nvPr/>
          </p:nvCxnSpPr>
          <p:spPr>
            <a:xfrm>
              <a:off x="3024476" y="4225636"/>
              <a:ext cx="1759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024476" y="395131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8600" y="3962400"/>
            <a:ext cx="1207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Subsequent round keys</a:t>
            </a:r>
            <a:endParaRPr lang="en-US" sz="11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1219200" y="5181600"/>
            <a:ext cx="6705600" cy="457200"/>
            <a:chOff x="685800" y="1295400"/>
            <a:chExt cx="6705600" cy="457200"/>
          </a:xfrm>
        </p:grpSpPr>
        <p:sp>
          <p:nvSpPr>
            <p:cNvPr id="143" name="Rectangle 142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676400" y="5640185"/>
            <a:ext cx="815943" cy="608215"/>
            <a:chOff x="2057400" y="4038600"/>
            <a:chExt cx="1399309" cy="883920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438400" y="5638800"/>
            <a:ext cx="1714500" cy="608215"/>
            <a:chOff x="2057400" y="4038600"/>
            <a:chExt cx="1399309" cy="883920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059322" y="4343400"/>
              <a:ext cx="1397387" cy="274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421856" y="5640185"/>
            <a:ext cx="2445544" cy="608215"/>
            <a:chOff x="2057400" y="4038600"/>
            <a:chExt cx="1399309" cy="883920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057400" y="4341387"/>
              <a:ext cx="1399309" cy="276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107656" y="5638800"/>
            <a:ext cx="3398044" cy="608215"/>
            <a:chOff x="2057400" y="4038600"/>
            <a:chExt cx="1399309" cy="88392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057400" y="4341387"/>
              <a:ext cx="1399309" cy="276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flipH="1">
            <a:off x="6696365" y="5659414"/>
            <a:ext cx="883659" cy="608215"/>
            <a:chOff x="2057400" y="4038600"/>
            <a:chExt cx="1399309" cy="883920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 flipH="1">
            <a:off x="4991100" y="5638106"/>
            <a:ext cx="1672430" cy="608215"/>
            <a:chOff x="2057400" y="4038600"/>
            <a:chExt cx="1399309" cy="883920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57400" y="4342395"/>
              <a:ext cx="1399308" cy="2753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 flipH="1">
            <a:off x="3336420" y="5640185"/>
            <a:ext cx="2492880" cy="608215"/>
            <a:chOff x="2057400" y="4038600"/>
            <a:chExt cx="1399309" cy="88392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057400" y="4339374"/>
              <a:ext cx="1399309" cy="278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 flipH="1">
            <a:off x="1692557" y="5638800"/>
            <a:ext cx="3314923" cy="608215"/>
            <a:chOff x="2057400" y="4038600"/>
            <a:chExt cx="1399309" cy="883920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057400" y="4339374"/>
              <a:ext cx="1399309" cy="278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2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4057542" y="304800"/>
            <a:ext cx="10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228600" y="3962400"/>
            <a:ext cx="1207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Subsequent round keys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89841" y="647700"/>
            <a:ext cx="6764319" cy="5562600"/>
            <a:chOff x="1219200" y="1295400"/>
            <a:chExt cx="6764319" cy="5562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295400"/>
              <a:ext cx="6705600" cy="457200"/>
              <a:chOff x="685800" y="1295400"/>
              <a:chExt cx="6705600" cy="457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63-56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4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55-48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62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47-40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004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39-32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386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31-24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76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23-16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15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15-08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553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07-00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192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8-P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8-P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8-P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38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8-P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8-P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102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8-P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8-P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2590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8-P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638301" y="1753985"/>
              <a:ext cx="838200" cy="836815"/>
              <a:chOff x="2057400" y="4038600"/>
              <a:chExt cx="1399309" cy="88392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276600" y="1753985"/>
              <a:ext cx="838200" cy="836815"/>
              <a:chOff x="2057400" y="4038600"/>
              <a:chExt cx="1399309" cy="88392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029200" y="1752600"/>
              <a:ext cx="838200" cy="836815"/>
              <a:chOff x="2057400" y="4038600"/>
              <a:chExt cx="1399309" cy="88392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705600" y="1752600"/>
              <a:ext cx="838200" cy="836815"/>
              <a:chOff x="2057400" y="4038600"/>
              <a:chExt cx="1399309" cy="88392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H="1">
              <a:off x="1600200" y="1752600"/>
              <a:ext cx="838200" cy="836815"/>
              <a:chOff x="2057400" y="4038600"/>
              <a:chExt cx="1399309" cy="88392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3352800" y="1753985"/>
              <a:ext cx="838200" cy="836815"/>
              <a:chOff x="2057400" y="4038600"/>
              <a:chExt cx="1399309" cy="88392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flipH="1">
              <a:off x="5029200" y="1752600"/>
              <a:ext cx="838200" cy="836815"/>
              <a:chOff x="2057400" y="4038600"/>
              <a:chExt cx="1399309" cy="88392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flipH="1">
              <a:off x="6705600" y="1752600"/>
              <a:ext cx="838200" cy="836815"/>
              <a:chOff x="2057400" y="4038600"/>
              <a:chExt cx="1399309" cy="88392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2192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574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956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338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720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102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86600" y="30480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2-sbox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7467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219200" y="4495800"/>
              <a:ext cx="3352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&lt;&lt;&lt;13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4495800"/>
              <a:ext cx="3352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&gt;&gt;&gt;27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277919" y="6019800"/>
              <a:ext cx="6705600" cy="457200"/>
              <a:chOff x="685800" y="1295400"/>
              <a:chExt cx="6705600" cy="4572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85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63-56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24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55-48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362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47-40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004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39-32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0386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31-24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876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23-16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715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15-08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553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07-00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948672" y="6488668"/>
              <a:ext cx="1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Cipher text</a:t>
              </a:r>
              <a:endParaRPr lang="en-US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219200" y="4953000"/>
              <a:ext cx="6705600" cy="457200"/>
              <a:chOff x="685800" y="1295400"/>
              <a:chExt cx="6705600" cy="4572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685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63-56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524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55-48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362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47-40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004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39-32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386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31-24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8768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23-16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57150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15-08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553200" y="1295400"/>
                <a:ext cx="83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07-00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676400" y="5411585"/>
              <a:ext cx="815943" cy="608215"/>
              <a:chOff x="2057400" y="4038600"/>
              <a:chExt cx="1399309" cy="88392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2438400" y="5410200"/>
              <a:ext cx="1714500" cy="608215"/>
              <a:chOff x="2057400" y="4038600"/>
              <a:chExt cx="1399309" cy="883920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059322" y="4343400"/>
                <a:ext cx="1397387" cy="2743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3421856" y="5411585"/>
              <a:ext cx="2445544" cy="608215"/>
              <a:chOff x="2057400" y="4038600"/>
              <a:chExt cx="1399309" cy="88392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2057400" y="4341387"/>
                <a:ext cx="1399309" cy="276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107656" y="5410200"/>
              <a:ext cx="3398044" cy="608215"/>
              <a:chOff x="2057400" y="4038600"/>
              <a:chExt cx="1399309" cy="883920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057400" y="4341387"/>
                <a:ext cx="1399309" cy="276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flipH="1">
              <a:off x="6696365" y="5430814"/>
              <a:ext cx="883659" cy="608215"/>
              <a:chOff x="2057400" y="4038600"/>
              <a:chExt cx="1399309" cy="88392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 flipH="1">
              <a:off x="4991100" y="5409506"/>
              <a:ext cx="1672430" cy="608215"/>
              <a:chOff x="2057400" y="4038600"/>
              <a:chExt cx="1399309" cy="88392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57400" y="4342395"/>
                <a:ext cx="1399308" cy="2753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 flipH="1">
              <a:off x="3336420" y="5411585"/>
              <a:ext cx="2492880" cy="608215"/>
              <a:chOff x="2057400" y="4038600"/>
              <a:chExt cx="1399309" cy="883920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057400" y="4339374"/>
                <a:ext cx="1399309" cy="2783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H="1">
              <a:off x="1692557" y="5410200"/>
              <a:ext cx="3314923" cy="608215"/>
              <a:chOff x="2057400" y="4038600"/>
              <a:chExt cx="1399309" cy="88392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057400" y="4339374"/>
                <a:ext cx="1399309" cy="2783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202"/>
            <p:cNvCxnSpPr/>
            <p:nvPr/>
          </p:nvCxnSpPr>
          <p:spPr>
            <a:xfrm>
              <a:off x="18288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18991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19812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12895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13716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14419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5240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5849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670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7373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8194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1277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2098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280173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3622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34290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35110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35814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36634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9718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30538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31242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32062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42672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43492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44196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45016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38100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38920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39624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40444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51054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51874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52578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53398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6482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47302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48006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48826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59436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60256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60960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61780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54864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>
              <a:off x="55684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5638800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57208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67876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68696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69400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70220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3304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4124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64828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65648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>
              <a:off x="76258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77078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77782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78602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71686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>
              <a:off x="72506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7321027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7403054" y="35052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1227500" y="3810000"/>
              <a:ext cx="6697300" cy="3678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 XOR</a:t>
              </a:r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17351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8171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8875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9695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2779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3599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4303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5123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25733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26553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27257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>
              <a:off x="28077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21161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>
              <a:off x="21981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>
              <a:off x="2268519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>
              <a:off x="23505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34173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>
              <a:off x="34993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35697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36517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>
              <a:off x="29601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>
              <a:off x="30421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>
              <a:off x="31125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31945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42555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43375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44079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44899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37983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38803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39507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40327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50937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51757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52461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53281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46365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>
              <a:off x="47185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47889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48709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59319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>
              <a:off x="60139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60843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61663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54747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55567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5627146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57091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67759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68580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>
              <a:off x="69283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70104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63187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64008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64711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65532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76141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76962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77665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78486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71569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72390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7309373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7391400" y="4191000"/>
              <a:ext cx="0" cy="304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5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4057542" y="304800"/>
            <a:ext cx="10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228600" y="3962400"/>
            <a:ext cx="1207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Subsequent round keys</a:t>
            </a:r>
            <a:endParaRPr 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89841" y="647700"/>
            <a:ext cx="6705600" cy="457200"/>
            <a:chOff x="685800" y="1295400"/>
            <a:chExt cx="6705600" cy="457200"/>
          </a:xfrm>
        </p:grpSpPr>
        <p:sp>
          <p:nvSpPr>
            <p:cNvPr id="4" name="Rectangle 3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89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8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6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44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26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0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9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57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08942" y="1106285"/>
            <a:ext cx="838200" cy="836815"/>
            <a:chOff x="2057400" y="4038600"/>
            <a:chExt cx="1399309" cy="8839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47241" y="1106285"/>
            <a:ext cx="838200" cy="836815"/>
            <a:chOff x="2057400" y="4038600"/>
            <a:chExt cx="1399309" cy="8839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999841" y="1104900"/>
            <a:ext cx="838200" cy="836815"/>
            <a:chOff x="2057400" y="4038600"/>
            <a:chExt cx="1399309" cy="88392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676241" y="1104900"/>
            <a:ext cx="838200" cy="836815"/>
            <a:chOff x="2057400" y="4038600"/>
            <a:chExt cx="1399309" cy="88392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1570841" y="1104900"/>
            <a:ext cx="838200" cy="836815"/>
            <a:chOff x="2057400" y="4038600"/>
            <a:chExt cx="1399309" cy="88392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3323441" y="1106285"/>
            <a:ext cx="838200" cy="836815"/>
            <a:chOff x="2057400" y="4038600"/>
            <a:chExt cx="1399309" cy="88392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4999841" y="1104900"/>
            <a:ext cx="838200" cy="836815"/>
            <a:chOff x="2057400" y="4038600"/>
            <a:chExt cx="1399309" cy="8839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flipH="1">
            <a:off x="6676241" y="1104900"/>
            <a:ext cx="838200" cy="836815"/>
            <a:chOff x="2057400" y="4038600"/>
            <a:chExt cx="1399309" cy="88392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189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28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66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044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426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80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19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57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717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898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&lt;&lt;&lt;13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426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&gt;&gt;&gt;27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19313" y="5334000"/>
            <a:ext cx="12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Cipher text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1189841" y="4305300"/>
            <a:ext cx="6705600" cy="457200"/>
            <a:chOff x="685800" y="1295400"/>
            <a:chExt cx="6705600" cy="457200"/>
          </a:xfrm>
        </p:grpSpPr>
        <p:sp>
          <p:nvSpPr>
            <p:cNvPr id="143" name="Rectangle 142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179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1869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951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12602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1342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1412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494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555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637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27080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2790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098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180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50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2332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99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48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552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634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942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024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094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176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37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319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90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4472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780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862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3933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015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5076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158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5228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5310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18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00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771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4853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5914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5996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6066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148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457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539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560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691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6758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6840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6910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92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6301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3830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6453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6535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7596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7678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7748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78308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7139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7221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729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7373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198141" y="3162300"/>
            <a:ext cx="6697300" cy="36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 XOR</a:t>
            </a: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1705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178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1858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940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12485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1330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400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482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2543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2625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6963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2778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2086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2168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2239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2321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3387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347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3540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3622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2930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3012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3083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3165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4226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4308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4378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460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768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3851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921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4003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5064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5146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5216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298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4607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689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4759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4841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902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984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054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6137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5445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5527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559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5679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6746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6828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6899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>
            <a:off x="6981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6289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63714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6441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6523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7584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7666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7737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78192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7127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7209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728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7362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17351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8171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8875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9695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12779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13599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>
            <a:off x="14303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>
            <a:off x="15123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25733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6553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27257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28077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21161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>
            <a:off x="21981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>
            <a:off x="2268519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23505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34173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34993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>
            <a:off x="35697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>
            <a:off x="36517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29601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30421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31125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>
            <a:off x="31945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42555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>
            <a:off x="43375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>
            <a:off x="44079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44899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37983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>
            <a:off x="38803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39507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>
            <a:off x="40327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50937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51757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52461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>
            <a:off x="53281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>
            <a:off x="46365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>
            <a:off x="47185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>
            <a:off x="47889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>
            <a:off x="48709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>
            <a:off x="59319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60139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60843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/>
          <p:nvPr/>
        </p:nvCxnSpPr>
        <p:spPr>
          <a:xfrm>
            <a:off x="61663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/>
          <p:nvPr/>
        </p:nvCxnSpPr>
        <p:spPr>
          <a:xfrm>
            <a:off x="54747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55567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5627146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>
            <a:off x="57091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67759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>
            <a:off x="68580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69283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>
            <a:off x="70104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>
            <a:off x="63187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>
            <a:off x="64008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>
            <a:off x="64711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>
            <a:off x="65532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76141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76962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>
            <a:off x="77665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>
            <a:off x="78486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>
            <a:off x="71569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>
            <a:off x="72390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/>
          <p:nvPr/>
        </p:nvCxnSpPr>
        <p:spPr>
          <a:xfrm>
            <a:off x="7309373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7391400" y="48006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4057542" y="304800"/>
            <a:ext cx="10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228600" y="3962400"/>
            <a:ext cx="1207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Subsequent round keys</a:t>
            </a:r>
            <a:endParaRPr 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89841" y="647700"/>
            <a:ext cx="6705600" cy="457200"/>
            <a:chOff x="685800" y="1295400"/>
            <a:chExt cx="6705600" cy="457200"/>
          </a:xfrm>
        </p:grpSpPr>
        <p:sp>
          <p:nvSpPr>
            <p:cNvPr id="4" name="Rectangle 3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89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8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6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44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26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0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9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57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08942" y="1106285"/>
            <a:ext cx="838200" cy="836815"/>
            <a:chOff x="2057400" y="4038600"/>
            <a:chExt cx="1399309" cy="8839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47241" y="1106285"/>
            <a:ext cx="838200" cy="836815"/>
            <a:chOff x="2057400" y="4038600"/>
            <a:chExt cx="1399309" cy="8839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999841" y="1104900"/>
            <a:ext cx="838200" cy="836815"/>
            <a:chOff x="2057400" y="4038600"/>
            <a:chExt cx="1399309" cy="88392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676241" y="1104900"/>
            <a:ext cx="838200" cy="836815"/>
            <a:chOff x="2057400" y="4038600"/>
            <a:chExt cx="1399309" cy="88392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1570841" y="1104900"/>
            <a:ext cx="838200" cy="836815"/>
            <a:chOff x="2057400" y="4038600"/>
            <a:chExt cx="1399309" cy="88392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3323441" y="1106285"/>
            <a:ext cx="838200" cy="836815"/>
            <a:chOff x="2057400" y="4038600"/>
            <a:chExt cx="1399309" cy="88392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4999841" y="1104900"/>
            <a:ext cx="838200" cy="836815"/>
            <a:chOff x="2057400" y="4038600"/>
            <a:chExt cx="1399309" cy="8839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flipH="1">
            <a:off x="6676241" y="1104900"/>
            <a:ext cx="838200" cy="836815"/>
            <a:chOff x="2057400" y="4038600"/>
            <a:chExt cx="1399309" cy="88392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85109" y="4343400"/>
              <a:ext cx="137160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189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28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66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044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426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80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19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57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717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898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&lt;&lt;&lt;13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426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&gt;&gt;&gt;27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248560" y="5372100"/>
            <a:ext cx="6705600" cy="457200"/>
            <a:chOff x="685800" y="1295400"/>
            <a:chExt cx="6705600" cy="457200"/>
          </a:xfrm>
        </p:grpSpPr>
        <p:sp>
          <p:nvSpPr>
            <p:cNvPr id="119" name="Rectangle 118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919313" y="6477000"/>
            <a:ext cx="12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Cipher text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1189841" y="4305300"/>
            <a:ext cx="6705600" cy="457200"/>
            <a:chOff x="685800" y="1295400"/>
            <a:chExt cx="6705600" cy="457200"/>
          </a:xfrm>
        </p:grpSpPr>
        <p:sp>
          <p:nvSpPr>
            <p:cNvPr id="143" name="Rectangle 142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179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1869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951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12602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1342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1412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494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555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637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27080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2790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098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180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50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2332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99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48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552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634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942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024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094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176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37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319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90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4472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780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862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3933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015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5076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158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5228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5310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18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00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771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4853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5914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5996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6066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148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457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539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560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691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6758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6840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6910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92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6301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3830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6453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6535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7596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7678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7748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78308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7139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7221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729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7373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198141" y="3162300"/>
            <a:ext cx="6697300" cy="36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 XOR</a:t>
            </a: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1705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178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1858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940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12485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1330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400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482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2543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2625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6963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2778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2086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2168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2239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2321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3387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347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3540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3622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2930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3012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3083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3165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4226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4308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4378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460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768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3851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921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4003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5064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5146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5216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298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4607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689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4759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4841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902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984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054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6137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5445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5527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559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5679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6746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6828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6899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>
            <a:off x="6981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6289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63714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6441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6523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7584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7666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7737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78192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7127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7209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728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7362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>
            <a:off x="2021114" y="4729941"/>
            <a:ext cx="1742046" cy="642159"/>
            <a:chOff x="2057400" y="4038600"/>
            <a:chExt cx="1399309" cy="883920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5385568" y="4746220"/>
            <a:ext cx="1742046" cy="642159"/>
            <a:chOff x="2057400" y="4038600"/>
            <a:chExt cx="1399309" cy="883920"/>
          </a:xfrm>
        </p:grpSpPr>
        <p:cxnSp>
          <p:nvCxnSpPr>
            <p:cNvPr id="336" name="Straight Connector 335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 flipH="1">
            <a:off x="5439559" y="4762500"/>
            <a:ext cx="1619827" cy="642159"/>
            <a:chOff x="2057400" y="4038600"/>
            <a:chExt cx="1399309" cy="883920"/>
          </a:xfrm>
        </p:grpSpPr>
        <p:cxnSp>
          <p:nvCxnSpPr>
            <p:cNvPr id="340" name="Straight Connector 339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 flipH="1">
            <a:off x="2086760" y="4746220"/>
            <a:ext cx="1619827" cy="642159"/>
            <a:chOff x="2057400" y="4038600"/>
            <a:chExt cx="1399309" cy="883920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1" name="Straight Arrow Connector 410"/>
          <p:cNvCxnSpPr/>
          <p:nvPr/>
        </p:nvCxnSpPr>
        <p:spPr>
          <a:xfrm>
            <a:off x="17877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>
            <a:off x="1869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>
            <a:off x="19401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2022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>
            <a:off x="13305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/>
          <p:nvPr/>
        </p:nvCxnSpPr>
        <p:spPr>
          <a:xfrm>
            <a:off x="1412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/>
          <p:nvPr/>
        </p:nvCxnSpPr>
        <p:spPr>
          <a:xfrm>
            <a:off x="14829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/>
          <p:nvPr/>
        </p:nvCxnSpPr>
        <p:spPr>
          <a:xfrm>
            <a:off x="1565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>
            <a:off x="26259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>
            <a:off x="2708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/>
          <p:nvPr/>
        </p:nvCxnSpPr>
        <p:spPr>
          <a:xfrm>
            <a:off x="27783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>
            <a:off x="2860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>
            <a:off x="21687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>
            <a:off x="2250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>
            <a:off x="23211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>
            <a:off x="2403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470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/>
          <p:nvPr/>
        </p:nvCxnSpPr>
        <p:spPr>
          <a:xfrm>
            <a:off x="3552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>
            <a:off x="3622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3704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>
            <a:off x="3012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3094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>
            <a:off x="3165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3247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4308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>
            <a:off x="4390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4460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/>
          <p:nvPr/>
        </p:nvCxnSpPr>
        <p:spPr>
          <a:xfrm>
            <a:off x="4542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/>
          <p:nvPr/>
        </p:nvCxnSpPr>
        <p:spPr>
          <a:xfrm>
            <a:off x="3851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>
            <a:off x="3933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4003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4085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>
            <a:off x="5146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/>
          <p:nvPr/>
        </p:nvCxnSpPr>
        <p:spPr>
          <a:xfrm>
            <a:off x="5228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/>
          <p:nvPr/>
        </p:nvCxnSpPr>
        <p:spPr>
          <a:xfrm>
            <a:off x="5298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/>
          <p:nvPr/>
        </p:nvCxnSpPr>
        <p:spPr>
          <a:xfrm>
            <a:off x="5380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>
            <a:off x="4689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>
            <a:off x="4771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>
            <a:off x="4841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>
            <a:off x="4923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>
            <a:off x="5984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>
            <a:off x="6066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>
            <a:off x="6137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6219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>
            <a:off x="5527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5609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>
            <a:off x="5679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5761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6828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>
            <a:off x="69106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>
            <a:off x="6981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>
            <a:off x="70630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6371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>
            <a:off x="64534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6523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>
            <a:off x="66058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7666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>
            <a:off x="77488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7819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/>
          <p:nvPr/>
        </p:nvCxnSpPr>
        <p:spPr>
          <a:xfrm>
            <a:off x="79012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>
            <a:off x="7209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/>
          <p:nvPr/>
        </p:nvCxnSpPr>
        <p:spPr>
          <a:xfrm>
            <a:off x="72916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/>
          <p:nvPr/>
        </p:nvCxnSpPr>
        <p:spPr>
          <a:xfrm>
            <a:off x="7362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>
            <a:off x="74440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7542" y="76200"/>
            <a:ext cx="10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962400"/>
            <a:ext cx="1207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Subsequent round keys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189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8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6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8-P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044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426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808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190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7241" y="19431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8-P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1312239" y="1096697"/>
            <a:ext cx="610003" cy="838200"/>
            <a:chOff x="1570841" y="1104900"/>
            <a:chExt cx="876301" cy="838200"/>
          </a:xfrm>
        </p:grpSpPr>
        <p:grpSp>
          <p:nvGrpSpPr>
            <p:cNvPr id="23" name="Group 22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/>
          <p:cNvSpPr/>
          <p:nvPr/>
        </p:nvSpPr>
        <p:spPr>
          <a:xfrm>
            <a:off x="1189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28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66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044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426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808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190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57241" y="2400300"/>
            <a:ext cx="838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2-sbox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717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898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&lt;&lt;&lt;13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42641" y="3848100"/>
            <a:ext cx="3352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&gt;&gt;&gt;27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248560" y="5372100"/>
            <a:ext cx="6705600" cy="457200"/>
            <a:chOff x="685800" y="1295400"/>
            <a:chExt cx="6705600" cy="457200"/>
          </a:xfrm>
        </p:grpSpPr>
        <p:sp>
          <p:nvSpPr>
            <p:cNvPr id="67" name="Rectangle 66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19313" y="6477000"/>
            <a:ext cx="12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Cipher text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189841" y="4305300"/>
            <a:ext cx="6705600" cy="457200"/>
            <a:chOff x="685800" y="1295400"/>
            <a:chExt cx="6705600" cy="457200"/>
          </a:xfrm>
        </p:grpSpPr>
        <p:sp>
          <p:nvSpPr>
            <p:cNvPr id="77" name="Rectangle 76"/>
            <p:cNvSpPr/>
            <p:nvPr/>
          </p:nvSpPr>
          <p:spPr>
            <a:xfrm>
              <a:off x="685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63-56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55-48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62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47-40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04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39-32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0386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31-24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768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23-16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150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15-08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3200" y="1295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07-00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179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869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51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2602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342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2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494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556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37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080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90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0984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80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250814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332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399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8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52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634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942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024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094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176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237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319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390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472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780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862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933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015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076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58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228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310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6188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00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71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853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9142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96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666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48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570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39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09441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691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758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840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910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992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3010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3830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453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535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5964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784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7488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8308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1392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2212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291668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73695" y="28575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198141" y="3162300"/>
            <a:ext cx="6697300" cy="36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 XOR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705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78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58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940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2485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330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400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482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5439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625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6963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778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0867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168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239160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321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387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47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540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622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930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012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083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65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226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4308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378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460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3768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3851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921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003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064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146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216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298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6071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689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759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841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9025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984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60549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37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54453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527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597787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679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746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828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6899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981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2894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3714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6441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523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75848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76668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7372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8192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71276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72096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280014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7362041" y="3543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2021114" y="4729941"/>
            <a:ext cx="1742046" cy="642159"/>
            <a:chOff x="2057400" y="4038600"/>
            <a:chExt cx="1399309" cy="883920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5385568" y="4746220"/>
            <a:ext cx="1742046" cy="642159"/>
            <a:chOff x="2057400" y="4038600"/>
            <a:chExt cx="1399309" cy="88392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 flipH="1">
            <a:off x="5439559" y="4762500"/>
            <a:ext cx="1619827" cy="642159"/>
            <a:chOff x="2057400" y="4038600"/>
            <a:chExt cx="1399309" cy="883920"/>
          </a:xfrm>
        </p:grpSpPr>
        <p:cxnSp>
          <p:nvCxnSpPr>
            <p:cNvPr id="222" name="Straight Connector 221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 flipH="1">
            <a:off x="2086760" y="4746220"/>
            <a:ext cx="1619827" cy="642159"/>
            <a:chOff x="2057400" y="4038600"/>
            <a:chExt cx="1399309" cy="88392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20574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4343400"/>
              <a:ext cx="1399309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6709" y="461772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/>
          <p:cNvCxnSpPr/>
          <p:nvPr/>
        </p:nvCxnSpPr>
        <p:spPr>
          <a:xfrm>
            <a:off x="17877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869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19401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022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3305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1412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14829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1565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26259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708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27783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860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1687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250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2321187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403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470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552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3622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3704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3012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3094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3165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247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4308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390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4460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4542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3851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3933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4003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4085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5146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5228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5298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5380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46892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4771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4841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4923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59846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6066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1370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6219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55274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09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5679814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5761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6828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69106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6981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70630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63714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64534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6523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66058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76668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77488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78192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79012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72096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72916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7362041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7444068" y="5829300"/>
            <a:ext cx="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7241" y="64631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59</a:t>
            </a:r>
            <a:r>
              <a:rPr lang="en-US" sz="800" b="1" dirty="0" smtClean="0">
                <a:solidFill>
                  <a:schemeClr val="tx1"/>
                </a:solidFill>
              </a:rPr>
              <a:t>-56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198141" y="647700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6</a:t>
            </a:r>
            <a:r>
              <a:rPr lang="en-US" sz="800" b="1" dirty="0" smtClean="0">
                <a:solidFill>
                  <a:schemeClr val="tx1"/>
                </a:solidFill>
              </a:rPr>
              <a:t>3-60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455441" y="64631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51</a:t>
            </a:r>
            <a:r>
              <a:rPr lang="en-US" sz="800" b="1" dirty="0" smtClean="0">
                <a:solidFill>
                  <a:schemeClr val="tx1"/>
                </a:solidFill>
              </a:rPr>
              <a:t>-48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036341" y="647700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55</a:t>
            </a:r>
            <a:r>
              <a:rPr lang="en-US" sz="800" b="1" dirty="0" smtClean="0">
                <a:solidFill>
                  <a:schemeClr val="tx1"/>
                </a:solidFill>
              </a:rPr>
              <a:t>-52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3293641" y="64631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  <a:r>
              <a:rPr lang="en-US" sz="800" b="1" dirty="0" smtClean="0">
                <a:solidFill>
                  <a:schemeClr val="tx1"/>
                </a:solidFill>
              </a:rPr>
              <a:t>3-40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874541" y="647700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47</a:t>
            </a:r>
            <a:r>
              <a:rPr lang="en-US" sz="800" b="1" dirty="0" smtClean="0">
                <a:solidFill>
                  <a:schemeClr val="tx1"/>
                </a:solidFill>
              </a:rPr>
              <a:t>-44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131841" y="64631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35</a:t>
            </a:r>
            <a:r>
              <a:rPr lang="en-US" sz="800" b="1" dirty="0" smtClean="0">
                <a:solidFill>
                  <a:schemeClr val="tx1"/>
                </a:solidFill>
              </a:rPr>
              <a:t>-32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712741" y="647700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39</a:t>
            </a:r>
            <a:r>
              <a:rPr lang="en-US" sz="800" b="1" dirty="0" smtClean="0">
                <a:solidFill>
                  <a:schemeClr val="tx1"/>
                </a:solidFill>
              </a:rPr>
              <a:t>-36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4974382" y="64908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27</a:t>
            </a:r>
            <a:r>
              <a:rPr lang="en-US" sz="800" b="1" dirty="0" smtClean="0">
                <a:solidFill>
                  <a:schemeClr val="tx1"/>
                </a:solidFill>
              </a:rPr>
              <a:t>-24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4550941" y="64908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31</a:t>
            </a:r>
            <a:r>
              <a:rPr lang="en-US" sz="800" b="1" dirty="0" smtClean="0">
                <a:solidFill>
                  <a:schemeClr val="tx1"/>
                </a:solidFill>
              </a:rPr>
              <a:t>-28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5808241" y="646764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19</a:t>
            </a:r>
            <a:r>
              <a:rPr lang="en-US" sz="800" b="1" dirty="0" smtClean="0">
                <a:solidFill>
                  <a:schemeClr val="tx1"/>
                </a:solidFill>
              </a:rPr>
              <a:t>-16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389141" y="649085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  <a:r>
              <a:rPr lang="en-US" sz="800" b="1" dirty="0" smtClean="0">
                <a:solidFill>
                  <a:schemeClr val="tx1"/>
                </a:solidFill>
              </a:rPr>
              <a:t>3-20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646441" y="646764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r>
              <a:rPr lang="en-US" sz="800" b="1" dirty="0" smtClean="0">
                <a:solidFill>
                  <a:schemeClr val="tx1"/>
                </a:solidFill>
              </a:rPr>
              <a:t>-08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6227341" y="648149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r>
              <a:rPr lang="en-US" sz="800" b="1" dirty="0" smtClean="0">
                <a:solidFill>
                  <a:schemeClr val="tx1"/>
                </a:solidFill>
              </a:rPr>
              <a:t>-12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7484641" y="646764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03-00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065541" y="648149"/>
            <a:ext cx="4191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07-04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310" name="Group 309"/>
          <p:cNvGrpSpPr/>
          <p:nvPr/>
        </p:nvGrpSpPr>
        <p:grpSpPr>
          <a:xfrm>
            <a:off x="2162781" y="1104900"/>
            <a:ext cx="610003" cy="838200"/>
            <a:chOff x="1570841" y="1104900"/>
            <a:chExt cx="876301" cy="838200"/>
          </a:xfrm>
        </p:grpSpPr>
        <p:grpSp>
          <p:nvGrpSpPr>
            <p:cNvPr id="311" name="Group 310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16" name="Straight Connector 315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9" name="Group 318"/>
          <p:cNvGrpSpPr/>
          <p:nvPr/>
        </p:nvGrpSpPr>
        <p:grpSpPr>
          <a:xfrm>
            <a:off x="2980339" y="1095312"/>
            <a:ext cx="610003" cy="838200"/>
            <a:chOff x="1570841" y="1104900"/>
            <a:chExt cx="876301" cy="838200"/>
          </a:xfrm>
        </p:grpSpPr>
        <p:grpSp>
          <p:nvGrpSpPr>
            <p:cNvPr id="320" name="Group 319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25" name="Straight Connector 324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22" name="Straight Connector 321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/>
          <p:cNvGrpSpPr/>
          <p:nvPr/>
        </p:nvGrpSpPr>
        <p:grpSpPr>
          <a:xfrm>
            <a:off x="3830881" y="1103515"/>
            <a:ext cx="610003" cy="838200"/>
            <a:chOff x="1570841" y="1104900"/>
            <a:chExt cx="876301" cy="838200"/>
          </a:xfrm>
        </p:grpSpPr>
        <p:grpSp>
          <p:nvGrpSpPr>
            <p:cNvPr id="329" name="Group 328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34" name="Straight Connector 333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7" name="Group 336"/>
          <p:cNvGrpSpPr/>
          <p:nvPr/>
        </p:nvGrpSpPr>
        <p:grpSpPr>
          <a:xfrm>
            <a:off x="4652697" y="1110351"/>
            <a:ext cx="610003" cy="838200"/>
            <a:chOff x="1570841" y="1104900"/>
            <a:chExt cx="876301" cy="838200"/>
          </a:xfrm>
        </p:grpSpPr>
        <p:grpSp>
          <p:nvGrpSpPr>
            <p:cNvPr id="338" name="Group 337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6" name="Group 345"/>
          <p:cNvGrpSpPr/>
          <p:nvPr/>
        </p:nvGrpSpPr>
        <p:grpSpPr>
          <a:xfrm>
            <a:off x="5503239" y="1118554"/>
            <a:ext cx="610003" cy="838200"/>
            <a:chOff x="1570841" y="1104900"/>
            <a:chExt cx="876301" cy="838200"/>
          </a:xfrm>
        </p:grpSpPr>
        <p:grpSp>
          <p:nvGrpSpPr>
            <p:cNvPr id="347" name="Group 346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5" name="Group 354"/>
          <p:cNvGrpSpPr/>
          <p:nvPr/>
        </p:nvGrpSpPr>
        <p:grpSpPr>
          <a:xfrm>
            <a:off x="6320797" y="1108966"/>
            <a:ext cx="610003" cy="838200"/>
            <a:chOff x="1570841" y="1104900"/>
            <a:chExt cx="876301" cy="838200"/>
          </a:xfrm>
        </p:grpSpPr>
        <p:grpSp>
          <p:nvGrpSpPr>
            <p:cNvPr id="356" name="Group 355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4" name="Group 363"/>
          <p:cNvGrpSpPr/>
          <p:nvPr/>
        </p:nvGrpSpPr>
        <p:grpSpPr>
          <a:xfrm>
            <a:off x="7171339" y="1117169"/>
            <a:ext cx="610003" cy="838200"/>
            <a:chOff x="1570841" y="1104900"/>
            <a:chExt cx="876301" cy="8382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1608942" y="1106285"/>
              <a:ext cx="838200" cy="836815"/>
              <a:chOff x="2057400" y="4038600"/>
              <a:chExt cx="1399309" cy="88392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/>
            <p:cNvGrpSpPr/>
            <p:nvPr/>
          </p:nvGrpSpPr>
          <p:grpSpPr>
            <a:xfrm flipH="1">
              <a:off x="1570841" y="1104900"/>
              <a:ext cx="838200" cy="836815"/>
              <a:chOff x="2057400" y="4038600"/>
              <a:chExt cx="1399309" cy="88392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20574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2085109" y="4343400"/>
                <a:ext cx="137160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3456709" y="461772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39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266</Words>
  <Application>Microsoft Office PowerPoint</Application>
  <PresentationFormat>On-screen Show (4:3)</PresentationFormat>
  <Paragraphs>237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SWAPNIL</cp:lastModifiedBy>
  <cp:revision>39</cp:revision>
  <dcterms:created xsi:type="dcterms:W3CDTF">2006-08-16T00:00:00Z</dcterms:created>
  <dcterms:modified xsi:type="dcterms:W3CDTF">2016-04-18T18:44:33Z</dcterms:modified>
</cp:coreProperties>
</file>