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35"/>
  </p:notesMasterIdLst>
  <p:sldIdLst>
    <p:sldId id="345" r:id="rId2"/>
    <p:sldId id="350" r:id="rId3"/>
    <p:sldId id="329" r:id="rId4"/>
    <p:sldId id="339" r:id="rId5"/>
    <p:sldId id="352" r:id="rId6"/>
    <p:sldId id="261" r:id="rId7"/>
    <p:sldId id="353" r:id="rId8"/>
    <p:sldId id="283" r:id="rId9"/>
    <p:sldId id="275" r:id="rId10"/>
    <p:sldId id="354" r:id="rId11"/>
    <p:sldId id="274" r:id="rId12"/>
    <p:sldId id="267" r:id="rId13"/>
    <p:sldId id="355" r:id="rId14"/>
    <p:sldId id="302" r:id="rId15"/>
    <p:sldId id="356" r:id="rId16"/>
    <p:sldId id="330" r:id="rId17"/>
    <p:sldId id="357" r:id="rId18"/>
    <p:sldId id="326" r:id="rId19"/>
    <p:sldId id="358" r:id="rId20"/>
    <p:sldId id="294" r:id="rId21"/>
    <p:sldId id="334" r:id="rId22"/>
    <p:sldId id="347" r:id="rId23"/>
    <p:sldId id="304" r:id="rId24"/>
    <p:sldId id="306" r:id="rId25"/>
    <p:sldId id="359" r:id="rId26"/>
    <p:sldId id="351" r:id="rId27"/>
    <p:sldId id="361" r:id="rId28"/>
    <p:sldId id="364" r:id="rId29"/>
    <p:sldId id="360" r:id="rId30"/>
    <p:sldId id="348" r:id="rId31"/>
    <p:sldId id="327" r:id="rId32"/>
    <p:sldId id="342" r:id="rId33"/>
    <p:sldId id="34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03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9CBFD-E9EE-4B41-AE39-B09381FF808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64F48-A0D9-4344-976A-247C700FAF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2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245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1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20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7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1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9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791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005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38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90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16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4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98F0961-D256-4BDC-A616-EE9CF609749A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A1743B-8747-4680-9849-1B5190050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52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2" r:id="rId13"/>
    <p:sldLayoutId id="2147484015" r:id="rId14"/>
    <p:sldLayoutId id="214748401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6.jfif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E679E-7D37-43BE-96BF-76326AFE9370}"/>
              </a:ext>
            </a:extLst>
          </p:cNvPr>
          <p:cNvSpPr txBox="1"/>
          <p:nvPr/>
        </p:nvSpPr>
        <p:spPr>
          <a:xfrm>
            <a:off x="3008425" y="2278911"/>
            <a:ext cx="6175152" cy="23001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347" dirty="0">
                <a:solidFill>
                  <a:schemeClr val="accent1">
                    <a:lumMod val="75000"/>
                    <a:alpha val="24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HELLO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116B5-1A11-43B4-A608-C647E899E355}"/>
              </a:ext>
            </a:extLst>
          </p:cNvPr>
          <p:cNvSpPr txBox="1"/>
          <p:nvPr/>
        </p:nvSpPr>
        <p:spPr>
          <a:xfrm>
            <a:off x="3434279" y="3209810"/>
            <a:ext cx="5323445" cy="13692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everyone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C7F3CA-629B-45CE-8C9F-27DB67D838F8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092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014875" y="3942736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Benefits of Fruit Peel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777" y="328588"/>
            <a:ext cx="1639330" cy="136748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069" y="634482"/>
            <a:ext cx="8528180" cy="57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18" y="783771"/>
            <a:ext cx="7741524" cy="531222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074" y="244612"/>
            <a:ext cx="1639330" cy="136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B4068-7363-45E4-8138-3CBD199566CC}"/>
              </a:ext>
            </a:extLst>
          </p:cNvPr>
          <p:cNvSpPr txBox="1"/>
          <p:nvPr/>
        </p:nvSpPr>
        <p:spPr>
          <a:xfrm>
            <a:off x="2761894" y="2780618"/>
            <a:ext cx="108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Companies</a:t>
            </a:r>
          </a:p>
        </p:txBody>
      </p:sp>
    </p:spTree>
    <p:extLst>
      <p:ext uri="{BB962C8B-B14F-4D97-AF65-F5344CB8AC3E}">
        <p14:creationId xmlns:p14="http://schemas.microsoft.com/office/powerpoint/2010/main" val="230165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377533" y="3942736"/>
            <a:ext cx="14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Stakeholders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EB28611-DC8D-46C4-BFDC-64317FEB7008}"/>
              </a:ext>
            </a:extLst>
          </p:cNvPr>
          <p:cNvGrpSpPr/>
          <p:nvPr/>
        </p:nvGrpSpPr>
        <p:grpSpPr>
          <a:xfrm>
            <a:off x="4248708" y="2037975"/>
            <a:ext cx="3694584" cy="3696331"/>
            <a:chOff x="1356361" y="3161189"/>
            <a:chExt cx="7390130" cy="7393624"/>
          </a:xfrm>
          <a:solidFill>
            <a:schemeClr val="bg1">
              <a:lumMod val="95000"/>
            </a:schemeClr>
          </a:solidFill>
        </p:grpSpPr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E8E9F38-0630-4EB4-AF50-3955D7BE6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565" y="8688071"/>
              <a:ext cx="6415723" cy="1866742"/>
            </a:xfrm>
            <a:custGeom>
              <a:avLst/>
              <a:gdLst>
                <a:gd name="T0" fmla="*/ 1056 w 2112"/>
                <a:gd name="T1" fmla="*/ 614 h 614"/>
                <a:gd name="T2" fmla="*/ 2112 w 2112"/>
                <a:gd name="T3" fmla="*/ 0 h 614"/>
                <a:gd name="T4" fmla="*/ 0 w 2112"/>
                <a:gd name="T5" fmla="*/ 0 h 614"/>
                <a:gd name="T6" fmla="*/ 1056 w 2112"/>
                <a:gd name="T7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614">
                  <a:moveTo>
                    <a:pt x="1056" y="614"/>
                  </a:moveTo>
                  <a:cubicBezTo>
                    <a:pt x="1508" y="614"/>
                    <a:pt x="1903" y="367"/>
                    <a:pt x="2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9" y="367"/>
                    <a:pt x="604" y="614"/>
                    <a:pt x="1056" y="6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BE0BF91-7B67-4563-AC3A-1C443344D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296" y="3161189"/>
              <a:ext cx="6398260" cy="1849279"/>
            </a:xfrm>
            <a:custGeom>
              <a:avLst/>
              <a:gdLst>
                <a:gd name="T0" fmla="*/ 1053 w 2106"/>
                <a:gd name="T1" fmla="*/ 0 h 608"/>
                <a:gd name="T2" fmla="*/ 0 w 2106"/>
                <a:gd name="T3" fmla="*/ 608 h 608"/>
                <a:gd name="T4" fmla="*/ 2106 w 2106"/>
                <a:gd name="T5" fmla="*/ 608 h 608"/>
                <a:gd name="T6" fmla="*/ 1053 w 2106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6" h="608">
                  <a:moveTo>
                    <a:pt x="1053" y="0"/>
                  </a:moveTo>
                  <a:cubicBezTo>
                    <a:pt x="603" y="0"/>
                    <a:pt x="210" y="244"/>
                    <a:pt x="0" y="608"/>
                  </a:cubicBezTo>
                  <a:cubicBezTo>
                    <a:pt x="2106" y="608"/>
                    <a:pt x="2106" y="608"/>
                    <a:pt x="2106" y="608"/>
                  </a:cubicBezTo>
                  <a:cubicBezTo>
                    <a:pt x="1896" y="244"/>
                    <a:pt x="1503" y="0"/>
                    <a:pt x="1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3A9891A-F332-40BE-B06E-02206D4CD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361" y="5010468"/>
              <a:ext cx="7390130" cy="1847533"/>
            </a:xfrm>
            <a:custGeom>
              <a:avLst/>
              <a:gdLst>
                <a:gd name="T0" fmla="*/ 2432 w 2432"/>
                <a:gd name="T1" fmla="*/ 608 h 608"/>
                <a:gd name="T2" fmla="*/ 2269 w 2432"/>
                <a:gd name="T3" fmla="*/ 0 h 608"/>
                <a:gd name="T4" fmla="*/ 163 w 2432"/>
                <a:gd name="T5" fmla="*/ 0 h 608"/>
                <a:gd name="T6" fmla="*/ 0 w 2432"/>
                <a:gd name="T7" fmla="*/ 608 h 608"/>
                <a:gd name="T8" fmla="*/ 0 w 2432"/>
                <a:gd name="T9" fmla="*/ 608 h 608"/>
                <a:gd name="T10" fmla="*/ 2432 w 2432"/>
                <a:gd name="T11" fmla="*/ 608 h 608"/>
                <a:gd name="T12" fmla="*/ 2432 w 2432"/>
                <a:gd name="T1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2" h="608">
                  <a:moveTo>
                    <a:pt x="2432" y="608"/>
                  </a:moveTo>
                  <a:cubicBezTo>
                    <a:pt x="2432" y="386"/>
                    <a:pt x="2373" y="179"/>
                    <a:pt x="22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59" y="179"/>
                    <a:pt x="0" y="386"/>
                    <a:pt x="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2432" y="608"/>
                    <a:pt x="2432" y="608"/>
                    <a:pt x="2432" y="608"/>
                  </a:cubicBezTo>
                  <a:cubicBezTo>
                    <a:pt x="2432" y="608"/>
                    <a:pt x="2432" y="608"/>
                    <a:pt x="2432" y="6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318BC117-E29F-43AC-A9A5-5FAA3D74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361" y="6858001"/>
              <a:ext cx="7390130" cy="1830070"/>
            </a:xfrm>
            <a:custGeom>
              <a:avLst/>
              <a:gdLst>
                <a:gd name="T0" fmla="*/ 0 w 2432"/>
                <a:gd name="T1" fmla="*/ 0 h 602"/>
                <a:gd name="T2" fmla="*/ 160 w 2432"/>
                <a:gd name="T3" fmla="*/ 602 h 602"/>
                <a:gd name="T4" fmla="*/ 2272 w 2432"/>
                <a:gd name="T5" fmla="*/ 602 h 602"/>
                <a:gd name="T6" fmla="*/ 2432 w 2432"/>
                <a:gd name="T7" fmla="*/ 0 h 602"/>
                <a:gd name="T8" fmla="*/ 0 w 2432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2" h="602">
                  <a:moveTo>
                    <a:pt x="0" y="0"/>
                  </a:moveTo>
                  <a:cubicBezTo>
                    <a:pt x="0" y="219"/>
                    <a:pt x="58" y="425"/>
                    <a:pt x="160" y="602"/>
                  </a:cubicBezTo>
                  <a:cubicBezTo>
                    <a:pt x="2272" y="602"/>
                    <a:pt x="2272" y="602"/>
                    <a:pt x="2272" y="602"/>
                  </a:cubicBezTo>
                  <a:cubicBezTo>
                    <a:pt x="2374" y="425"/>
                    <a:pt x="2432" y="219"/>
                    <a:pt x="24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E30816-5A6C-446A-B81E-28166A763FC6}"/>
              </a:ext>
            </a:extLst>
          </p:cNvPr>
          <p:cNvSpPr txBox="1"/>
          <p:nvPr/>
        </p:nvSpPr>
        <p:spPr>
          <a:xfrm>
            <a:off x="8805003" y="2207578"/>
            <a:ext cx="265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290BDB-F316-4C84-8A47-DEC056CA7F7A}"/>
              </a:ext>
            </a:extLst>
          </p:cNvPr>
          <p:cNvCxnSpPr>
            <a:cxnSpLocks/>
          </p:cNvCxnSpPr>
          <p:nvPr/>
        </p:nvCxnSpPr>
        <p:spPr>
          <a:xfrm>
            <a:off x="7958363" y="2598342"/>
            <a:ext cx="583634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492D5-BFA0-4EF6-9EE1-CEC9AC4FD493}"/>
              </a:ext>
            </a:extLst>
          </p:cNvPr>
          <p:cNvCxnSpPr>
            <a:cxnSpLocks/>
          </p:cNvCxnSpPr>
          <p:nvPr/>
        </p:nvCxnSpPr>
        <p:spPr>
          <a:xfrm>
            <a:off x="8320046" y="4276906"/>
            <a:ext cx="1022781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A2BAA7-1F99-45F4-9F01-EA4E85F4D22E}"/>
              </a:ext>
            </a:extLst>
          </p:cNvPr>
          <p:cNvCxnSpPr>
            <a:cxnSpLocks/>
          </p:cNvCxnSpPr>
          <p:nvPr/>
        </p:nvCxnSpPr>
        <p:spPr>
          <a:xfrm flipH="1">
            <a:off x="3267934" y="3424318"/>
            <a:ext cx="583634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A1286F-76B4-43F1-9330-393B783B6A86}"/>
              </a:ext>
            </a:extLst>
          </p:cNvPr>
          <p:cNvSpPr txBox="1"/>
          <p:nvPr/>
        </p:nvSpPr>
        <p:spPr>
          <a:xfrm>
            <a:off x="652564" y="2972722"/>
            <a:ext cx="265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Fruit peels Processing Industry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660B65-5D17-40FF-9A39-D8072308B48F}"/>
              </a:ext>
            </a:extLst>
          </p:cNvPr>
          <p:cNvCxnSpPr>
            <a:cxnSpLocks/>
          </p:cNvCxnSpPr>
          <p:nvPr/>
        </p:nvCxnSpPr>
        <p:spPr>
          <a:xfrm flipH="1">
            <a:off x="3815436" y="5252653"/>
            <a:ext cx="583634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534BC70B-5E7B-415F-B88C-9143141BA3B5}"/>
              </a:ext>
            </a:extLst>
          </p:cNvPr>
          <p:cNvSpPr txBox="1">
            <a:spLocks/>
          </p:cNvSpPr>
          <p:nvPr/>
        </p:nvSpPr>
        <p:spPr>
          <a:xfrm>
            <a:off x="708165" y="744615"/>
            <a:ext cx="4123009" cy="5915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STAKEHOLDERS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1B4068-7363-45E4-8138-3CBD199566CC}"/>
              </a:ext>
            </a:extLst>
          </p:cNvPr>
          <p:cNvSpPr txBox="1"/>
          <p:nvPr/>
        </p:nvSpPr>
        <p:spPr>
          <a:xfrm>
            <a:off x="7576871" y="2053689"/>
            <a:ext cx="108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Juice shop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E6E067-FE51-4AFA-BB48-75B1EFD84ADB}"/>
              </a:ext>
            </a:extLst>
          </p:cNvPr>
          <p:cNvCxnSpPr>
            <a:cxnSpLocks/>
          </p:cNvCxnSpPr>
          <p:nvPr/>
        </p:nvCxnSpPr>
        <p:spPr>
          <a:xfrm>
            <a:off x="10490847" y="1841331"/>
            <a:ext cx="826902" cy="0"/>
          </a:xfrm>
          <a:prstGeom prst="line">
            <a:avLst/>
          </a:prstGeom>
          <a:ln w="9525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1E8A69-8D99-485F-9A77-23374C45D778}"/>
              </a:ext>
            </a:extLst>
          </p:cNvPr>
          <p:cNvGrpSpPr/>
          <p:nvPr/>
        </p:nvGrpSpPr>
        <p:grpSpPr>
          <a:xfrm>
            <a:off x="4489043" y="4801057"/>
            <a:ext cx="3207444" cy="933249"/>
            <a:chOff x="8694781" y="9602471"/>
            <a:chExt cx="6415723" cy="186674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9C3083A-EF31-44AE-BF71-CD5784A8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4781" y="9602471"/>
              <a:ext cx="6415723" cy="1866742"/>
            </a:xfrm>
            <a:custGeom>
              <a:avLst/>
              <a:gdLst>
                <a:gd name="T0" fmla="*/ 1056 w 2112"/>
                <a:gd name="T1" fmla="*/ 614 h 614"/>
                <a:gd name="T2" fmla="*/ 2112 w 2112"/>
                <a:gd name="T3" fmla="*/ 0 h 614"/>
                <a:gd name="T4" fmla="*/ 0 w 2112"/>
                <a:gd name="T5" fmla="*/ 0 h 614"/>
                <a:gd name="T6" fmla="*/ 1056 w 2112"/>
                <a:gd name="T7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614">
                  <a:moveTo>
                    <a:pt x="1056" y="614"/>
                  </a:moveTo>
                  <a:cubicBezTo>
                    <a:pt x="1508" y="614"/>
                    <a:pt x="1903" y="367"/>
                    <a:pt x="2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9" y="367"/>
                    <a:pt x="604" y="614"/>
                    <a:pt x="1056" y="6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Designball-Charts-01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48F2B4-7944-4B56-869D-7196596A34C9}"/>
                </a:ext>
              </a:extLst>
            </p:cNvPr>
            <p:cNvSpPr/>
            <p:nvPr/>
          </p:nvSpPr>
          <p:spPr>
            <a:xfrm>
              <a:off x="11717888" y="9766430"/>
              <a:ext cx="369510" cy="153882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endParaRPr lang="en-US" sz="4399" dirty="0">
                <a:solidFill>
                  <a:srgbClr val="FFFFFF"/>
                </a:solidFill>
                <a:latin typeface="Designball-Charts-01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822DAA-FAB3-41F6-BAAD-53B295CDA7C2}"/>
              </a:ext>
            </a:extLst>
          </p:cNvPr>
          <p:cNvGrpSpPr/>
          <p:nvPr/>
        </p:nvGrpSpPr>
        <p:grpSpPr>
          <a:xfrm>
            <a:off x="4245472" y="3886141"/>
            <a:ext cx="3694584" cy="914916"/>
            <a:chOff x="8896581" y="7772401"/>
            <a:chExt cx="7390130" cy="183007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3A10789-2967-412B-BDD2-7FE3F86E4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581" y="7772401"/>
              <a:ext cx="7390130" cy="1830070"/>
            </a:xfrm>
            <a:custGeom>
              <a:avLst/>
              <a:gdLst>
                <a:gd name="T0" fmla="*/ 0 w 2432"/>
                <a:gd name="T1" fmla="*/ 0 h 602"/>
                <a:gd name="T2" fmla="*/ 160 w 2432"/>
                <a:gd name="T3" fmla="*/ 602 h 602"/>
                <a:gd name="T4" fmla="*/ 2272 w 2432"/>
                <a:gd name="T5" fmla="*/ 602 h 602"/>
                <a:gd name="T6" fmla="*/ 2432 w 2432"/>
                <a:gd name="T7" fmla="*/ 0 h 602"/>
                <a:gd name="T8" fmla="*/ 0 w 2432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2" h="602">
                  <a:moveTo>
                    <a:pt x="0" y="0"/>
                  </a:moveTo>
                  <a:cubicBezTo>
                    <a:pt x="0" y="219"/>
                    <a:pt x="58" y="425"/>
                    <a:pt x="160" y="602"/>
                  </a:cubicBezTo>
                  <a:cubicBezTo>
                    <a:pt x="2272" y="602"/>
                    <a:pt x="2272" y="602"/>
                    <a:pt x="2272" y="602"/>
                  </a:cubicBezTo>
                  <a:cubicBezTo>
                    <a:pt x="2374" y="425"/>
                    <a:pt x="2432" y="219"/>
                    <a:pt x="24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3810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Designball-Charts-01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B81500-92E0-41F0-8C40-450223E84251}"/>
                </a:ext>
              </a:extLst>
            </p:cNvPr>
            <p:cNvSpPr/>
            <p:nvPr/>
          </p:nvSpPr>
          <p:spPr>
            <a:xfrm>
              <a:off x="12406894" y="7918024"/>
              <a:ext cx="369510" cy="153882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endParaRPr lang="en-US" sz="4399" dirty="0">
                <a:solidFill>
                  <a:srgbClr val="FFFFFF"/>
                </a:solidFill>
                <a:latin typeface="Designball-Charts-01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E9619F-C5F1-4C8A-96A6-E1305FE15A0D}"/>
              </a:ext>
            </a:extLst>
          </p:cNvPr>
          <p:cNvGrpSpPr/>
          <p:nvPr/>
        </p:nvGrpSpPr>
        <p:grpSpPr>
          <a:xfrm>
            <a:off x="4245472" y="2962495"/>
            <a:ext cx="3694584" cy="923646"/>
            <a:chOff x="8011319" y="5924868"/>
            <a:chExt cx="7390130" cy="184753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87ECF72-5A06-4974-BA16-C05226401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319" y="5924868"/>
              <a:ext cx="7390130" cy="1847533"/>
            </a:xfrm>
            <a:custGeom>
              <a:avLst/>
              <a:gdLst>
                <a:gd name="T0" fmla="*/ 2432 w 2432"/>
                <a:gd name="T1" fmla="*/ 608 h 608"/>
                <a:gd name="T2" fmla="*/ 2269 w 2432"/>
                <a:gd name="T3" fmla="*/ 0 h 608"/>
                <a:gd name="T4" fmla="*/ 163 w 2432"/>
                <a:gd name="T5" fmla="*/ 0 h 608"/>
                <a:gd name="T6" fmla="*/ 0 w 2432"/>
                <a:gd name="T7" fmla="*/ 608 h 608"/>
                <a:gd name="T8" fmla="*/ 0 w 2432"/>
                <a:gd name="T9" fmla="*/ 608 h 608"/>
                <a:gd name="T10" fmla="*/ 2432 w 2432"/>
                <a:gd name="T11" fmla="*/ 608 h 608"/>
                <a:gd name="T12" fmla="*/ 2432 w 2432"/>
                <a:gd name="T1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2" h="608">
                  <a:moveTo>
                    <a:pt x="2432" y="608"/>
                  </a:moveTo>
                  <a:cubicBezTo>
                    <a:pt x="2432" y="386"/>
                    <a:pt x="2373" y="179"/>
                    <a:pt x="226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59" y="179"/>
                    <a:pt x="0" y="386"/>
                    <a:pt x="0" y="608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2432" y="608"/>
                    <a:pt x="2432" y="608"/>
                    <a:pt x="2432" y="608"/>
                  </a:cubicBezTo>
                  <a:cubicBezTo>
                    <a:pt x="2432" y="608"/>
                    <a:pt x="2432" y="608"/>
                    <a:pt x="2432" y="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3810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Designball-Charts-01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71411D-8DB5-4F52-9132-B7C137B03BE5}"/>
                </a:ext>
              </a:extLst>
            </p:cNvPr>
            <p:cNvSpPr/>
            <p:nvPr/>
          </p:nvSpPr>
          <p:spPr>
            <a:xfrm>
              <a:off x="11521630" y="6029496"/>
              <a:ext cx="369510" cy="153882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endParaRPr lang="en-US" sz="4399" dirty="0">
                <a:solidFill>
                  <a:srgbClr val="FFFFFF"/>
                </a:solidFill>
                <a:latin typeface="Designball-Charts-01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325671-8E49-4B98-B72D-138CE2803926}"/>
              </a:ext>
            </a:extLst>
          </p:cNvPr>
          <p:cNvGrpSpPr/>
          <p:nvPr/>
        </p:nvGrpSpPr>
        <p:grpSpPr>
          <a:xfrm>
            <a:off x="4493407" y="2037976"/>
            <a:ext cx="3198714" cy="924519"/>
            <a:chOff x="9663605" y="4075589"/>
            <a:chExt cx="6398260" cy="1849279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8F0103C-28AC-4774-9762-6544E0FF4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605" y="4075589"/>
              <a:ext cx="6398260" cy="1849279"/>
            </a:xfrm>
            <a:custGeom>
              <a:avLst/>
              <a:gdLst>
                <a:gd name="T0" fmla="*/ 1053 w 2106"/>
                <a:gd name="T1" fmla="*/ 0 h 608"/>
                <a:gd name="T2" fmla="*/ 0 w 2106"/>
                <a:gd name="T3" fmla="*/ 608 h 608"/>
                <a:gd name="T4" fmla="*/ 2106 w 2106"/>
                <a:gd name="T5" fmla="*/ 608 h 608"/>
                <a:gd name="T6" fmla="*/ 1053 w 2106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6" h="608">
                  <a:moveTo>
                    <a:pt x="1053" y="0"/>
                  </a:moveTo>
                  <a:cubicBezTo>
                    <a:pt x="603" y="0"/>
                    <a:pt x="210" y="244"/>
                    <a:pt x="0" y="608"/>
                  </a:cubicBezTo>
                  <a:cubicBezTo>
                    <a:pt x="2106" y="608"/>
                    <a:pt x="2106" y="608"/>
                    <a:pt x="2106" y="608"/>
                  </a:cubicBezTo>
                  <a:cubicBezTo>
                    <a:pt x="1896" y="244"/>
                    <a:pt x="1503" y="0"/>
                    <a:pt x="1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Designball-Charts-01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9253D7-D9DC-4DAB-8924-5552C5894B2A}"/>
                </a:ext>
              </a:extLst>
            </p:cNvPr>
            <p:cNvSpPr/>
            <p:nvPr/>
          </p:nvSpPr>
          <p:spPr>
            <a:xfrm>
              <a:off x="12677979" y="4092929"/>
              <a:ext cx="369510" cy="153882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endParaRPr lang="en-US" sz="4399" dirty="0">
                <a:solidFill>
                  <a:srgbClr val="FFFFFF"/>
                </a:solidFill>
                <a:latin typeface="Designball-Charts-01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22" y="4010481"/>
            <a:ext cx="2076450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36" y="1841331"/>
            <a:ext cx="1180311" cy="1121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56" y="1866226"/>
            <a:ext cx="1362269" cy="113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5" y="1942768"/>
            <a:ext cx="1569045" cy="10316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21B4068-7363-45E4-8138-3CBD199566CC}"/>
              </a:ext>
            </a:extLst>
          </p:cNvPr>
          <p:cNvSpPr txBox="1"/>
          <p:nvPr/>
        </p:nvSpPr>
        <p:spPr>
          <a:xfrm>
            <a:off x="2761894" y="2780618"/>
            <a:ext cx="108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Companies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B4068-7363-45E4-8138-3CBD199566CC}"/>
              </a:ext>
            </a:extLst>
          </p:cNvPr>
          <p:cNvSpPr txBox="1"/>
          <p:nvPr/>
        </p:nvSpPr>
        <p:spPr>
          <a:xfrm>
            <a:off x="8250180" y="3834496"/>
            <a:ext cx="85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NEA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1B4068-7363-45E4-8138-3CBD199566CC}"/>
              </a:ext>
            </a:extLst>
          </p:cNvPr>
          <p:cNvSpPr txBox="1"/>
          <p:nvPr/>
        </p:nvSpPr>
        <p:spPr>
          <a:xfrm>
            <a:off x="2914294" y="2933018"/>
            <a:ext cx="108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Companies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1B4068-7363-45E4-8138-3CBD199566CC}"/>
              </a:ext>
            </a:extLst>
          </p:cNvPr>
          <p:cNvSpPr txBox="1"/>
          <p:nvPr/>
        </p:nvSpPr>
        <p:spPr>
          <a:xfrm>
            <a:off x="3117074" y="4640942"/>
            <a:ext cx="113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We </a:t>
            </a:r>
          </a:p>
          <a:p>
            <a:pPr algn="r"/>
            <a:r>
              <a:rPr lang="en-US" sz="1400" b="1" dirty="0"/>
              <a:t> Peel Rescue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414" y="266251"/>
            <a:ext cx="1639330" cy="13674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08" y="4583940"/>
            <a:ext cx="1639330" cy="1367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8704" y="4148183"/>
            <a:ext cx="568117" cy="451349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6047849" y="4883025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9DD3467-86EA-46B6-9A2D-4D6AB1458DE7}"/>
              </a:ext>
            </a:extLst>
          </p:cNvPr>
          <p:cNvSpPr/>
          <p:nvPr/>
        </p:nvSpPr>
        <p:spPr>
          <a:xfrm>
            <a:off x="5424004" y="4871230"/>
            <a:ext cx="713678" cy="7136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5750197" y="2232299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C9CE77-B0E8-4A94-B41A-E332A68A0860}"/>
              </a:ext>
            </a:extLst>
          </p:cNvPr>
          <p:cNvSpPr/>
          <p:nvPr/>
        </p:nvSpPr>
        <p:spPr>
          <a:xfrm>
            <a:off x="5734813" y="3066718"/>
            <a:ext cx="713678" cy="713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Users-02" pitchFamily="2" charset="0"/>
                <a:ea typeface="Open Sans" panose="020B0606030504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38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763E-7 2.40741E-6 L 0.02832 2.4074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35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763E-7 4.44444E-6 L -0.02949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35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763E-7 -3.33333E-6 L 0.02988 -3.33333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35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763E-7 -1.2963E-6 L -0.02715 -1.2963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100088" y="3942736"/>
            <a:ext cx="199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Productive 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A4567A2-5F29-4A64-A688-149CF37FE9F3}"/>
              </a:ext>
            </a:extLst>
          </p:cNvPr>
          <p:cNvGrpSpPr/>
          <p:nvPr/>
        </p:nvGrpSpPr>
        <p:grpSpPr>
          <a:xfrm>
            <a:off x="461924" y="3350748"/>
            <a:ext cx="2296586" cy="2623115"/>
            <a:chOff x="12692743" y="1389230"/>
            <a:chExt cx="4593771" cy="5246914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C662C91E-D8D5-4D3E-AFF1-E04A488725B0}"/>
                </a:ext>
              </a:extLst>
            </p:cNvPr>
            <p:cNvSpPr/>
            <p:nvPr/>
          </p:nvSpPr>
          <p:spPr>
            <a:xfrm>
              <a:off x="12692743" y="1389230"/>
              <a:ext cx="4593771" cy="5246914"/>
            </a:xfrm>
            <a:prstGeom prst="roundRect">
              <a:avLst>
                <a:gd name="adj" fmla="val 4345"/>
              </a:avLst>
            </a:prstGeom>
            <a:solidFill>
              <a:schemeClr val="bg1"/>
            </a:solidFill>
            <a:ln>
              <a:noFill/>
            </a:ln>
            <a:effectLst>
              <a:outerShdw blurRad="482600" dist="165100" dir="5400000" algn="t" rotWithShape="0">
                <a:schemeClr val="tx1">
                  <a:lumMod val="90000"/>
                  <a:lumOff val="1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28554">
                <a:defRPr/>
              </a:pPr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2EC163A-6752-4F66-8741-2F4B43AF0675}"/>
                </a:ext>
              </a:extLst>
            </p:cNvPr>
            <p:cNvSpPr txBox="1"/>
            <p:nvPr/>
          </p:nvSpPr>
          <p:spPr>
            <a:xfrm>
              <a:off x="13087350" y="2734127"/>
              <a:ext cx="3352799" cy="129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Sell your product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3ACA4A5-75D7-4C75-8951-27DD80717820}"/>
                </a:ext>
              </a:extLst>
            </p:cNvPr>
            <p:cNvSpPr txBox="1"/>
            <p:nvPr/>
          </p:nvSpPr>
          <p:spPr>
            <a:xfrm>
              <a:off x="13087350" y="4393624"/>
              <a:ext cx="3543300" cy="143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>
                <a:lnSpc>
                  <a:spcPct val="150000"/>
                </a:lnSpc>
                <a:defRPr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Juice Shop Owner can list their products(fruit peel) along with cost and quantity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C12682C-3D3B-4FFF-B749-10B356C3FDA2}"/>
                </a:ext>
              </a:extLst>
            </p:cNvPr>
            <p:cNvSpPr/>
            <p:nvPr/>
          </p:nvSpPr>
          <p:spPr>
            <a:xfrm>
              <a:off x="13189174" y="1655905"/>
              <a:ext cx="722086" cy="1107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999" dirty="0">
                  <a:solidFill>
                    <a:schemeClr val="accent1"/>
                  </a:solidFill>
                  <a:latin typeface="Designball-Buildings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33C8715-A3FC-413E-9A18-30291C8D62F4}"/>
              </a:ext>
            </a:extLst>
          </p:cNvPr>
          <p:cNvGrpSpPr/>
          <p:nvPr/>
        </p:nvGrpSpPr>
        <p:grpSpPr>
          <a:xfrm>
            <a:off x="2966672" y="3350748"/>
            <a:ext cx="2296586" cy="2623115"/>
            <a:chOff x="17702893" y="3027371"/>
            <a:chExt cx="4593771" cy="5246914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C55CFDCB-257E-4AC7-9F49-AE3A0E2112F1}"/>
                </a:ext>
              </a:extLst>
            </p:cNvPr>
            <p:cNvSpPr/>
            <p:nvPr/>
          </p:nvSpPr>
          <p:spPr>
            <a:xfrm>
              <a:off x="17702893" y="3027371"/>
              <a:ext cx="4593771" cy="5246914"/>
            </a:xfrm>
            <a:prstGeom prst="roundRect">
              <a:avLst>
                <a:gd name="adj" fmla="val 4345"/>
              </a:avLst>
            </a:prstGeom>
            <a:solidFill>
              <a:schemeClr val="bg1"/>
            </a:solidFill>
            <a:ln>
              <a:noFill/>
            </a:ln>
            <a:effectLst>
              <a:outerShdw blurRad="482600" dist="165100" dir="5400000" algn="t" rotWithShape="0">
                <a:schemeClr val="tx1">
                  <a:lumMod val="90000"/>
                  <a:lumOff val="1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28554">
                <a:defRPr/>
              </a:pPr>
              <a:endParaRPr lang="en-US" sz="900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B3E3544-6C4F-4200-B144-F11C8EAC5F9F}"/>
                </a:ext>
              </a:extLst>
            </p:cNvPr>
            <p:cNvSpPr txBox="1"/>
            <p:nvPr/>
          </p:nvSpPr>
          <p:spPr>
            <a:xfrm>
              <a:off x="18192751" y="4393623"/>
              <a:ext cx="3352799" cy="129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Buy the product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ABA370-0257-4381-8F22-9C624393DC0E}"/>
                </a:ext>
              </a:extLst>
            </p:cNvPr>
            <p:cNvSpPr txBox="1"/>
            <p:nvPr/>
          </p:nvSpPr>
          <p:spPr>
            <a:xfrm>
              <a:off x="18192751" y="6053117"/>
              <a:ext cx="3543300" cy="143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54">
                <a:lnSpc>
                  <a:spcPct val="150000"/>
                </a:lnSpc>
                <a:defRPr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Prospective buyer(Industries) can browse through products and buy.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61C9A17-D8EC-42EF-9D7B-0587981E7763}"/>
                </a:ext>
              </a:extLst>
            </p:cNvPr>
            <p:cNvSpPr/>
            <p:nvPr/>
          </p:nvSpPr>
          <p:spPr>
            <a:xfrm>
              <a:off x="18256675" y="3273355"/>
              <a:ext cx="789421" cy="1107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999" dirty="0">
                  <a:solidFill>
                    <a:schemeClr val="accent1"/>
                  </a:solidFill>
                  <a:latin typeface="Designball-Buildings-01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72BBE00-2ED1-42C0-8B13-1526AC6E7178}"/>
              </a:ext>
            </a:extLst>
          </p:cNvPr>
          <p:cNvSpPr>
            <a:spLocks/>
          </p:cNvSpPr>
          <p:nvPr/>
        </p:nvSpPr>
        <p:spPr bwMode="auto">
          <a:xfrm>
            <a:off x="5217992" y="2046811"/>
            <a:ext cx="6820740" cy="3942335"/>
          </a:xfrm>
          <a:custGeom>
            <a:avLst/>
            <a:gdLst>
              <a:gd name="T0" fmla="*/ 3673 w 4468"/>
              <a:gd name="T1" fmla="*/ 459 h 2580"/>
              <a:gd name="T2" fmla="*/ 3673 w 4468"/>
              <a:gd name="T3" fmla="*/ 2121 h 2580"/>
              <a:gd name="T4" fmla="*/ 795 w 4468"/>
              <a:gd name="T5" fmla="*/ 2121 h 2580"/>
              <a:gd name="T6" fmla="*/ 795 w 4468"/>
              <a:gd name="T7" fmla="*/ 459 h 2580"/>
              <a:gd name="T8" fmla="*/ 3673 w 4468"/>
              <a:gd name="T9" fmla="*/ 459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8" h="2580">
                <a:moveTo>
                  <a:pt x="3673" y="459"/>
                </a:moveTo>
                <a:cubicBezTo>
                  <a:pt x="4468" y="918"/>
                  <a:pt x="4468" y="1662"/>
                  <a:pt x="3673" y="2121"/>
                </a:cubicBezTo>
                <a:cubicBezTo>
                  <a:pt x="2878" y="2580"/>
                  <a:pt x="1590" y="2580"/>
                  <a:pt x="795" y="2121"/>
                </a:cubicBezTo>
                <a:cubicBezTo>
                  <a:pt x="0" y="1662"/>
                  <a:pt x="0" y="918"/>
                  <a:pt x="795" y="459"/>
                </a:cubicBezTo>
                <a:cubicBezTo>
                  <a:pt x="1590" y="0"/>
                  <a:pt x="2878" y="0"/>
                  <a:pt x="3673" y="459"/>
                </a:cubicBezTo>
              </a:path>
            </a:pathLst>
          </a:custGeom>
          <a:solidFill>
            <a:srgbClr val="1B1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Open Sans Light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DCDDF8-2124-4431-9CFC-7ADD9E1D7655}"/>
              </a:ext>
            </a:extLst>
          </p:cNvPr>
          <p:cNvSpPr>
            <a:spLocks/>
          </p:cNvSpPr>
          <p:nvPr/>
        </p:nvSpPr>
        <p:spPr bwMode="auto">
          <a:xfrm>
            <a:off x="4895828" y="1400728"/>
            <a:ext cx="7465067" cy="4314535"/>
          </a:xfrm>
          <a:custGeom>
            <a:avLst/>
            <a:gdLst>
              <a:gd name="T0" fmla="*/ 4020 w 4890"/>
              <a:gd name="T1" fmla="*/ 502 h 2824"/>
              <a:gd name="T2" fmla="*/ 4020 w 4890"/>
              <a:gd name="T3" fmla="*/ 2321 h 2824"/>
              <a:gd name="T4" fmla="*/ 870 w 4890"/>
              <a:gd name="T5" fmla="*/ 2321 h 2824"/>
              <a:gd name="T6" fmla="*/ 870 w 4890"/>
              <a:gd name="T7" fmla="*/ 502 h 2824"/>
              <a:gd name="T8" fmla="*/ 4020 w 4890"/>
              <a:gd name="T9" fmla="*/ 502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0" h="2824">
                <a:moveTo>
                  <a:pt x="4020" y="502"/>
                </a:moveTo>
                <a:cubicBezTo>
                  <a:pt x="4890" y="1004"/>
                  <a:pt x="4890" y="1819"/>
                  <a:pt x="4020" y="2321"/>
                </a:cubicBezTo>
                <a:cubicBezTo>
                  <a:pt x="3150" y="2824"/>
                  <a:pt x="1740" y="2824"/>
                  <a:pt x="870" y="2321"/>
                </a:cubicBezTo>
                <a:cubicBezTo>
                  <a:pt x="0" y="1819"/>
                  <a:pt x="0" y="1004"/>
                  <a:pt x="870" y="502"/>
                </a:cubicBezTo>
                <a:cubicBezTo>
                  <a:pt x="1740" y="0"/>
                  <a:pt x="3150" y="0"/>
                  <a:pt x="4020" y="502"/>
                </a:cubicBezTo>
              </a:path>
            </a:pathLst>
          </a:custGeom>
          <a:solidFill>
            <a:srgbClr val="78BB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Open Sans Ligh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2EDD200-C0F1-4093-8A7C-CD327BD7C394}"/>
              </a:ext>
            </a:extLst>
          </p:cNvPr>
          <p:cNvSpPr>
            <a:spLocks/>
          </p:cNvSpPr>
          <p:nvPr/>
        </p:nvSpPr>
        <p:spPr bwMode="auto">
          <a:xfrm>
            <a:off x="6114256" y="2232033"/>
            <a:ext cx="5028211" cy="2905618"/>
          </a:xfrm>
          <a:custGeom>
            <a:avLst/>
            <a:gdLst>
              <a:gd name="T0" fmla="*/ 2708 w 3294"/>
              <a:gd name="T1" fmla="*/ 339 h 1902"/>
              <a:gd name="T2" fmla="*/ 2708 w 3294"/>
              <a:gd name="T3" fmla="*/ 1564 h 1902"/>
              <a:gd name="T4" fmla="*/ 586 w 3294"/>
              <a:gd name="T5" fmla="*/ 1564 h 1902"/>
              <a:gd name="T6" fmla="*/ 586 w 3294"/>
              <a:gd name="T7" fmla="*/ 339 h 1902"/>
              <a:gd name="T8" fmla="*/ 2708 w 3294"/>
              <a:gd name="T9" fmla="*/ 339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4" h="1902">
                <a:moveTo>
                  <a:pt x="2708" y="339"/>
                </a:moveTo>
                <a:cubicBezTo>
                  <a:pt x="3294" y="677"/>
                  <a:pt x="3294" y="1225"/>
                  <a:pt x="2708" y="1564"/>
                </a:cubicBezTo>
                <a:cubicBezTo>
                  <a:pt x="2122" y="1902"/>
                  <a:pt x="1172" y="1902"/>
                  <a:pt x="586" y="1564"/>
                </a:cubicBezTo>
                <a:cubicBezTo>
                  <a:pt x="0" y="1225"/>
                  <a:pt x="0" y="677"/>
                  <a:pt x="586" y="339"/>
                </a:cubicBezTo>
                <a:cubicBezTo>
                  <a:pt x="1172" y="0"/>
                  <a:pt x="2122" y="0"/>
                  <a:pt x="2708" y="339"/>
                </a:cubicBezTo>
              </a:path>
            </a:pathLst>
          </a:custGeom>
          <a:solidFill>
            <a:srgbClr val="219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Open Sans Light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A4A7E16-61A9-471A-A83C-355B1E59D13A}"/>
              </a:ext>
            </a:extLst>
          </p:cNvPr>
          <p:cNvSpPr>
            <a:spLocks/>
          </p:cNvSpPr>
          <p:nvPr/>
        </p:nvSpPr>
        <p:spPr bwMode="auto">
          <a:xfrm>
            <a:off x="6114256" y="2105625"/>
            <a:ext cx="5028211" cy="2905618"/>
          </a:xfrm>
          <a:custGeom>
            <a:avLst/>
            <a:gdLst>
              <a:gd name="T0" fmla="*/ 2708 w 3294"/>
              <a:gd name="T1" fmla="*/ 338 h 1902"/>
              <a:gd name="T2" fmla="*/ 2708 w 3294"/>
              <a:gd name="T3" fmla="*/ 1563 h 1902"/>
              <a:gd name="T4" fmla="*/ 586 w 3294"/>
              <a:gd name="T5" fmla="*/ 1563 h 1902"/>
              <a:gd name="T6" fmla="*/ 586 w 3294"/>
              <a:gd name="T7" fmla="*/ 338 h 1902"/>
              <a:gd name="T8" fmla="*/ 2708 w 3294"/>
              <a:gd name="T9" fmla="*/ 338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4" h="1902">
                <a:moveTo>
                  <a:pt x="2708" y="338"/>
                </a:moveTo>
                <a:cubicBezTo>
                  <a:pt x="3294" y="676"/>
                  <a:pt x="3294" y="1225"/>
                  <a:pt x="2708" y="1563"/>
                </a:cubicBezTo>
                <a:cubicBezTo>
                  <a:pt x="2122" y="1902"/>
                  <a:pt x="1172" y="1902"/>
                  <a:pt x="586" y="1563"/>
                </a:cubicBezTo>
                <a:cubicBezTo>
                  <a:pt x="0" y="1225"/>
                  <a:pt x="0" y="676"/>
                  <a:pt x="586" y="338"/>
                </a:cubicBezTo>
                <a:cubicBezTo>
                  <a:pt x="1172" y="0"/>
                  <a:pt x="2122" y="0"/>
                  <a:pt x="2708" y="338"/>
                </a:cubicBezTo>
              </a:path>
            </a:pathLst>
          </a:custGeom>
          <a:solidFill>
            <a:srgbClr val="9FC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Open Sans Light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FFC495B-D741-43EC-8270-BCBB1983639C}"/>
              </a:ext>
            </a:extLst>
          </p:cNvPr>
          <p:cNvGrpSpPr/>
          <p:nvPr/>
        </p:nvGrpSpPr>
        <p:grpSpPr>
          <a:xfrm>
            <a:off x="6399551" y="2040227"/>
            <a:ext cx="4721848" cy="2816079"/>
            <a:chOff x="8162926" y="4418013"/>
            <a:chExt cx="8539163" cy="509270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8D725E9-2126-405E-95A0-8C6337112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6" y="4567238"/>
              <a:ext cx="8539163" cy="4943475"/>
            </a:xfrm>
            <a:custGeom>
              <a:avLst/>
              <a:gdLst>
                <a:gd name="T0" fmla="*/ 2970 w 3093"/>
                <a:gd name="T1" fmla="*/ 1323 h 1789"/>
                <a:gd name="T2" fmla="*/ 2227 w 3093"/>
                <a:gd name="T3" fmla="*/ 1739 h 1789"/>
                <a:gd name="T4" fmla="*/ 1915 w 3093"/>
                <a:gd name="T5" fmla="*/ 1739 h 1789"/>
                <a:gd name="T6" fmla="*/ 114 w 3093"/>
                <a:gd name="T7" fmla="*/ 699 h 1789"/>
                <a:gd name="T8" fmla="*/ 106 w 3093"/>
                <a:gd name="T9" fmla="*/ 469 h 1789"/>
                <a:gd name="T10" fmla="*/ 832 w 3093"/>
                <a:gd name="T11" fmla="*/ 50 h 1789"/>
                <a:gd name="T12" fmla="*/ 1142 w 3093"/>
                <a:gd name="T13" fmla="*/ 63 h 1789"/>
                <a:gd name="T14" fmla="*/ 2964 w 3093"/>
                <a:gd name="T15" fmla="*/ 1098 h 1789"/>
                <a:gd name="T16" fmla="*/ 2970 w 3093"/>
                <a:gd name="T17" fmla="*/ 1323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3" h="1789">
                  <a:moveTo>
                    <a:pt x="2970" y="1323"/>
                  </a:moveTo>
                  <a:cubicBezTo>
                    <a:pt x="2227" y="1739"/>
                    <a:pt x="2227" y="1739"/>
                    <a:pt x="2227" y="1739"/>
                  </a:cubicBezTo>
                  <a:cubicBezTo>
                    <a:pt x="2141" y="1789"/>
                    <a:pt x="2001" y="1789"/>
                    <a:pt x="1915" y="1739"/>
                  </a:cubicBezTo>
                  <a:cubicBezTo>
                    <a:pt x="114" y="699"/>
                    <a:pt x="114" y="699"/>
                    <a:pt x="114" y="699"/>
                  </a:cubicBezTo>
                  <a:cubicBezTo>
                    <a:pt x="8" y="639"/>
                    <a:pt x="0" y="533"/>
                    <a:pt x="106" y="469"/>
                  </a:cubicBezTo>
                  <a:cubicBezTo>
                    <a:pt x="832" y="50"/>
                    <a:pt x="832" y="50"/>
                    <a:pt x="832" y="50"/>
                  </a:cubicBezTo>
                  <a:cubicBezTo>
                    <a:pt x="918" y="0"/>
                    <a:pt x="1056" y="13"/>
                    <a:pt x="1142" y="63"/>
                  </a:cubicBezTo>
                  <a:cubicBezTo>
                    <a:pt x="2964" y="1098"/>
                    <a:pt x="2964" y="1098"/>
                    <a:pt x="2964" y="1098"/>
                  </a:cubicBezTo>
                  <a:cubicBezTo>
                    <a:pt x="3004" y="1122"/>
                    <a:pt x="3093" y="1247"/>
                    <a:pt x="2970" y="1323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024F892-1F34-4A5E-A518-F4CDB6240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6" y="4437063"/>
              <a:ext cx="8539163" cy="4946650"/>
            </a:xfrm>
            <a:custGeom>
              <a:avLst/>
              <a:gdLst>
                <a:gd name="T0" fmla="*/ 2970 w 3093"/>
                <a:gd name="T1" fmla="*/ 1324 h 1790"/>
                <a:gd name="T2" fmla="*/ 2227 w 3093"/>
                <a:gd name="T3" fmla="*/ 1739 h 1790"/>
                <a:gd name="T4" fmla="*/ 1915 w 3093"/>
                <a:gd name="T5" fmla="*/ 1739 h 1790"/>
                <a:gd name="T6" fmla="*/ 114 w 3093"/>
                <a:gd name="T7" fmla="*/ 699 h 1790"/>
                <a:gd name="T8" fmla="*/ 106 w 3093"/>
                <a:gd name="T9" fmla="*/ 470 h 1790"/>
                <a:gd name="T10" fmla="*/ 832 w 3093"/>
                <a:gd name="T11" fmla="*/ 51 h 1790"/>
                <a:gd name="T12" fmla="*/ 1142 w 3093"/>
                <a:gd name="T13" fmla="*/ 64 h 1790"/>
                <a:gd name="T14" fmla="*/ 2964 w 3093"/>
                <a:gd name="T15" fmla="*/ 1099 h 1790"/>
                <a:gd name="T16" fmla="*/ 2970 w 3093"/>
                <a:gd name="T17" fmla="*/ 1324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3" h="1790">
                  <a:moveTo>
                    <a:pt x="2970" y="1324"/>
                  </a:moveTo>
                  <a:cubicBezTo>
                    <a:pt x="2227" y="1739"/>
                    <a:pt x="2227" y="1739"/>
                    <a:pt x="2227" y="1739"/>
                  </a:cubicBezTo>
                  <a:cubicBezTo>
                    <a:pt x="2141" y="1790"/>
                    <a:pt x="2001" y="1790"/>
                    <a:pt x="1915" y="1739"/>
                  </a:cubicBezTo>
                  <a:cubicBezTo>
                    <a:pt x="114" y="699"/>
                    <a:pt x="114" y="699"/>
                    <a:pt x="114" y="699"/>
                  </a:cubicBezTo>
                  <a:cubicBezTo>
                    <a:pt x="8" y="640"/>
                    <a:pt x="0" y="533"/>
                    <a:pt x="106" y="470"/>
                  </a:cubicBezTo>
                  <a:cubicBezTo>
                    <a:pt x="832" y="51"/>
                    <a:pt x="832" y="51"/>
                    <a:pt x="832" y="51"/>
                  </a:cubicBezTo>
                  <a:cubicBezTo>
                    <a:pt x="918" y="0"/>
                    <a:pt x="1056" y="14"/>
                    <a:pt x="1142" y="64"/>
                  </a:cubicBezTo>
                  <a:cubicBezTo>
                    <a:pt x="2964" y="1099"/>
                    <a:pt x="2964" y="1099"/>
                    <a:pt x="2964" y="1099"/>
                  </a:cubicBezTo>
                  <a:cubicBezTo>
                    <a:pt x="3004" y="1123"/>
                    <a:pt x="3093" y="1248"/>
                    <a:pt x="2970" y="1324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39BF760-42EE-42F9-8197-78F6F40C8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6" y="4518025"/>
              <a:ext cx="7907338" cy="4567238"/>
            </a:xfrm>
            <a:custGeom>
              <a:avLst/>
              <a:gdLst>
                <a:gd name="T0" fmla="*/ 700 w 2864"/>
                <a:gd name="T1" fmla="*/ 110 h 1653"/>
                <a:gd name="T2" fmla="*/ 707 w 2864"/>
                <a:gd name="T3" fmla="*/ 114 h 1653"/>
                <a:gd name="T4" fmla="*/ 707 w 2864"/>
                <a:gd name="T5" fmla="*/ 170 h 1653"/>
                <a:gd name="T6" fmla="*/ 295 w 2864"/>
                <a:gd name="T7" fmla="*/ 408 h 1653"/>
                <a:gd name="T8" fmla="*/ 199 w 2864"/>
                <a:gd name="T9" fmla="*/ 408 h 1653"/>
                <a:gd name="T10" fmla="*/ 191 w 2864"/>
                <a:gd name="T11" fmla="*/ 404 h 1653"/>
                <a:gd name="T12" fmla="*/ 145 w 2864"/>
                <a:gd name="T13" fmla="*/ 404 h 1653"/>
                <a:gd name="T14" fmla="*/ 56 w 2864"/>
                <a:gd name="T15" fmla="*/ 455 h 1653"/>
                <a:gd name="T16" fmla="*/ 56 w 2864"/>
                <a:gd name="T17" fmla="*/ 572 h 1653"/>
                <a:gd name="T18" fmla="*/ 1872 w 2864"/>
                <a:gd name="T19" fmla="*/ 1621 h 1653"/>
                <a:gd name="T20" fmla="*/ 2075 w 2864"/>
                <a:gd name="T21" fmla="*/ 1621 h 1653"/>
                <a:gd name="T22" fmla="*/ 2808 w 2864"/>
                <a:gd name="T23" fmla="*/ 1198 h 1653"/>
                <a:gd name="T24" fmla="*/ 2808 w 2864"/>
                <a:gd name="T25" fmla="*/ 1080 h 1653"/>
                <a:gd name="T26" fmla="*/ 992 w 2864"/>
                <a:gd name="T27" fmla="*/ 32 h 1653"/>
                <a:gd name="T28" fmla="*/ 789 w 2864"/>
                <a:gd name="T29" fmla="*/ 32 h 1653"/>
                <a:gd name="T30" fmla="*/ 700 w 2864"/>
                <a:gd name="T31" fmla="*/ 83 h 1653"/>
                <a:gd name="T32" fmla="*/ 700 w 2864"/>
                <a:gd name="T33" fmla="*/ 11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64" h="1653">
                  <a:moveTo>
                    <a:pt x="700" y="110"/>
                  </a:moveTo>
                  <a:cubicBezTo>
                    <a:pt x="707" y="114"/>
                    <a:pt x="707" y="114"/>
                    <a:pt x="707" y="114"/>
                  </a:cubicBezTo>
                  <a:cubicBezTo>
                    <a:pt x="734" y="129"/>
                    <a:pt x="734" y="154"/>
                    <a:pt x="707" y="170"/>
                  </a:cubicBezTo>
                  <a:cubicBezTo>
                    <a:pt x="295" y="408"/>
                    <a:pt x="295" y="408"/>
                    <a:pt x="295" y="408"/>
                  </a:cubicBezTo>
                  <a:cubicBezTo>
                    <a:pt x="268" y="423"/>
                    <a:pt x="225" y="423"/>
                    <a:pt x="199" y="408"/>
                  </a:cubicBezTo>
                  <a:cubicBezTo>
                    <a:pt x="191" y="404"/>
                    <a:pt x="191" y="404"/>
                    <a:pt x="191" y="404"/>
                  </a:cubicBezTo>
                  <a:cubicBezTo>
                    <a:pt x="179" y="396"/>
                    <a:pt x="158" y="396"/>
                    <a:pt x="145" y="404"/>
                  </a:cubicBezTo>
                  <a:cubicBezTo>
                    <a:pt x="56" y="455"/>
                    <a:pt x="56" y="455"/>
                    <a:pt x="56" y="455"/>
                  </a:cubicBezTo>
                  <a:cubicBezTo>
                    <a:pt x="0" y="487"/>
                    <a:pt x="0" y="540"/>
                    <a:pt x="56" y="572"/>
                  </a:cubicBezTo>
                  <a:cubicBezTo>
                    <a:pt x="1872" y="1621"/>
                    <a:pt x="1872" y="1621"/>
                    <a:pt x="1872" y="1621"/>
                  </a:cubicBezTo>
                  <a:cubicBezTo>
                    <a:pt x="1928" y="1653"/>
                    <a:pt x="2019" y="1653"/>
                    <a:pt x="2075" y="1621"/>
                  </a:cubicBezTo>
                  <a:cubicBezTo>
                    <a:pt x="2808" y="1198"/>
                    <a:pt x="2808" y="1198"/>
                    <a:pt x="2808" y="1198"/>
                  </a:cubicBezTo>
                  <a:cubicBezTo>
                    <a:pt x="2864" y="1165"/>
                    <a:pt x="2864" y="1113"/>
                    <a:pt x="2808" y="1080"/>
                  </a:cubicBezTo>
                  <a:cubicBezTo>
                    <a:pt x="992" y="32"/>
                    <a:pt x="992" y="32"/>
                    <a:pt x="992" y="32"/>
                  </a:cubicBezTo>
                  <a:cubicBezTo>
                    <a:pt x="936" y="0"/>
                    <a:pt x="845" y="0"/>
                    <a:pt x="789" y="32"/>
                  </a:cubicBezTo>
                  <a:cubicBezTo>
                    <a:pt x="700" y="83"/>
                    <a:pt x="700" y="83"/>
                    <a:pt x="700" y="83"/>
                  </a:cubicBezTo>
                  <a:cubicBezTo>
                    <a:pt x="687" y="91"/>
                    <a:pt x="687" y="103"/>
                    <a:pt x="700" y="11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E18977C-546C-4E5C-9A38-F8BE6FB63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7226" y="4418013"/>
              <a:ext cx="8242300" cy="4764088"/>
            </a:xfrm>
            <a:custGeom>
              <a:avLst/>
              <a:gdLst>
                <a:gd name="T0" fmla="*/ 819 w 2986"/>
                <a:gd name="T1" fmla="*/ 42 h 1724"/>
                <a:gd name="T2" fmla="*/ 72 w 2986"/>
                <a:gd name="T3" fmla="*/ 473 h 1724"/>
                <a:gd name="T4" fmla="*/ 72 w 2986"/>
                <a:gd name="T5" fmla="*/ 624 h 1724"/>
                <a:gd name="T6" fmla="*/ 1906 w 2986"/>
                <a:gd name="T7" fmla="*/ 1682 h 1724"/>
                <a:gd name="T8" fmla="*/ 2167 w 2986"/>
                <a:gd name="T9" fmla="*/ 1682 h 1724"/>
                <a:gd name="T10" fmla="*/ 2914 w 2986"/>
                <a:gd name="T11" fmla="*/ 1251 h 1724"/>
                <a:gd name="T12" fmla="*/ 2914 w 2986"/>
                <a:gd name="T13" fmla="*/ 1100 h 1724"/>
                <a:gd name="T14" fmla="*/ 1080 w 2986"/>
                <a:gd name="T15" fmla="*/ 42 h 1724"/>
                <a:gd name="T16" fmla="*/ 819 w 2986"/>
                <a:gd name="T17" fmla="*/ 42 h 1724"/>
                <a:gd name="T18" fmla="*/ 2866 w 2986"/>
                <a:gd name="T19" fmla="*/ 1116 h 1724"/>
                <a:gd name="T20" fmla="*/ 2866 w 2986"/>
                <a:gd name="T21" fmla="*/ 1233 h 1724"/>
                <a:gd name="T22" fmla="*/ 2133 w 2986"/>
                <a:gd name="T23" fmla="*/ 1656 h 1724"/>
                <a:gd name="T24" fmla="*/ 1930 w 2986"/>
                <a:gd name="T25" fmla="*/ 1656 h 1724"/>
                <a:gd name="T26" fmla="*/ 114 w 2986"/>
                <a:gd name="T27" fmla="*/ 608 h 1724"/>
                <a:gd name="T28" fmla="*/ 114 w 2986"/>
                <a:gd name="T29" fmla="*/ 491 h 1724"/>
                <a:gd name="T30" fmla="*/ 203 w 2986"/>
                <a:gd name="T31" fmla="*/ 439 h 1724"/>
                <a:gd name="T32" fmla="*/ 249 w 2986"/>
                <a:gd name="T33" fmla="*/ 439 h 1724"/>
                <a:gd name="T34" fmla="*/ 256 w 2986"/>
                <a:gd name="T35" fmla="*/ 444 h 1724"/>
                <a:gd name="T36" fmla="*/ 353 w 2986"/>
                <a:gd name="T37" fmla="*/ 444 h 1724"/>
                <a:gd name="T38" fmla="*/ 765 w 2986"/>
                <a:gd name="T39" fmla="*/ 205 h 1724"/>
                <a:gd name="T40" fmla="*/ 765 w 2986"/>
                <a:gd name="T41" fmla="*/ 150 h 1724"/>
                <a:gd name="T42" fmla="*/ 758 w 2986"/>
                <a:gd name="T43" fmla="*/ 146 h 1724"/>
                <a:gd name="T44" fmla="*/ 758 w 2986"/>
                <a:gd name="T45" fmla="*/ 119 h 1724"/>
                <a:gd name="T46" fmla="*/ 847 w 2986"/>
                <a:gd name="T47" fmla="*/ 68 h 1724"/>
                <a:gd name="T48" fmla="*/ 1050 w 2986"/>
                <a:gd name="T49" fmla="*/ 68 h 1724"/>
                <a:gd name="T50" fmla="*/ 2866 w 2986"/>
                <a:gd name="T51" fmla="*/ 1116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86" h="1724">
                  <a:moveTo>
                    <a:pt x="819" y="42"/>
                  </a:moveTo>
                  <a:cubicBezTo>
                    <a:pt x="72" y="473"/>
                    <a:pt x="72" y="473"/>
                    <a:pt x="72" y="473"/>
                  </a:cubicBezTo>
                  <a:cubicBezTo>
                    <a:pt x="0" y="515"/>
                    <a:pt x="0" y="582"/>
                    <a:pt x="72" y="624"/>
                  </a:cubicBezTo>
                  <a:cubicBezTo>
                    <a:pt x="1906" y="1682"/>
                    <a:pt x="1906" y="1682"/>
                    <a:pt x="1906" y="1682"/>
                  </a:cubicBezTo>
                  <a:cubicBezTo>
                    <a:pt x="1978" y="1724"/>
                    <a:pt x="2095" y="1724"/>
                    <a:pt x="2167" y="1682"/>
                  </a:cubicBezTo>
                  <a:cubicBezTo>
                    <a:pt x="2914" y="1251"/>
                    <a:pt x="2914" y="1251"/>
                    <a:pt x="2914" y="1251"/>
                  </a:cubicBezTo>
                  <a:cubicBezTo>
                    <a:pt x="2986" y="1209"/>
                    <a:pt x="2986" y="1142"/>
                    <a:pt x="2914" y="1100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08" y="0"/>
                    <a:pt x="891" y="0"/>
                    <a:pt x="819" y="42"/>
                  </a:cubicBezTo>
                  <a:close/>
                  <a:moveTo>
                    <a:pt x="2866" y="1116"/>
                  </a:moveTo>
                  <a:cubicBezTo>
                    <a:pt x="2922" y="1148"/>
                    <a:pt x="2922" y="1201"/>
                    <a:pt x="2866" y="1233"/>
                  </a:cubicBezTo>
                  <a:cubicBezTo>
                    <a:pt x="2133" y="1656"/>
                    <a:pt x="2133" y="1656"/>
                    <a:pt x="2133" y="1656"/>
                  </a:cubicBezTo>
                  <a:cubicBezTo>
                    <a:pt x="2077" y="1689"/>
                    <a:pt x="1986" y="1689"/>
                    <a:pt x="1930" y="1656"/>
                  </a:cubicBezTo>
                  <a:cubicBezTo>
                    <a:pt x="114" y="608"/>
                    <a:pt x="114" y="608"/>
                    <a:pt x="114" y="608"/>
                  </a:cubicBezTo>
                  <a:cubicBezTo>
                    <a:pt x="58" y="575"/>
                    <a:pt x="58" y="523"/>
                    <a:pt x="114" y="491"/>
                  </a:cubicBezTo>
                  <a:cubicBezTo>
                    <a:pt x="203" y="439"/>
                    <a:pt x="203" y="439"/>
                    <a:pt x="203" y="439"/>
                  </a:cubicBezTo>
                  <a:cubicBezTo>
                    <a:pt x="216" y="432"/>
                    <a:pt x="236" y="432"/>
                    <a:pt x="249" y="439"/>
                  </a:cubicBezTo>
                  <a:cubicBezTo>
                    <a:pt x="256" y="444"/>
                    <a:pt x="256" y="444"/>
                    <a:pt x="256" y="444"/>
                  </a:cubicBezTo>
                  <a:cubicBezTo>
                    <a:pt x="283" y="459"/>
                    <a:pt x="326" y="459"/>
                    <a:pt x="353" y="444"/>
                  </a:cubicBezTo>
                  <a:cubicBezTo>
                    <a:pt x="765" y="205"/>
                    <a:pt x="765" y="205"/>
                    <a:pt x="765" y="205"/>
                  </a:cubicBezTo>
                  <a:cubicBezTo>
                    <a:pt x="792" y="190"/>
                    <a:pt x="792" y="165"/>
                    <a:pt x="765" y="150"/>
                  </a:cubicBezTo>
                  <a:cubicBezTo>
                    <a:pt x="758" y="146"/>
                    <a:pt x="758" y="146"/>
                    <a:pt x="758" y="146"/>
                  </a:cubicBezTo>
                  <a:cubicBezTo>
                    <a:pt x="745" y="138"/>
                    <a:pt x="745" y="126"/>
                    <a:pt x="758" y="119"/>
                  </a:cubicBezTo>
                  <a:cubicBezTo>
                    <a:pt x="847" y="68"/>
                    <a:pt x="847" y="68"/>
                    <a:pt x="847" y="68"/>
                  </a:cubicBezTo>
                  <a:cubicBezTo>
                    <a:pt x="903" y="35"/>
                    <a:pt x="994" y="35"/>
                    <a:pt x="1050" y="68"/>
                  </a:cubicBezTo>
                  <a:lnTo>
                    <a:pt x="2866" y="1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B56A3B-B413-4FF1-9D38-3774D3909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551" y="5119688"/>
              <a:ext cx="415925" cy="238125"/>
            </a:xfrm>
            <a:custGeom>
              <a:avLst/>
              <a:gdLst>
                <a:gd name="T0" fmla="*/ 145 w 151"/>
                <a:gd name="T1" fmla="*/ 15 h 86"/>
                <a:gd name="T2" fmla="*/ 27 w 151"/>
                <a:gd name="T3" fmla="*/ 83 h 86"/>
                <a:gd name="T4" fmla="*/ 7 w 151"/>
                <a:gd name="T5" fmla="*/ 83 h 86"/>
                <a:gd name="T6" fmla="*/ 6 w 151"/>
                <a:gd name="T7" fmla="*/ 71 h 86"/>
                <a:gd name="T8" fmla="*/ 124 w 151"/>
                <a:gd name="T9" fmla="*/ 3 h 86"/>
                <a:gd name="T10" fmla="*/ 144 w 151"/>
                <a:gd name="T11" fmla="*/ 4 h 86"/>
                <a:gd name="T12" fmla="*/ 145 w 151"/>
                <a:gd name="T13" fmla="*/ 1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86">
                  <a:moveTo>
                    <a:pt x="145" y="15"/>
                  </a:moveTo>
                  <a:cubicBezTo>
                    <a:pt x="27" y="83"/>
                    <a:pt x="27" y="83"/>
                    <a:pt x="27" y="83"/>
                  </a:cubicBezTo>
                  <a:cubicBezTo>
                    <a:pt x="22" y="86"/>
                    <a:pt x="13" y="86"/>
                    <a:pt x="7" y="83"/>
                  </a:cubicBezTo>
                  <a:cubicBezTo>
                    <a:pt x="1" y="79"/>
                    <a:pt x="0" y="74"/>
                    <a:pt x="6" y="71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9" y="0"/>
                    <a:pt x="138" y="0"/>
                    <a:pt x="144" y="4"/>
                  </a:cubicBezTo>
                  <a:cubicBezTo>
                    <a:pt x="150" y="7"/>
                    <a:pt x="151" y="12"/>
                    <a:pt x="145" y="1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6554450-2EFC-4372-B295-194777EBC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76" y="5010150"/>
              <a:ext cx="165100" cy="93663"/>
            </a:xfrm>
            <a:custGeom>
              <a:avLst/>
              <a:gdLst>
                <a:gd name="T0" fmla="*/ 49 w 60"/>
                <a:gd name="T1" fmla="*/ 6 h 34"/>
                <a:gd name="T2" fmla="*/ 49 w 60"/>
                <a:gd name="T3" fmla="*/ 28 h 34"/>
                <a:gd name="T4" fmla="*/ 11 w 60"/>
                <a:gd name="T5" fmla="*/ 28 h 34"/>
                <a:gd name="T6" fmla="*/ 11 w 60"/>
                <a:gd name="T7" fmla="*/ 6 h 34"/>
                <a:gd name="T8" fmla="*/ 49 w 60"/>
                <a:gd name="T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4">
                  <a:moveTo>
                    <a:pt x="49" y="6"/>
                  </a:moveTo>
                  <a:cubicBezTo>
                    <a:pt x="60" y="12"/>
                    <a:pt x="60" y="22"/>
                    <a:pt x="49" y="28"/>
                  </a:cubicBezTo>
                  <a:cubicBezTo>
                    <a:pt x="39" y="34"/>
                    <a:pt x="21" y="34"/>
                    <a:pt x="11" y="28"/>
                  </a:cubicBezTo>
                  <a:cubicBezTo>
                    <a:pt x="0" y="22"/>
                    <a:pt x="0" y="12"/>
                    <a:pt x="11" y="6"/>
                  </a:cubicBezTo>
                  <a:cubicBezTo>
                    <a:pt x="21" y="0"/>
                    <a:pt x="39" y="0"/>
                    <a:pt x="49" y="6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881B38-850D-46FD-98C8-33C720A9E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4113" y="6405563"/>
              <a:ext cx="134938" cy="117475"/>
            </a:xfrm>
            <a:custGeom>
              <a:avLst/>
              <a:gdLst>
                <a:gd name="T0" fmla="*/ 42 w 49"/>
                <a:gd name="T1" fmla="*/ 41 h 43"/>
                <a:gd name="T2" fmla="*/ 7 w 49"/>
                <a:gd name="T3" fmla="*/ 20 h 43"/>
                <a:gd name="T4" fmla="*/ 0 w 49"/>
                <a:gd name="T5" fmla="*/ 7 h 43"/>
                <a:gd name="T6" fmla="*/ 7 w 49"/>
                <a:gd name="T7" fmla="*/ 2 h 43"/>
                <a:gd name="T8" fmla="*/ 42 w 49"/>
                <a:gd name="T9" fmla="*/ 22 h 43"/>
                <a:gd name="T10" fmla="*/ 49 w 49"/>
                <a:gd name="T11" fmla="*/ 36 h 43"/>
                <a:gd name="T12" fmla="*/ 49 w 49"/>
                <a:gd name="T13" fmla="*/ 36 h 43"/>
                <a:gd name="T14" fmla="*/ 42 w 49"/>
                <a:gd name="T1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3">
                  <a:moveTo>
                    <a:pt x="42" y="4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5"/>
                    <a:pt x="49" y="30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41"/>
                    <a:pt x="46" y="43"/>
                    <a:pt x="42" y="4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5F3099A-88DD-462B-8BA0-314DF6D7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438" y="6216650"/>
              <a:ext cx="71438" cy="249238"/>
            </a:xfrm>
            <a:custGeom>
              <a:avLst/>
              <a:gdLst>
                <a:gd name="T0" fmla="*/ 24 w 26"/>
                <a:gd name="T1" fmla="*/ 90 h 90"/>
                <a:gd name="T2" fmla="*/ 8 w 26"/>
                <a:gd name="T3" fmla="*/ 81 h 90"/>
                <a:gd name="T4" fmla="*/ 9 w 26"/>
                <a:gd name="T5" fmla="*/ 0 h 90"/>
                <a:gd name="T6" fmla="*/ 26 w 26"/>
                <a:gd name="T7" fmla="*/ 10 h 90"/>
                <a:gd name="T8" fmla="*/ 24 w 2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0">
                  <a:moveTo>
                    <a:pt x="24" y="90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0" y="60"/>
                    <a:pt x="3" y="22"/>
                    <a:pt x="9" y="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0" y="32"/>
                    <a:pt x="19" y="70"/>
                    <a:pt x="24" y="90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33867EC-9E32-4D03-9164-AFBFAE259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88" y="6630988"/>
              <a:ext cx="284163" cy="227013"/>
            </a:xfrm>
            <a:custGeom>
              <a:avLst/>
              <a:gdLst>
                <a:gd name="T0" fmla="*/ 93 w 103"/>
                <a:gd name="T1" fmla="*/ 78 h 82"/>
                <a:gd name="T2" fmla="*/ 10 w 103"/>
                <a:gd name="T3" fmla="*/ 30 h 82"/>
                <a:gd name="T4" fmla="*/ 0 w 103"/>
                <a:gd name="T5" fmla="*/ 11 h 82"/>
                <a:gd name="T6" fmla="*/ 10 w 103"/>
                <a:gd name="T7" fmla="*/ 4 h 82"/>
                <a:gd name="T8" fmla="*/ 93 w 103"/>
                <a:gd name="T9" fmla="*/ 51 h 82"/>
                <a:gd name="T10" fmla="*/ 103 w 103"/>
                <a:gd name="T11" fmla="*/ 71 h 82"/>
                <a:gd name="T12" fmla="*/ 93 w 103"/>
                <a:gd name="T13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2">
                  <a:moveTo>
                    <a:pt x="93" y="78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9"/>
                    <a:pt x="0" y="11"/>
                  </a:cubicBezTo>
                  <a:cubicBezTo>
                    <a:pt x="0" y="4"/>
                    <a:pt x="4" y="0"/>
                    <a:pt x="10" y="4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8" y="55"/>
                    <a:pt x="103" y="63"/>
                    <a:pt x="103" y="71"/>
                  </a:cubicBezTo>
                  <a:cubicBezTo>
                    <a:pt x="103" y="78"/>
                    <a:pt x="98" y="82"/>
                    <a:pt x="93" y="78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A431008-842D-46DA-A94C-B884D6070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713" y="6827838"/>
              <a:ext cx="284163" cy="223838"/>
            </a:xfrm>
            <a:custGeom>
              <a:avLst/>
              <a:gdLst>
                <a:gd name="T0" fmla="*/ 93 w 103"/>
                <a:gd name="T1" fmla="*/ 78 h 81"/>
                <a:gd name="T2" fmla="*/ 10 w 103"/>
                <a:gd name="T3" fmla="*/ 30 h 81"/>
                <a:gd name="T4" fmla="*/ 0 w 103"/>
                <a:gd name="T5" fmla="*/ 11 h 81"/>
                <a:gd name="T6" fmla="*/ 10 w 103"/>
                <a:gd name="T7" fmla="*/ 3 h 81"/>
                <a:gd name="T8" fmla="*/ 93 w 103"/>
                <a:gd name="T9" fmla="*/ 51 h 81"/>
                <a:gd name="T10" fmla="*/ 103 w 103"/>
                <a:gd name="T11" fmla="*/ 71 h 81"/>
                <a:gd name="T12" fmla="*/ 93 w 103"/>
                <a:gd name="T13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1">
                  <a:moveTo>
                    <a:pt x="93" y="78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9"/>
                    <a:pt x="0" y="11"/>
                  </a:cubicBezTo>
                  <a:cubicBezTo>
                    <a:pt x="0" y="4"/>
                    <a:pt x="4" y="0"/>
                    <a:pt x="10" y="3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8" y="55"/>
                    <a:pt x="103" y="63"/>
                    <a:pt x="103" y="71"/>
                  </a:cubicBezTo>
                  <a:cubicBezTo>
                    <a:pt x="103" y="78"/>
                    <a:pt x="98" y="81"/>
                    <a:pt x="93" y="78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F58FE5E-2DD7-4F37-BC7B-BE0334AE3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688" y="8767763"/>
              <a:ext cx="69850" cy="254000"/>
            </a:xfrm>
            <a:custGeom>
              <a:avLst/>
              <a:gdLst>
                <a:gd name="T0" fmla="*/ 25 w 25"/>
                <a:gd name="T1" fmla="*/ 92 h 92"/>
                <a:gd name="T2" fmla="*/ 9 w 25"/>
                <a:gd name="T3" fmla="*/ 82 h 92"/>
                <a:gd name="T4" fmla="*/ 9 w 25"/>
                <a:gd name="T5" fmla="*/ 0 h 92"/>
                <a:gd name="T6" fmla="*/ 25 w 25"/>
                <a:gd name="T7" fmla="*/ 10 h 92"/>
                <a:gd name="T8" fmla="*/ 25 w 25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2">
                  <a:moveTo>
                    <a:pt x="25" y="9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0" y="56"/>
                    <a:pt x="1" y="26"/>
                    <a:pt x="9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8" y="37"/>
                    <a:pt x="19" y="67"/>
                    <a:pt x="25" y="92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897AF04-32FB-4B64-8EC6-510C8B6FA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2188" y="8731250"/>
              <a:ext cx="47625" cy="68263"/>
            </a:xfrm>
            <a:custGeom>
              <a:avLst/>
              <a:gdLst>
                <a:gd name="T0" fmla="*/ 17 w 17"/>
                <a:gd name="T1" fmla="*/ 8 h 25"/>
                <a:gd name="T2" fmla="*/ 8 w 17"/>
                <a:gd name="T3" fmla="*/ 22 h 25"/>
                <a:gd name="T4" fmla="*/ 0 w 17"/>
                <a:gd name="T5" fmla="*/ 17 h 25"/>
                <a:gd name="T6" fmla="*/ 8 w 17"/>
                <a:gd name="T7" fmla="*/ 3 h 25"/>
                <a:gd name="T8" fmla="*/ 17 w 17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7" y="8"/>
                  </a:moveTo>
                  <a:cubicBezTo>
                    <a:pt x="17" y="13"/>
                    <a:pt x="13" y="19"/>
                    <a:pt x="8" y="22"/>
                  </a:cubicBezTo>
                  <a:cubicBezTo>
                    <a:pt x="4" y="25"/>
                    <a:pt x="0" y="22"/>
                    <a:pt x="0" y="17"/>
                  </a:cubicBezTo>
                  <a:cubicBezTo>
                    <a:pt x="0" y="12"/>
                    <a:pt x="4" y="5"/>
                    <a:pt x="8" y="3"/>
                  </a:cubicBezTo>
                  <a:cubicBezTo>
                    <a:pt x="13" y="0"/>
                    <a:pt x="17" y="2"/>
                    <a:pt x="17" y="8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3FE1E86-9094-4E1A-853D-C6EB1B9E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8288" y="8416925"/>
              <a:ext cx="44450" cy="65088"/>
            </a:xfrm>
            <a:custGeom>
              <a:avLst/>
              <a:gdLst>
                <a:gd name="T0" fmla="*/ 16 w 16"/>
                <a:gd name="T1" fmla="*/ 7 h 24"/>
                <a:gd name="T2" fmla="*/ 8 w 16"/>
                <a:gd name="T3" fmla="*/ 22 h 24"/>
                <a:gd name="T4" fmla="*/ 0 w 16"/>
                <a:gd name="T5" fmla="*/ 17 h 24"/>
                <a:gd name="T6" fmla="*/ 8 w 16"/>
                <a:gd name="T7" fmla="*/ 3 h 24"/>
                <a:gd name="T8" fmla="*/ 16 w 16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7"/>
                  </a:moveTo>
                  <a:cubicBezTo>
                    <a:pt x="16" y="13"/>
                    <a:pt x="13" y="19"/>
                    <a:pt x="8" y="22"/>
                  </a:cubicBezTo>
                  <a:cubicBezTo>
                    <a:pt x="4" y="24"/>
                    <a:pt x="0" y="22"/>
                    <a:pt x="0" y="17"/>
                  </a:cubicBezTo>
                  <a:cubicBezTo>
                    <a:pt x="0" y="12"/>
                    <a:pt x="4" y="5"/>
                    <a:pt x="8" y="3"/>
                  </a:cubicBezTo>
                  <a:cubicBezTo>
                    <a:pt x="13" y="0"/>
                    <a:pt x="16" y="2"/>
                    <a:pt x="16" y="7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3F6FEFA-26D6-4BE0-8EC0-1A01DD5F5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9313" y="8799513"/>
              <a:ext cx="60325" cy="88900"/>
            </a:xfrm>
            <a:custGeom>
              <a:avLst/>
              <a:gdLst>
                <a:gd name="T0" fmla="*/ 22 w 22"/>
                <a:gd name="T1" fmla="*/ 9 h 32"/>
                <a:gd name="T2" fmla="*/ 11 w 22"/>
                <a:gd name="T3" fmla="*/ 29 h 32"/>
                <a:gd name="T4" fmla="*/ 0 w 22"/>
                <a:gd name="T5" fmla="*/ 22 h 32"/>
                <a:gd name="T6" fmla="*/ 11 w 22"/>
                <a:gd name="T7" fmla="*/ 3 h 32"/>
                <a:gd name="T8" fmla="*/ 22 w 22"/>
                <a:gd name="T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9"/>
                  </a:moveTo>
                  <a:cubicBezTo>
                    <a:pt x="22" y="17"/>
                    <a:pt x="17" y="25"/>
                    <a:pt x="11" y="29"/>
                  </a:cubicBezTo>
                  <a:cubicBezTo>
                    <a:pt x="5" y="32"/>
                    <a:pt x="0" y="29"/>
                    <a:pt x="0" y="22"/>
                  </a:cubicBezTo>
                  <a:cubicBezTo>
                    <a:pt x="0" y="15"/>
                    <a:pt x="5" y="7"/>
                    <a:pt x="11" y="3"/>
                  </a:cubicBezTo>
                  <a:cubicBezTo>
                    <a:pt x="17" y="0"/>
                    <a:pt x="22" y="2"/>
                    <a:pt x="22" y="9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7FF9EFE-1182-4816-8E3E-DBBD22918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26" y="8858250"/>
              <a:ext cx="61913" cy="90488"/>
            </a:xfrm>
            <a:custGeom>
              <a:avLst/>
              <a:gdLst>
                <a:gd name="T0" fmla="*/ 22 w 22"/>
                <a:gd name="T1" fmla="*/ 10 h 33"/>
                <a:gd name="T2" fmla="*/ 11 w 22"/>
                <a:gd name="T3" fmla="*/ 29 h 33"/>
                <a:gd name="T4" fmla="*/ 0 w 22"/>
                <a:gd name="T5" fmla="*/ 23 h 33"/>
                <a:gd name="T6" fmla="*/ 11 w 22"/>
                <a:gd name="T7" fmla="*/ 3 h 33"/>
                <a:gd name="T8" fmla="*/ 22 w 22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">
                  <a:moveTo>
                    <a:pt x="22" y="10"/>
                  </a:moveTo>
                  <a:cubicBezTo>
                    <a:pt x="22" y="17"/>
                    <a:pt x="17" y="25"/>
                    <a:pt x="11" y="29"/>
                  </a:cubicBezTo>
                  <a:cubicBezTo>
                    <a:pt x="5" y="33"/>
                    <a:pt x="0" y="30"/>
                    <a:pt x="0" y="23"/>
                  </a:cubicBezTo>
                  <a:cubicBezTo>
                    <a:pt x="0" y="16"/>
                    <a:pt x="5" y="7"/>
                    <a:pt x="11" y="3"/>
                  </a:cubicBezTo>
                  <a:cubicBezTo>
                    <a:pt x="17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147FFFE-0EF6-4911-8494-12487E8FF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4526" y="8916988"/>
              <a:ext cx="60325" cy="90488"/>
            </a:xfrm>
            <a:custGeom>
              <a:avLst/>
              <a:gdLst>
                <a:gd name="T0" fmla="*/ 22 w 22"/>
                <a:gd name="T1" fmla="*/ 10 h 33"/>
                <a:gd name="T2" fmla="*/ 11 w 22"/>
                <a:gd name="T3" fmla="*/ 29 h 33"/>
                <a:gd name="T4" fmla="*/ 0 w 22"/>
                <a:gd name="T5" fmla="*/ 23 h 33"/>
                <a:gd name="T6" fmla="*/ 11 w 22"/>
                <a:gd name="T7" fmla="*/ 4 h 33"/>
                <a:gd name="T8" fmla="*/ 22 w 22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">
                  <a:moveTo>
                    <a:pt x="22" y="10"/>
                  </a:moveTo>
                  <a:cubicBezTo>
                    <a:pt x="22" y="17"/>
                    <a:pt x="17" y="26"/>
                    <a:pt x="11" y="29"/>
                  </a:cubicBezTo>
                  <a:cubicBezTo>
                    <a:pt x="5" y="33"/>
                    <a:pt x="0" y="30"/>
                    <a:pt x="0" y="23"/>
                  </a:cubicBezTo>
                  <a:cubicBezTo>
                    <a:pt x="0" y="16"/>
                    <a:pt x="5" y="7"/>
                    <a:pt x="11" y="4"/>
                  </a:cubicBezTo>
                  <a:cubicBezTo>
                    <a:pt x="17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6CE728C-028B-4C23-8182-25385C6FC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926" y="8977313"/>
              <a:ext cx="60325" cy="88900"/>
            </a:xfrm>
            <a:custGeom>
              <a:avLst/>
              <a:gdLst>
                <a:gd name="T0" fmla="*/ 22 w 22"/>
                <a:gd name="T1" fmla="*/ 9 h 32"/>
                <a:gd name="T2" fmla="*/ 11 w 22"/>
                <a:gd name="T3" fmla="*/ 29 h 32"/>
                <a:gd name="T4" fmla="*/ 0 w 22"/>
                <a:gd name="T5" fmla="*/ 22 h 32"/>
                <a:gd name="T6" fmla="*/ 11 w 22"/>
                <a:gd name="T7" fmla="*/ 3 h 32"/>
                <a:gd name="T8" fmla="*/ 22 w 22"/>
                <a:gd name="T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9"/>
                  </a:moveTo>
                  <a:cubicBezTo>
                    <a:pt x="22" y="17"/>
                    <a:pt x="17" y="25"/>
                    <a:pt x="11" y="29"/>
                  </a:cubicBezTo>
                  <a:cubicBezTo>
                    <a:pt x="5" y="32"/>
                    <a:pt x="0" y="29"/>
                    <a:pt x="0" y="22"/>
                  </a:cubicBezTo>
                  <a:cubicBezTo>
                    <a:pt x="0" y="15"/>
                    <a:pt x="5" y="7"/>
                    <a:pt x="11" y="3"/>
                  </a:cubicBezTo>
                  <a:cubicBezTo>
                    <a:pt x="17" y="0"/>
                    <a:pt x="22" y="2"/>
                    <a:pt x="22" y="9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D6888F9-1A00-4838-87F4-FF67CDE33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9738" y="9034463"/>
              <a:ext cx="61913" cy="88900"/>
            </a:xfrm>
            <a:custGeom>
              <a:avLst/>
              <a:gdLst>
                <a:gd name="T0" fmla="*/ 22 w 22"/>
                <a:gd name="T1" fmla="*/ 10 h 32"/>
                <a:gd name="T2" fmla="*/ 11 w 22"/>
                <a:gd name="T3" fmla="*/ 29 h 32"/>
                <a:gd name="T4" fmla="*/ 0 w 22"/>
                <a:gd name="T5" fmla="*/ 23 h 32"/>
                <a:gd name="T6" fmla="*/ 11 w 22"/>
                <a:gd name="T7" fmla="*/ 3 h 32"/>
                <a:gd name="T8" fmla="*/ 22 w 22"/>
                <a:gd name="T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10"/>
                  </a:moveTo>
                  <a:cubicBezTo>
                    <a:pt x="22" y="17"/>
                    <a:pt x="17" y="25"/>
                    <a:pt x="11" y="29"/>
                  </a:cubicBezTo>
                  <a:cubicBezTo>
                    <a:pt x="5" y="32"/>
                    <a:pt x="0" y="30"/>
                    <a:pt x="0" y="23"/>
                  </a:cubicBezTo>
                  <a:cubicBezTo>
                    <a:pt x="0" y="15"/>
                    <a:pt x="5" y="7"/>
                    <a:pt x="11" y="3"/>
                  </a:cubicBezTo>
                  <a:cubicBezTo>
                    <a:pt x="17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B8FC528-974D-4F0A-836E-D951BE774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8138" y="9093200"/>
              <a:ext cx="60325" cy="90488"/>
            </a:xfrm>
            <a:custGeom>
              <a:avLst/>
              <a:gdLst>
                <a:gd name="T0" fmla="*/ 22 w 22"/>
                <a:gd name="T1" fmla="*/ 10 h 33"/>
                <a:gd name="T2" fmla="*/ 11 w 22"/>
                <a:gd name="T3" fmla="*/ 29 h 33"/>
                <a:gd name="T4" fmla="*/ 0 w 22"/>
                <a:gd name="T5" fmla="*/ 23 h 33"/>
                <a:gd name="T6" fmla="*/ 11 w 22"/>
                <a:gd name="T7" fmla="*/ 4 h 33"/>
                <a:gd name="T8" fmla="*/ 22 w 22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">
                  <a:moveTo>
                    <a:pt x="22" y="10"/>
                  </a:moveTo>
                  <a:cubicBezTo>
                    <a:pt x="22" y="17"/>
                    <a:pt x="17" y="26"/>
                    <a:pt x="11" y="29"/>
                  </a:cubicBezTo>
                  <a:cubicBezTo>
                    <a:pt x="5" y="33"/>
                    <a:pt x="0" y="30"/>
                    <a:pt x="0" y="23"/>
                  </a:cubicBezTo>
                  <a:cubicBezTo>
                    <a:pt x="0" y="16"/>
                    <a:pt x="5" y="7"/>
                    <a:pt x="11" y="4"/>
                  </a:cubicBezTo>
                  <a:cubicBezTo>
                    <a:pt x="17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D0CBA9-32C8-4BD4-AEEF-8B22D64BE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3" y="8032750"/>
              <a:ext cx="60325" cy="87313"/>
            </a:xfrm>
            <a:custGeom>
              <a:avLst/>
              <a:gdLst>
                <a:gd name="T0" fmla="*/ 22 w 22"/>
                <a:gd name="T1" fmla="*/ 10 h 32"/>
                <a:gd name="T2" fmla="*/ 11 w 22"/>
                <a:gd name="T3" fmla="*/ 29 h 32"/>
                <a:gd name="T4" fmla="*/ 0 w 22"/>
                <a:gd name="T5" fmla="*/ 22 h 32"/>
                <a:gd name="T6" fmla="*/ 11 w 22"/>
                <a:gd name="T7" fmla="*/ 3 h 32"/>
                <a:gd name="T8" fmla="*/ 22 w 22"/>
                <a:gd name="T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10"/>
                  </a:moveTo>
                  <a:cubicBezTo>
                    <a:pt x="22" y="17"/>
                    <a:pt x="17" y="25"/>
                    <a:pt x="11" y="29"/>
                  </a:cubicBezTo>
                  <a:cubicBezTo>
                    <a:pt x="5" y="32"/>
                    <a:pt x="0" y="29"/>
                    <a:pt x="0" y="22"/>
                  </a:cubicBezTo>
                  <a:cubicBezTo>
                    <a:pt x="0" y="15"/>
                    <a:pt x="5" y="7"/>
                    <a:pt x="11" y="3"/>
                  </a:cubicBezTo>
                  <a:cubicBezTo>
                    <a:pt x="17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67A9377-B160-4E8E-94D3-45A570E82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4863" y="8089900"/>
              <a:ext cx="60325" cy="92075"/>
            </a:xfrm>
            <a:custGeom>
              <a:avLst/>
              <a:gdLst>
                <a:gd name="T0" fmla="*/ 22 w 22"/>
                <a:gd name="T1" fmla="*/ 10 h 33"/>
                <a:gd name="T2" fmla="*/ 11 w 22"/>
                <a:gd name="T3" fmla="*/ 29 h 33"/>
                <a:gd name="T4" fmla="*/ 0 w 22"/>
                <a:gd name="T5" fmla="*/ 23 h 33"/>
                <a:gd name="T6" fmla="*/ 11 w 22"/>
                <a:gd name="T7" fmla="*/ 4 h 33"/>
                <a:gd name="T8" fmla="*/ 22 w 22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">
                  <a:moveTo>
                    <a:pt x="22" y="10"/>
                  </a:moveTo>
                  <a:cubicBezTo>
                    <a:pt x="22" y="17"/>
                    <a:pt x="17" y="26"/>
                    <a:pt x="11" y="29"/>
                  </a:cubicBezTo>
                  <a:cubicBezTo>
                    <a:pt x="5" y="33"/>
                    <a:pt x="0" y="30"/>
                    <a:pt x="0" y="23"/>
                  </a:cubicBezTo>
                  <a:cubicBezTo>
                    <a:pt x="0" y="16"/>
                    <a:pt x="5" y="7"/>
                    <a:pt x="11" y="4"/>
                  </a:cubicBezTo>
                  <a:cubicBezTo>
                    <a:pt x="17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9ED1EAD-81E9-4459-9496-299D8BA28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1676" y="8148638"/>
              <a:ext cx="61913" cy="90488"/>
            </a:xfrm>
            <a:custGeom>
              <a:avLst/>
              <a:gdLst>
                <a:gd name="T0" fmla="*/ 22 w 22"/>
                <a:gd name="T1" fmla="*/ 10 h 33"/>
                <a:gd name="T2" fmla="*/ 11 w 22"/>
                <a:gd name="T3" fmla="*/ 29 h 33"/>
                <a:gd name="T4" fmla="*/ 0 w 22"/>
                <a:gd name="T5" fmla="*/ 23 h 33"/>
                <a:gd name="T6" fmla="*/ 11 w 22"/>
                <a:gd name="T7" fmla="*/ 4 h 33"/>
                <a:gd name="T8" fmla="*/ 22 w 22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3">
                  <a:moveTo>
                    <a:pt x="22" y="10"/>
                  </a:moveTo>
                  <a:cubicBezTo>
                    <a:pt x="22" y="17"/>
                    <a:pt x="17" y="26"/>
                    <a:pt x="11" y="29"/>
                  </a:cubicBezTo>
                  <a:cubicBezTo>
                    <a:pt x="5" y="33"/>
                    <a:pt x="0" y="30"/>
                    <a:pt x="0" y="23"/>
                  </a:cubicBezTo>
                  <a:cubicBezTo>
                    <a:pt x="0" y="16"/>
                    <a:pt x="5" y="7"/>
                    <a:pt x="11" y="4"/>
                  </a:cubicBezTo>
                  <a:cubicBezTo>
                    <a:pt x="17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179FA9-5B06-404F-99E0-60963EDD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0076" y="8208963"/>
              <a:ext cx="60325" cy="88900"/>
            </a:xfrm>
            <a:custGeom>
              <a:avLst/>
              <a:gdLst>
                <a:gd name="T0" fmla="*/ 22 w 22"/>
                <a:gd name="T1" fmla="*/ 10 h 32"/>
                <a:gd name="T2" fmla="*/ 11 w 22"/>
                <a:gd name="T3" fmla="*/ 29 h 32"/>
                <a:gd name="T4" fmla="*/ 0 w 22"/>
                <a:gd name="T5" fmla="*/ 22 h 32"/>
                <a:gd name="T6" fmla="*/ 11 w 22"/>
                <a:gd name="T7" fmla="*/ 3 h 32"/>
                <a:gd name="T8" fmla="*/ 22 w 22"/>
                <a:gd name="T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10"/>
                  </a:moveTo>
                  <a:cubicBezTo>
                    <a:pt x="22" y="17"/>
                    <a:pt x="18" y="25"/>
                    <a:pt x="11" y="29"/>
                  </a:cubicBezTo>
                  <a:cubicBezTo>
                    <a:pt x="5" y="32"/>
                    <a:pt x="0" y="29"/>
                    <a:pt x="0" y="22"/>
                  </a:cubicBezTo>
                  <a:cubicBezTo>
                    <a:pt x="0" y="15"/>
                    <a:pt x="5" y="7"/>
                    <a:pt x="11" y="3"/>
                  </a:cubicBezTo>
                  <a:cubicBezTo>
                    <a:pt x="18" y="0"/>
                    <a:pt x="22" y="3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DE6762C-65AB-41F8-AB1F-3900E618A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8476" y="8267700"/>
              <a:ext cx="63500" cy="90488"/>
            </a:xfrm>
            <a:custGeom>
              <a:avLst/>
              <a:gdLst>
                <a:gd name="T0" fmla="*/ 23 w 23"/>
                <a:gd name="T1" fmla="*/ 10 h 33"/>
                <a:gd name="T2" fmla="*/ 11 w 23"/>
                <a:gd name="T3" fmla="*/ 29 h 33"/>
                <a:gd name="T4" fmla="*/ 0 w 23"/>
                <a:gd name="T5" fmla="*/ 23 h 33"/>
                <a:gd name="T6" fmla="*/ 11 w 23"/>
                <a:gd name="T7" fmla="*/ 3 h 33"/>
                <a:gd name="T8" fmla="*/ 23 w 23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3">
                  <a:moveTo>
                    <a:pt x="23" y="10"/>
                  </a:moveTo>
                  <a:cubicBezTo>
                    <a:pt x="23" y="17"/>
                    <a:pt x="18" y="26"/>
                    <a:pt x="11" y="29"/>
                  </a:cubicBezTo>
                  <a:cubicBezTo>
                    <a:pt x="5" y="33"/>
                    <a:pt x="0" y="30"/>
                    <a:pt x="0" y="23"/>
                  </a:cubicBezTo>
                  <a:cubicBezTo>
                    <a:pt x="0" y="16"/>
                    <a:pt x="5" y="7"/>
                    <a:pt x="11" y="3"/>
                  </a:cubicBezTo>
                  <a:cubicBezTo>
                    <a:pt x="18" y="0"/>
                    <a:pt x="23" y="3"/>
                    <a:pt x="23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6F34048-B3A3-4C68-A8F8-30C9E26E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5288" y="8324850"/>
              <a:ext cx="63500" cy="92075"/>
            </a:xfrm>
            <a:custGeom>
              <a:avLst/>
              <a:gdLst>
                <a:gd name="T0" fmla="*/ 23 w 23"/>
                <a:gd name="T1" fmla="*/ 10 h 33"/>
                <a:gd name="T2" fmla="*/ 12 w 23"/>
                <a:gd name="T3" fmla="*/ 29 h 33"/>
                <a:gd name="T4" fmla="*/ 0 w 23"/>
                <a:gd name="T5" fmla="*/ 23 h 33"/>
                <a:gd name="T6" fmla="*/ 12 w 23"/>
                <a:gd name="T7" fmla="*/ 4 h 33"/>
                <a:gd name="T8" fmla="*/ 23 w 23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3">
                  <a:moveTo>
                    <a:pt x="23" y="10"/>
                  </a:moveTo>
                  <a:cubicBezTo>
                    <a:pt x="23" y="17"/>
                    <a:pt x="18" y="26"/>
                    <a:pt x="12" y="29"/>
                  </a:cubicBezTo>
                  <a:cubicBezTo>
                    <a:pt x="5" y="33"/>
                    <a:pt x="0" y="30"/>
                    <a:pt x="0" y="23"/>
                  </a:cubicBezTo>
                  <a:cubicBezTo>
                    <a:pt x="0" y="16"/>
                    <a:pt x="5" y="7"/>
                    <a:pt x="12" y="4"/>
                  </a:cubicBezTo>
                  <a:cubicBezTo>
                    <a:pt x="18" y="0"/>
                    <a:pt x="23" y="3"/>
                    <a:pt x="23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9EE9601-5FF4-49A4-BA13-22A48BFD3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5701" y="8493125"/>
              <a:ext cx="265113" cy="227013"/>
            </a:xfrm>
            <a:custGeom>
              <a:avLst/>
              <a:gdLst>
                <a:gd name="T0" fmla="*/ 84 w 96"/>
                <a:gd name="T1" fmla="*/ 38 h 82"/>
                <a:gd name="T2" fmla="*/ 13 w 96"/>
                <a:gd name="T3" fmla="*/ 78 h 82"/>
                <a:gd name="T4" fmla="*/ 0 w 96"/>
                <a:gd name="T5" fmla="*/ 69 h 82"/>
                <a:gd name="T6" fmla="*/ 13 w 96"/>
                <a:gd name="T7" fmla="*/ 45 h 82"/>
                <a:gd name="T8" fmla="*/ 84 w 96"/>
                <a:gd name="T9" fmla="*/ 4 h 82"/>
                <a:gd name="T10" fmla="*/ 96 w 96"/>
                <a:gd name="T11" fmla="*/ 14 h 82"/>
                <a:gd name="T12" fmla="*/ 84 w 96"/>
                <a:gd name="T13" fmla="*/ 3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2">
                  <a:moveTo>
                    <a:pt x="84" y="38"/>
                  </a:moveTo>
                  <a:cubicBezTo>
                    <a:pt x="13" y="78"/>
                    <a:pt x="13" y="78"/>
                    <a:pt x="13" y="78"/>
                  </a:cubicBezTo>
                  <a:cubicBezTo>
                    <a:pt x="6" y="82"/>
                    <a:pt x="0" y="78"/>
                    <a:pt x="0" y="69"/>
                  </a:cubicBezTo>
                  <a:cubicBezTo>
                    <a:pt x="0" y="60"/>
                    <a:pt x="6" y="49"/>
                    <a:pt x="13" y="4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91" y="0"/>
                    <a:pt x="96" y="4"/>
                    <a:pt x="96" y="14"/>
                  </a:cubicBezTo>
                  <a:cubicBezTo>
                    <a:pt x="96" y="23"/>
                    <a:pt x="91" y="34"/>
                    <a:pt x="84" y="38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D65121A-647E-4ACF-B540-1D795D87E846}"/>
              </a:ext>
            </a:extLst>
          </p:cNvPr>
          <p:cNvGrpSpPr/>
          <p:nvPr/>
        </p:nvGrpSpPr>
        <p:grpSpPr>
          <a:xfrm>
            <a:off x="6370582" y="2149956"/>
            <a:ext cx="258082" cy="330064"/>
            <a:chOff x="8110538" y="4616450"/>
            <a:chExt cx="466725" cy="5969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F266DCE-AC9D-4B0A-A973-80D28FA71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4616450"/>
              <a:ext cx="295275" cy="298450"/>
            </a:xfrm>
            <a:custGeom>
              <a:avLst/>
              <a:gdLst>
                <a:gd name="T0" fmla="*/ 186 w 186"/>
                <a:gd name="T1" fmla="*/ 188 h 188"/>
                <a:gd name="T2" fmla="*/ 0 w 186"/>
                <a:gd name="T3" fmla="*/ 188 h 188"/>
                <a:gd name="T4" fmla="*/ 92 w 186"/>
                <a:gd name="T5" fmla="*/ 0 h 188"/>
                <a:gd name="T6" fmla="*/ 186 w 186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88">
                  <a:moveTo>
                    <a:pt x="186" y="188"/>
                  </a:moveTo>
                  <a:lnTo>
                    <a:pt x="0" y="188"/>
                  </a:lnTo>
                  <a:lnTo>
                    <a:pt x="92" y="0"/>
                  </a:lnTo>
                  <a:lnTo>
                    <a:pt x="186" y="188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562DB-3137-4DBD-BB2A-0E8ED56ED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0538" y="4914900"/>
              <a:ext cx="295275" cy="298450"/>
            </a:xfrm>
            <a:custGeom>
              <a:avLst/>
              <a:gdLst>
                <a:gd name="T0" fmla="*/ 186 w 186"/>
                <a:gd name="T1" fmla="*/ 0 h 188"/>
                <a:gd name="T2" fmla="*/ 0 w 186"/>
                <a:gd name="T3" fmla="*/ 0 h 188"/>
                <a:gd name="T4" fmla="*/ 92 w 186"/>
                <a:gd name="T5" fmla="*/ 188 h 188"/>
                <a:gd name="T6" fmla="*/ 186 w 186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88">
                  <a:moveTo>
                    <a:pt x="186" y="0"/>
                  </a:moveTo>
                  <a:lnTo>
                    <a:pt x="0" y="0"/>
                  </a:lnTo>
                  <a:lnTo>
                    <a:pt x="92" y="188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6C7E016-6E86-4009-8A58-6A971DC5E9BA}"/>
              </a:ext>
            </a:extLst>
          </p:cNvPr>
          <p:cNvGrpSpPr/>
          <p:nvPr/>
        </p:nvGrpSpPr>
        <p:grpSpPr>
          <a:xfrm>
            <a:off x="10648249" y="2314988"/>
            <a:ext cx="401169" cy="330064"/>
            <a:chOff x="15846426" y="4914900"/>
            <a:chExt cx="725488" cy="5969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D49798-C71E-43F6-B150-AF5A6A0A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3126" y="4914900"/>
              <a:ext cx="458788" cy="298450"/>
            </a:xfrm>
            <a:custGeom>
              <a:avLst/>
              <a:gdLst>
                <a:gd name="T0" fmla="*/ 289 w 289"/>
                <a:gd name="T1" fmla="*/ 188 h 188"/>
                <a:gd name="T2" fmla="*/ 0 w 289"/>
                <a:gd name="T3" fmla="*/ 188 h 188"/>
                <a:gd name="T4" fmla="*/ 145 w 289"/>
                <a:gd name="T5" fmla="*/ 0 h 188"/>
                <a:gd name="T6" fmla="*/ 289 w 289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88">
                  <a:moveTo>
                    <a:pt x="289" y="188"/>
                  </a:moveTo>
                  <a:lnTo>
                    <a:pt x="0" y="188"/>
                  </a:lnTo>
                  <a:lnTo>
                    <a:pt x="145" y="0"/>
                  </a:lnTo>
                  <a:lnTo>
                    <a:pt x="289" y="188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281366-F792-4C79-B218-A53D08A0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6426" y="5213350"/>
              <a:ext cx="457200" cy="298450"/>
            </a:xfrm>
            <a:custGeom>
              <a:avLst/>
              <a:gdLst>
                <a:gd name="T0" fmla="*/ 288 w 288"/>
                <a:gd name="T1" fmla="*/ 0 h 188"/>
                <a:gd name="T2" fmla="*/ 0 w 288"/>
                <a:gd name="T3" fmla="*/ 0 h 188"/>
                <a:gd name="T4" fmla="*/ 144 w 288"/>
                <a:gd name="T5" fmla="*/ 188 h 188"/>
                <a:gd name="T6" fmla="*/ 288 w 288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188">
                  <a:moveTo>
                    <a:pt x="288" y="0"/>
                  </a:moveTo>
                  <a:lnTo>
                    <a:pt x="0" y="0"/>
                  </a:lnTo>
                  <a:lnTo>
                    <a:pt x="144" y="1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2900743-4C35-4664-B6F0-D0289405D63D}"/>
              </a:ext>
            </a:extLst>
          </p:cNvPr>
          <p:cNvGrpSpPr/>
          <p:nvPr/>
        </p:nvGrpSpPr>
        <p:grpSpPr>
          <a:xfrm>
            <a:off x="8243872" y="4672840"/>
            <a:ext cx="338842" cy="313386"/>
            <a:chOff x="11498263" y="9178925"/>
            <a:chExt cx="612775" cy="56673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C1DA912-F127-4FFC-B41D-EC396251C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3688" y="9178925"/>
              <a:ext cx="387350" cy="280988"/>
            </a:xfrm>
            <a:custGeom>
              <a:avLst/>
              <a:gdLst>
                <a:gd name="T0" fmla="*/ 244 w 244"/>
                <a:gd name="T1" fmla="*/ 177 h 177"/>
                <a:gd name="T2" fmla="*/ 0 w 244"/>
                <a:gd name="T3" fmla="*/ 177 h 177"/>
                <a:gd name="T4" fmla="*/ 122 w 244"/>
                <a:gd name="T5" fmla="*/ 0 h 177"/>
                <a:gd name="T6" fmla="*/ 244 w 244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7">
                  <a:moveTo>
                    <a:pt x="244" y="177"/>
                  </a:moveTo>
                  <a:lnTo>
                    <a:pt x="0" y="177"/>
                  </a:lnTo>
                  <a:lnTo>
                    <a:pt x="122" y="0"/>
                  </a:lnTo>
                  <a:lnTo>
                    <a:pt x="244" y="177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52F536F-F8EF-4115-915A-5FD4BF4B9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8263" y="9459913"/>
              <a:ext cx="385763" cy="285750"/>
            </a:xfrm>
            <a:custGeom>
              <a:avLst/>
              <a:gdLst>
                <a:gd name="T0" fmla="*/ 243 w 243"/>
                <a:gd name="T1" fmla="*/ 0 h 180"/>
                <a:gd name="T2" fmla="*/ 0 w 243"/>
                <a:gd name="T3" fmla="*/ 0 h 180"/>
                <a:gd name="T4" fmla="*/ 122 w 243"/>
                <a:gd name="T5" fmla="*/ 180 h 180"/>
                <a:gd name="T6" fmla="*/ 243 w 243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80">
                  <a:moveTo>
                    <a:pt x="243" y="0"/>
                  </a:moveTo>
                  <a:lnTo>
                    <a:pt x="0" y="0"/>
                  </a:lnTo>
                  <a:lnTo>
                    <a:pt x="122" y="18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48D2821-4C3D-4E21-B351-53091964809F}"/>
              </a:ext>
            </a:extLst>
          </p:cNvPr>
          <p:cNvGrpSpPr/>
          <p:nvPr/>
        </p:nvGrpSpPr>
        <p:grpSpPr>
          <a:xfrm>
            <a:off x="7417834" y="906948"/>
            <a:ext cx="2844170" cy="3174234"/>
            <a:chOff x="10004426" y="2368550"/>
            <a:chExt cx="5143500" cy="5740400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8458511-7BA5-4506-A01E-B9783FE9A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033963"/>
              <a:ext cx="4967288" cy="2871788"/>
            </a:xfrm>
            <a:custGeom>
              <a:avLst/>
              <a:gdLst>
                <a:gd name="T0" fmla="*/ 0 w 3129"/>
                <a:gd name="T1" fmla="*/ 653 h 1809"/>
                <a:gd name="T2" fmla="*/ 1118 w 3129"/>
                <a:gd name="T3" fmla="*/ 0 h 1809"/>
                <a:gd name="T4" fmla="*/ 3129 w 3129"/>
                <a:gd name="T5" fmla="*/ 1163 h 1809"/>
                <a:gd name="T6" fmla="*/ 2012 w 3129"/>
                <a:gd name="T7" fmla="*/ 1809 h 1809"/>
                <a:gd name="T8" fmla="*/ 0 w 3129"/>
                <a:gd name="T9" fmla="*/ 653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9" h="1809">
                  <a:moveTo>
                    <a:pt x="0" y="653"/>
                  </a:moveTo>
                  <a:lnTo>
                    <a:pt x="1118" y="0"/>
                  </a:lnTo>
                  <a:lnTo>
                    <a:pt x="3129" y="1163"/>
                  </a:lnTo>
                  <a:lnTo>
                    <a:pt x="2012" y="1809"/>
                  </a:lnTo>
                  <a:lnTo>
                    <a:pt x="0" y="653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ED8476F-6496-474F-A07A-1D6C5395F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8051" y="3906838"/>
              <a:ext cx="1951038" cy="2970213"/>
            </a:xfrm>
            <a:custGeom>
              <a:avLst/>
              <a:gdLst>
                <a:gd name="T0" fmla="*/ 0 w 1229"/>
                <a:gd name="T1" fmla="*/ 1163 h 1871"/>
                <a:gd name="T2" fmla="*/ 1229 w 1229"/>
                <a:gd name="T3" fmla="*/ 1871 h 1871"/>
                <a:gd name="T4" fmla="*/ 1229 w 1229"/>
                <a:gd name="T5" fmla="*/ 710 h 1871"/>
                <a:gd name="T6" fmla="*/ 0 w 1229"/>
                <a:gd name="T7" fmla="*/ 0 h 1871"/>
                <a:gd name="T8" fmla="*/ 0 w 1229"/>
                <a:gd name="T9" fmla="*/ 1163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9" h="1871">
                  <a:moveTo>
                    <a:pt x="0" y="1163"/>
                  </a:moveTo>
                  <a:lnTo>
                    <a:pt x="1229" y="1871"/>
                  </a:lnTo>
                  <a:lnTo>
                    <a:pt x="1229" y="710"/>
                  </a:lnTo>
                  <a:lnTo>
                    <a:pt x="0" y="0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DC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CD2EC53-D395-421E-A7F8-99D0DAB92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6" y="2368550"/>
              <a:ext cx="4256088" cy="2460625"/>
            </a:xfrm>
            <a:custGeom>
              <a:avLst/>
              <a:gdLst>
                <a:gd name="T0" fmla="*/ 0 w 2681"/>
                <a:gd name="T1" fmla="*/ 517 h 1550"/>
                <a:gd name="T2" fmla="*/ 893 w 2681"/>
                <a:gd name="T3" fmla="*/ 0 h 1550"/>
                <a:gd name="T4" fmla="*/ 2681 w 2681"/>
                <a:gd name="T5" fmla="*/ 1034 h 1550"/>
                <a:gd name="T6" fmla="*/ 1787 w 2681"/>
                <a:gd name="T7" fmla="*/ 1550 h 1550"/>
                <a:gd name="T8" fmla="*/ 0 w 2681"/>
                <a:gd name="T9" fmla="*/ 517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1" h="1550">
                  <a:moveTo>
                    <a:pt x="0" y="517"/>
                  </a:moveTo>
                  <a:lnTo>
                    <a:pt x="893" y="0"/>
                  </a:lnTo>
                  <a:lnTo>
                    <a:pt x="2681" y="1034"/>
                  </a:lnTo>
                  <a:lnTo>
                    <a:pt x="1787" y="1550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DE9F28F-A9C4-409C-B95A-395730CC7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7826" y="3189288"/>
              <a:ext cx="2836863" cy="4508500"/>
            </a:xfrm>
            <a:custGeom>
              <a:avLst/>
              <a:gdLst>
                <a:gd name="T0" fmla="*/ 0 w 1787"/>
                <a:gd name="T1" fmla="*/ 0 h 2840"/>
                <a:gd name="T2" fmla="*/ 0 w 1787"/>
                <a:gd name="T3" fmla="*/ 1808 h 2840"/>
                <a:gd name="T4" fmla="*/ 1787 w 1787"/>
                <a:gd name="T5" fmla="*/ 2840 h 2840"/>
                <a:gd name="T6" fmla="*/ 1787 w 1787"/>
                <a:gd name="T7" fmla="*/ 1033 h 2840"/>
                <a:gd name="T8" fmla="*/ 0 w 1787"/>
                <a:gd name="T9" fmla="*/ 0 h 2840"/>
                <a:gd name="T10" fmla="*/ 1563 w 1787"/>
                <a:gd name="T11" fmla="*/ 2454 h 2840"/>
                <a:gd name="T12" fmla="*/ 222 w 1787"/>
                <a:gd name="T13" fmla="*/ 1679 h 2840"/>
                <a:gd name="T14" fmla="*/ 222 w 1787"/>
                <a:gd name="T15" fmla="*/ 388 h 2840"/>
                <a:gd name="T16" fmla="*/ 1563 w 1787"/>
                <a:gd name="T17" fmla="*/ 1162 h 2840"/>
                <a:gd name="T18" fmla="*/ 1563 w 1787"/>
                <a:gd name="T19" fmla="*/ 2454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7" h="2840">
                  <a:moveTo>
                    <a:pt x="0" y="0"/>
                  </a:moveTo>
                  <a:lnTo>
                    <a:pt x="0" y="1808"/>
                  </a:lnTo>
                  <a:lnTo>
                    <a:pt x="1787" y="2840"/>
                  </a:lnTo>
                  <a:lnTo>
                    <a:pt x="1787" y="1033"/>
                  </a:lnTo>
                  <a:lnTo>
                    <a:pt x="0" y="0"/>
                  </a:lnTo>
                  <a:close/>
                  <a:moveTo>
                    <a:pt x="1563" y="2454"/>
                  </a:moveTo>
                  <a:lnTo>
                    <a:pt x="222" y="1679"/>
                  </a:lnTo>
                  <a:lnTo>
                    <a:pt x="222" y="388"/>
                  </a:lnTo>
                  <a:lnTo>
                    <a:pt x="1563" y="1162"/>
                  </a:lnTo>
                  <a:lnTo>
                    <a:pt x="1563" y="2454"/>
                  </a:lnTo>
                  <a:close/>
                </a:path>
              </a:pathLst>
            </a:custGeom>
            <a:solidFill>
              <a:srgbClr val="548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86A0EA9-13CF-45EC-B6AB-6216D1C7A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688" y="4010025"/>
              <a:ext cx="1419225" cy="3687763"/>
            </a:xfrm>
            <a:custGeom>
              <a:avLst/>
              <a:gdLst>
                <a:gd name="T0" fmla="*/ 0 w 894"/>
                <a:gd name="T1" fmla="*/ 516 h 2323"/>
                <a:gd name="T2" fmla="*/ 894 w 894"/>
                <a:gd name="T3" fmla="*/ 0 h 2323"/>
                <a:gd name="T4" fmla="*/ 894 w 894"/>
                <a:gd name="T5" fmla="*/ 1808 h 2323"/>
                <a:gd name="T6" fmla="*/ 0 w 894"/>
                <a:gd name="T7" fmla="*/ 2323 h 2323"/>
                <a:gd name="T8" fmla="*/ 0 w 894"/>
                <a:gd name="T9" fmla="*/ 516 h 2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2323">
                  <a:moveTo>
                    <a:pt x="0" y="516"/>
                  </a:moveTo>
                  <a:lnTo>
                    <a:pt x="894" y="0"/>
                  </a:lnTo>
                  <a:lnTo>
                    <a:pt x="894" y="1808"/>
                  </a:lnTo>
                  <a:lnTo>
                    <a:pt x="0" y="2323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ADC1E32-79F7-4E3E-9B56-72FA9B15C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8051" y="2779713"/>
              <a:ext cx="3192463" cy="1843088"/>
            </a:xfrm>
            <a:custGeom>
              <a:avLst/>
              <a:gdLst>
                <a:gd name="T0" fmla="*/ 2011 w 2011"/>
                <a:gd name="T1" fmla="*/ 839 h 1161"/>
                <a:gd name="T2" fmla="*/ 1453 w 2011"/>
                <a:gd name="T3" fmla="*/ 1161 h 1161"/>
                <a:gd name="T4" fmla="*/ 0 w 2011"/>
                <a:gd name="T5" fmla="*/ 322 h 1161"/>
                <a:gd name="T6" fmla="*/ 559 w 2011"/>
                <a:gd name="T7" fmla="*/ 0 h 1161"/>
                <a:gd name="T8" fmla="*/ 2011 w 2011"/>
                <a:gd name="T9" fmla="*/ 839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1" h="1161">
                  <a:moveTo>
                    <a:pt x="2011" y="839"/>
                  </a:moveTo>
                  <a:lnTo>
                    <a:pt x="1453" y="1161"/>
                  </a:lnTo>
                  <a:lnTo>
                    <a:pt x="0" y="322"/>
                  </a:lnTo>
                  <a:lnTo>
                    <a:pt x="559" y="0"/>
                  </a:lnTo>
                  <a:lnTo>
                    <a:pt x="2011" y="839"/>
                  </a:ln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DD06A0F-5C19-47B7-A0B9-4198DE092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0513" y="5854700"/>
              <a:ext cx="177800" cy="1230313"/>
            </a:xfrm>
            <a:custGeom>
              <a:avLst/>
              <a:gdLst>
                <a:gd name="T0" fmla="*/ 112 w 112"/>
                <a:gd name="T1" fmla="*/ 0 h 775"/>
                <a:gd name="T2" fmla="*/ 112 w 112"/>
                <a:gd name="T3" fmla="*/ 775 h 775"/>
                <a:gd name="T4" fmla="*/ 0 w 112"/>
                <a:gd name="T5" fmla="*/ 710 h 775"/>
                <a:gd name="T6" fmla="*/ 0 w 112"/>
                <a:gd name="T7" fmla="*/ 65 h 775"/>
                <a:gd name="T8" fmla="*/ 112 w 112"/>
                <a:gd name="T9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75">
                  <a:moveTo>
                    <a:pt x="112" y="0"/>
                  </a:moveTo>
                  <a:lnTo>
                    <a:pt x="112" y="775"/>
                  </a:lnTo>
                  <a:lnTo>
                    <a:pt x="0" y="710"/>
                  </a:lnTo>
                  <a:lnTo>
                    <a:pt x="0" y="6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48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3A5B1A5-1CD4-4FE5-8891-3A17BE4B1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8088" y="6981825"/>
              <a:ext cx="530225" cy="412750"/>
            </a:xfrm>
            <a:custGeom>
              <a:avLst/>
              <a:gdLst>
                <a:gd name="T0" fmla="*/ 334 w 334"/>
                <a:gd name="T1" fmla="*/ 65 h 260"/>
                <a:gd name="T2" fmla="*/ 0 w 334"/>
                <a:gd name="T3" fmla="*/ 260 h 260"/>
                <a:gd name="T4" fmla="*/ 0 w 334"/>
                <a:gd name="T5" fmla="*/ 129 h 260"/>
                <a:gd name="T6" fmla="*/ 222 w 334"/>
                <a:gd name="T7" fmla="*/ 0 h 260"/>
                <a:gd name="T8" fmla="*/ 334 w 334"/>
                <a:gd name="T9" fmla="*/ 6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60">
                  <a:moveTo>
                    <a:pt x="334" y="65"/>
                  </a:moveTo>
                  <a:lnTo>
                    <a:pt x="0" y="260"/>
                  </a:lnTo>
                  <a:lnTo>
                    <a:pt x="0" y="129"/>
                  </a:lnTo>
                  <a:lnTo>
                    <a:pt x="222" y="0"/>
                  </a:lnTo>
                  <a:lnTo>
                    <a:pt x="334" y="65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975BF-2544-48F8-B8E4-BFAEDB5BB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8088" y="5957888"/>
              <a:ext cx="352425" cy="1228725"/>
            </a:xfrm>
            <a:custGeom>
              <a:avLst/>
              <a:gdLst>
                <a:gd name="T0" fmla="*/ 222 w 222"/>
                <a:gd name="T1" fmla="*/ 0 h 774"/>
                <a:gd name="T2" fmla="*/ 222 w 222"/>
                <a:gd name="T3" fmla="*/ 645 h 774"/>
                <a:gd name="T4" fmla="*/ 0 w 222"/>
                <a:gd name="T5" fmla="*/ 774 h 774"/>
                <a:gd name="T6" fmla="*/ 0 w 222"/>
                <a:gd name="T7" fmla="*/ 128 h 774"/>
                <a:gd name="T8" fmla="*/ 222 w 222"/>
                <a:gd name="T9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74">
                  <a:moveTo>
                    <a:pt x="222" y="0"/>
                  </a:moveTo>
                  <a:lnTo>
                    <a:pt x="222" y="645"/>
                  </a:lnTo>
                  <a:lnTo>
                    <a:pt x="0" y="774"/>
                  </a:lnTo>
                  <a:lnTo>
                    <a:pt x="0" y="12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4B69832-4A36-47D0-8661-CFFE4144A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51" y="5753100"/>
              <a:ext cx="2128838" cy="1331913"/>
            </a:xfrm>
            <a:custGeom>
              <a:avLst/>
              <a:gdLst>
                <a:gd name="T0" fmla="*/ 1341 w 1341"/>
                <a:gd name="T1" fmla="*/ 839 h 839"/>
                <a:gd name="T2" fmla="*/ 0 w 1341"/>
                <a:gd name="T3" fmla="*/ 64 h 839"/>
                <a:gd name="T4" fmla="*/ 112 w 1341"/>
                <a:gd name="T5" fmla="*/ 0 h 839"/>
                <a:gd name="T6" fmla="*/ 1341 w 1341"/>
                <a:gd name="T7" fmla="*/ 708 h 839"/>
                <a:gd name="T8" fmla="*/ 1341 w 1341"/>
                <a:gd name="T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1" h="839">
                  <a:moveTo>
                    <a:pt x="1341" y="839"/>
                  </a:moveTo>
                  <a:lnTo>
                    <a:pt x="0" y="64"/>
                  </a:lnTo>
                  <a:lnTo>
                    <a:pt x="112" y="0"/>
                  </a:lnTo>
                  <a:lnTo>
                    <a:pt x="1341" y="708"/>
                  </a:lnTo>
                  <a:lnTo>
                    <a:pt x="1341" y="839"/>
                  </a:ln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D17554-0B4F-4810-AFD2-2AC856FF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51" y="3805238"/>
              <a:ext cx="177800" cy="2049463"/>
            </a:xfrm>
            <a:custGeom>
              <a:avLst/>
              <a:gdLst>
                <a:gd name="T0" fmla="*/ 112 w 112"/>
                <a:gd name="T1" fmla="*/ 64 h 1291"/>
                <a:gd name="T2" fmla="*/ 112 w 112"/>
                <a:gd name="T3" fmla="*/ 1227 h 1291"/>
                <a:gd name="T4" fmla="*/ 0 w 112"/>
                <a:gd name="T5" fmla="*/ 1291 h 1291"/>
                <a:gd name="T6" fmla="*/ 0 w 112"/>
                <a:gd name="T7" fmla="*/ 0 h 1291"/>
                <a:gd name="T8" fmla="*/ 112 w 112"/>
                <a:gd name="T9" fmla="*/ 64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291">
                  <a:moveTo>
                    <a:pt x="112" y="64"/>
                  </a:moveTo>
                  <a:lnTo>
                    <a:pt x="112" y="1227"/>
                  </a:lnTo>
                  <a:lnTo>
                    <a:pt x="0" y="1291"/>
                  </a:lnTo>
                  <a:lnTo>
                    <a:pt x="0" y="0"/>
                  </a:lnTo>
                  <a:lnTo>
                    <a:pt x="112" y="64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C7AB797-6154-4F4F-82A4-6C310C1A7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6070600"/>
              <a:ext cx="3194050" cy="2038350"/>
            </a:xfrm>
            <a:custGeom>
              <a:avLst/>
              <a:gdLst>
                <a:gd name="T0" fmla="*/ 0 w 2012"/>
                <a:gd name="T1" fmla="*/ 0 h 1284"/>
                <a:gd name="T2" fmla="*/ 0 w 2012"/>
                <a:gd name="T3" fmla="*/ 122 h 1284"/>
                <a:gd name="T4" fmla="*/ 2012 w 2012"/>
                <a:gd name="T5" fmla="*/ 1284 h 1284"/>
                <a:gd name="T6" fmla="*/ 2012 w 2012"/>
                <a:gd name="T7" fmla="*/ 1156 h 1284"/>
                <a:gd name="T8" fmla="*/ 0 w 2012"/>
                <a:gd name="T9" fmla="*/ 0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2" h="1284">
                  <a:moveTo>
                    <a:pt x="0" y="0"/>
                  </a:moveTo>
                  <a:lnTo>
                    <a:pt x="0" y="122"/>
                  </a:lnTo>
                  <a:lnTo>
                    <a:pt x="2012" y="1284"/>
                  </a:lnTo>
                  <a:lnTo>
                    <a:pt x="2012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8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582564A-E5D9-4D01-8A9F-FA734B5A2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4688" y="6880225"/>
              <a:ext cx="1773238" cy="1228725"/>
            </a:xfrm>
            <a:custGeom>
              <a:avLst/>
              <a:gdLst>
                <a:gd name="T0" fmla="*/ 1117 w 1117"/>
                <a:gd name="T1" fmla="*/ 0 h 774"/>
                <a:gd name="T2" fmla="*/ 1117 w 1117"/>
                <a:gd name="T3" fmla="*/ 129 h 774"/>
                <a:gd name="T4" fmla="*/ 0 w 1117"/>
                <a:gd name="T5" fmla="*/ 774 h 774"/>
                <a:gd name="T6" fmla="*/ 0 w 1117"/>
                <a:gd name="T7" fmla="*/ 646 h 774"/>
                <a:gd name="T8" fmla="*/ 1117 w 1117"/>
                <a:gd name="T9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774">
                  <a:moveTo>
                    <a:pt x="1117" y="0"/>
                  </a:moveTo>
                  <a:lnTo>
                    <a:pt x="1117" y="129"/>
                  </a:lnTo>
                  <a:lnTo>
                    <a:pt x="0" y="774"/>
                  </a:lnTo>
                  <a:lnTo>
                    <a:pt x="0" y="646"/>
                  </a:lnTo>
                  <a:lnTo>
                    <a:pt x="1117" y="0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57EFC76-6FF8-4EB6-A7A1-916FDA61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51" y="2571750"/>
              <a:ext cx="1065213" cy="719138"/>
            </a:xfrm>
            <a:custGeom>
              <a:avLst/>
              <a:gdLst>
                <a:gd name="T0" fmla="*/ 112 w 671"/>
                <a:gd name="T1" fmla="*/ 453 h 453"/>
                <a:gd name="T2" fmla="*/ 0 w 671"/>
                <a:gd name="T3" fmla="*/ 389 h 453"/>
                <a:gd name="T4" fmla="*/ 671 w 671"/>
                <a:gd name="T5" fmla="*/ 0 h 453"/>
                <a:gd name="T6" fmla="*/ 671 w 671"/>
                <a:gd name="T7" fmla="*/ 131 h 453"/>
                <a:gd name="T8" fmla="*/ 112 w 671"/>
                <a:gd name="T9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453">
                  <a:moveTo>
                    <a:pt x="112" y="453"/>
                  </a:moveTo>
                  <a:lnTo>
                    <a:pt x="0" y="389"/>
                  </a:lnTo>
                  <a:lnTo>
                    <a:pt x="671" y="0"/>
                  </a:lnTo>
                  <a:lnTo>
                    <a:pt x="671" y="131"/>
                  </a:lnTo>
                  <a:lnTo>
                    <a:pt x="112" y="453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AD3807E-037C-4A85-B651-BD76BD4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5463" y="2571750"/>
              <a:ext cx="2482850" cy="1539875"/>
            </a:xfrm>
            <a:custGeom>
              <a:avLst/>
              <a:gdLst>
                <a:gd name="T0" fmla="*/ 0 w 1564"/>
                <a:gd name="T1" fmla="*/ 0 h 970"/>
                <a:gd name="T2" fmla="*/ 1564 w 1564"/>
                <a:gd name="T3" fmla="*/ 906 h 970"/>
                <a:gd name="T4" fmla="*/ 1452 w 1564"/>
                <a:gd name="T5" fmla="*/ 970 h 970"/>
                <a:gd name="T6" fmla="*/ 0 w 1564"/>
                <a:gd name="T7" fmla="*/ 131 h 970"/>
                <a:gd name="T8" fmla="*/ 0 w 1564"/>
                <a:gd name="T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4" h="970">
                  <a:moveTo>
                    <a:pt x="0" y="0"/>
                  </a:moveTo>
                  <a:lnTo>
                    <a:pt x="1564" y="906"/>
                  </a:lnTo>
                  <a:lnTo>
                    <a:pt x="1452" y="970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8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EAC80EE-FF9A-4789-95C9-A04EE8BD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6" y="3189288"/>
              <a:ext cx="1243013" cy="1331913"/>
            </a:xfrm>
            <a:custGeom>
              <a:avLst/>
              <a:gdLst>
                <a:gd name="T0" fmla="*/ 336 w 783"/>
                <a:gd name="T1" fmla="*/ 0 h 839"/>
                <a:gd name="T2" fmla="*/ 0 w 783"/>
                <a:gd name="T3" fmla="*/ 581 h 839"/>
                <a:gd name="T4" fmla="*/ 447 w 783"/>
                <a:gd name="T5" fmla="*/ 839 h 839"/>
                <a:gd name="T6" fmla="*/ 783 w 783"/>
                <a:gd name="T7" fmla="*/ 257 h 839"/>
                <a:gd name="T8" fmla="*/ 336 w 783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3" h="839">
                  <a:moveTo>
                    <a:pt x="336" y="0"/>
                  </a:moveTo>
                  <a:lnTo>
                    <a:pt x="0" y="581"/>
                  </a:lnTo>
                  <a:lnTo>
                    <a:pt x="447" y="839"/>
                  </a:lnTo>
                  <a:lnTo>
                    <a:pt x="783" y="25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D72770A-6093-4F03-9F9D-B0EE28443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6" y="4111625"/>
              <a:ext cx="709613" cy="760413"/>
            </a:xfrm>
            <a:custGeom>
              <a:avLst/>
              <a:gdLst>
                <a:gd name="T0" fmla="*/ 0 w 257"/>
                <a:gd name="T1" fmla="*/ 0 h 275"/>
                <a:gd name="T2" fmla="*/ 0 w 257"/>
                <a:gd name="T3" fmla="*/ 72 h 275"/>
                <a:gd name="T4" fmla="*/ 66 w 257"/>
                <a:gd name="T5" fmla="*/ 187 h 275"/>
                <a:gd name="T6" fmla="*/ 189 w 257"/>
                <a:gd name="T7" fmla="*/ 257 h 275"/>
                <a:gd name="T8" fmla="*/ 257 w 257"/>
                <a:gd name="T9" fmla="*/ 218 h 275"/>
                <a:gd name="T10" fmla="*/ 257 w 257"/>
                <a:gd name="T11" fmla="*/ 148 h 275"/>
                <a:gd name="T12" fmla="*/ 0 w 257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75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119"/>
                    <a:pt x="25" y="163"/>
                    <a:pt x="66" y="187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219" y="275"/>
                    <a:pt x="257" y="253"/>
                    <a:pt x="257" y="218"/>
                  </a:cubicBezTo>
                  <a:cubicBezTo>
                    <a:pt x="257" y="148"/>
                    <a:pt x="257" y="148"/>
                    <a:pt x="257" y="1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AD56AC6-A22D-40F2-9D4F-D4AAE0EFC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4038" y="3597275"/>
              <a:ext cx="1241425" cy="1335088"/>
            </a:xfrm>
            <a:custGeom>
              <a:avLst/>
              <a:gdLst>
                <a:gd name="T0" fmla="*/ 336 w 782"/>
                <a:gd name="T1" fmla="*/ 0 h 841"/>
                <a:gd name="T2" fmla="*/ 0 w 782"/>
                <a:gd name="T3" fmla="*/ 582 h 841"/>
                <a:gd name="T4" fmla="*/ 447 w 782"/>
                <a:gd name="T5" fmla="*/ 841 h 841"/>
                <a:gd name="T6" fmla="*/ 782 w 782"/>
                <a:gd name="T7" fmla="*/ 260 h 841"/>
                <a:gd name="T8" fmla="*/ 336 w 782"/>
                <a:gd name="T9" fmla="*/ 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841">
                  <a:moveTo>
                    <a:pt x="336" y="0"/>
                  </a:moveTo>
                  <a:lnTo>
                    <a:pt x="0" y="582"/>
                  </a:lnTo>
                  <a:lnTo>
                    <a:pt x="447" y="841"/>
                  </a:lnTo>
                  <a:lnTo>
                    <a:pt x="782" y="26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A2DF558-980F-44CA-91E8-0730174E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4038" y="4521200"/>
              <a:ext cx="709613" cy="758825"/>
            </a:xfrm>
            <a:custGeom>
              <a:avLst/>
              <a:gdLst>
                <a:gd name="T0" fmla="*/ 0 w 257"/>
                <a:gd name="T1" fmla="*/ 0 h 275"/>
                <a:gd name="T2" fmla="*/ 0 w 257"/>
                <a:gd name="T3" fmla="*/ 72 h 275"/>
                <a:gd name="T4" fmla="*/ 67 w 257"/>
                <a:gd name="T5" fmla="*/ 187 h 275"/>
                <a:gd name="T6" fmla="*/ 189 w 257"/>
                <a:gd name="T7" fmla="*/ 258 h 275"/>
                <a:gd name="T8" fmla="*/ 257 w 257"/>
                <a:gd name="T9" fmla="*/ 219 h 275"/>
                <a:gd name="T10" fmla="*/ 257 w 257"/>
                <a:gd name="T11" fmla="*/ 149 h 275"/>
                <a:gd name="T12" fmla="*/ 0 w 257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75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119"/>
                    <a:pt x="25" y="163"/>
                    <a:pt x="67" y="187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219" y="275"/>
                    <a:pt x="257" y="253"/>
                    <a:pt x="257" y="219"/>
                  </a:cubicBezTo>
                  <a:cubicBezTo>
                    <a:pt x="257" y="149"/>
                    <a:pt x="257" y="149"/>
                    <a:pt x="257" y="1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D9DAD3C-E198-4A2E-9051-AF63BC4B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1" y="4010025"/>
              <a:ext cx="1241425" cy="1330325"/>
            </a:xfrm>
            <a:custGeom>
              <a:avLst/>
              <a:gdLst>
                <a:gd name="T0" fmla="*/ 335 w 782"/>
                <a:gd name="T1" fmla="*/ 0 h 838"/>
                <a:gd name="T2" fmla="*/ 0 w 782"/>
                <a:gd name="T3" fmla="*/ 581 h 838"/>
                <a:gd name="T4" fmla="*/ 447 w 782"/>
                <a:gd name="T5" fmla="*/ 838 h 838"/>
                <a:gd name="T6" fmla="*/ 782 w 782"/>
                <a:gd name="T7" fmla="*/ 257 h 838"/>
                <a:gd name="T8" fmla="*/ 335 w 782"/>
                <a:gd name="T9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838">
                  <a:moveTo>
                    <a:pt x="335" y="0"/>
                  </a:moveTo>
                  <a:lnTo>
                    <a:pt x="0" y="581"/>
                  </a:lnTo>
                  <a:lnTo>
                    <a:pt x="447" y="838"/>
                  </a:lnTo>
                  <a:lnTo>
                    <a:pt x="782" y="25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F290A5F-A277-4CAF-B927-39C7743B4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1" y="4932363"/>
              <a:ext cx="709613" cy="758825"/>
            </a:xfrm>
            <a:custGeom>
              <a:avLst/>
              <a:gdLst>
                <a:gd name="T0" fmla="*/ 0 w 257"/>
                <a:gd name="T1" fmla="*/ 0 h 275"/>
                <a:gd name="T2" fmla="*/ 0 w 257"/>
                <a:gd name="T3" fmla="*/ 71 h 275"/>
                <a:gd name="T4" fmla="*/ 67 w 257"/>
                <a:gd name="T5" fmla="*/ 187 h 275"/>
                <a:gd name="T6" fmla="*/ 189 w 257"/>
                <a:gd name="T7" fmla="*/ 257 h 275"/>
                <a:gd name="T8" fmla="*/ 257 w 257"/>
                <a:gd name="T9" fmla="*/ 218 h 275"/>
                <a:gd name="T10" fmla="*/ 257 w 257"/>
                <a:gd name="T11" fmla="*/ 148 h 275"/>
                <a:gd name="T12" fmla="*/ 0 w 257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75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119"/>
                    <a:pt x="25" y="163"/>
                    <a:pt x="67" y="187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219" y="275"/>
                    <a:pt x="257" y="253"/>
                    <a:pt x="257" y="218"/>
                  </a:cubicBezTo>
                  <a:cubicBezTo>
                    <a:pt x="257" y="148"/>
                    <a:pt x="257" y="148"/>
                    <a:pt x="257" y="1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C755DEB-E68F-4D2D-ACBF-D079DDF4B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263" y="4418013"/>
              <a:ext cx="1241425" cy="1335088"/>
            </a:xfrm>
            <a:custGeom>
              <a:avLst/>
              <a:gdLst>
                <a:gd name="T0" fmla="*/ 335 w 782"/>
                <a:gd name="T1" fmla="*/ 0 h 841"/>
                <a:gd name="T2" fmla="*/ 0 w 782"/>
                <a:gd name="T3" fmla="*/ 581 h 841"/>
                <a:gd name="T4" fmla="*/ 447 w 782"/>
                <a:gd name="T5" fmla="*/ 841 h 841"/>
                <a:gd name="T6" fmla="*/ 782 w 782"/>
                <a:gd name="T7" fmla="*/ 259 h 841"/>
                <a:gd name="T8" fmla="*/ 335 w 782"/>
                <a:gd name="T9" fmla="*/ 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841">
                  <a:moveTo>
                    <a:pt x="335" y="0"/>
                  </a:moveTo>
                  <a:lnTo>
                    <a:pt x="0" y="581"/>
                  </a:lnTo>
                  <a:lnTo>
                    <a:pt x="447" y="841"/>
                  </a:lnTo>
                  <a:lnTo>
                    <a:pt x="782" y="259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B0F542B-C099-4F7D-96A4-527CB1D9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263" y="5340350"/>
              <a:ext cx="709613" cy="760413"/>
            </a:xfrm>
            <a:custGeom>
              <a:avLst/>
              <a:gdLst>
                <a:gd name="T0" fmla="*/ 0 w 257"/>
                <a:gd name="T1" fmla="*/ 0 h 275"/>
                <a:gd name="T2" fmla="*/ 0 w 257"/>
                <a:gd name="T3" fmla="*/ 72 h 275"/>
                <a:gd name="T4" fmla="*/ 67 w 257"/>
                <a:gd name="T5" fmla="*/ 187 h 275"/>
                <a:gd name="T6" fmla="*/ 189 w 257"/>
                <a:gd name="T7" fmla="*/ 258 h 275"/>
                <a:gd name="T8" fmla="*/ 257 w 257"/>
                <a:gd name="T9" fmla="*/ 218 h 275"/>
                <a:gd name="T10" fmla="*/ 257 w 257"/>
                <a:gd name="T11" fmla="*/ 149 h 275"/>
                <a:gd name="T12" fmla="*/ 0 w 257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75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119"/>
                    <a:pt x="25" y="163"/>
                    <a:pt x="67" y="187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219" y="275"/>
                    <a:pt x="257" y="253"/>
                    <a:pt x="257" y="218"/>
                  </a:cubicBezTo>
                  <a:cubicBezTo>
                    <a:pt x="257" y="149"/>
                    <a:pt x="257" y="149"/>
                    <a:pt x="257" y="1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A7E8B89-7D57-4C4A-BAF5-2B201242E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2876" y="4829175"/>
              <a:ext cx="531813" cy="923925"/>
            </a:xfrm>
            <a:custGeom>
              <a:avLst/>
              <a:gdLst>
                <a:gd name="T0" fmla="*/ 0 w 335"/>
                <a:gd name="T1" fmla="*/ 582 h 582"/>
                <a:gd name="T2" fmla="*/ 335 w 335"/>
                <a:gd name="T3" fmla="*/ 387 h 582"/>
                <a:gd name="T4" fmla="*/ 335 w 335"/>
                <a:gd name="T5" fmla="*/ 0 h 582"/>
                <a:gd name="T6" fmla="*/ 0 w 335"/>
                <a:gd name="T7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582">
                  <a:moveTo>
                    <a:pt x="0" y="582"/>
                  </a:moveTo>
                  <a:lnTo>
                    <a:pt x="335" y="387"/>
                  </a:lnTo>
                  <a:lnTo>
                    <a:pt x="335" y="0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090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EBEAC5AA-906D-42D9-B3D5-27704C955268}"/>
              </a:ext>
            </a:extLst>
          </p:cNvPr>
          <p:cNvSpPr>
            <a:spLocks noEditPoints="1"/>
          </p:cNvSpPr>
          <p:nvPr/>
        </p:nvSpPr>
        <p:spPr bwMode="auto">
          <a:xfrm>
            <a:off x="6804231" y="1922598"/>
            <a:ext cx="3733411" cy="1908403"/>
          </a:xfrm>
          <a:custGeom>
            <a:avLst/>
            <a:gdLst>
              <a:gd name="T0" fmla="*/ 356 w 2446"/>
              <a:gd name="T1" fmla="*/ 26 h 1249"/>
              <a:gd name="T2" fmla="*/ 323 w 2446"/>
              <a:gd name="T3" fmla="*/ 47 h 1249"/>
              <a:gd name="T4" fmla="*/ 284 w 2446"/>
              <a:gd name="T5" fmla="*/ 115 h 1249"/>
              <a:gd name="T6" fmla="*/ 350 w 2446"/>
              <a:gd name="T7" fmla="*/ 76 h 1249"/>
              <a:gd name="T8" fmla="*/ 379 w 2446"/>
              <a:gd name="T9" fmla="*/ 58 h 1249"/>
              <a:gd name="T10" fmla="*/ 2166 w 2446"/>
              <a:gd name="T11" fmla="*/ 77 h 1249"/>
              <a:gd name="T12" fmla="*/ 2137 w 2446"/>
              <a:gd name="T13" fmla="*/ 57 h 1249"/>
              <a:gd name="T14" fmla="*/ 2308 w 2446"/>
              <a:gd name="T15" fmla="*/ 265 h 1249"/>
              <a:gd name="T16" fmla="*/ 193 w 2446"/>
              <a:gd name="T17" fmla="*/ 169 h 1249"/>
              <a:gd name="T18" fmla="*/ 23 w 2446"/>
              <a:gd name="T19" fmla="*/ 381 h 1249"/>
              <a:gd name="T20" fmla="*/ 1 w 2446"/>
              <a:gd name="T21" fmla="*/ 464 h 1249"/>
              <a:gd name="T22" fmla="*/ 52 w 2446"/>
              <a:gd name="T23" fmla="*/ 423 h 1249"/>
              <a:gd name="T24" fmla="*/ 62 w 2446"/>
              <a:gd name="T25" fmla="*/ 388 h 1249"/>
              <a:gd name="T26" fmla="*/ 2440 w 2446"/>
              <a:gd name="T27" fmla="*/ 460 h 1249"/>
              <a:gd name="T28" fmla="*/ 2430 w 2446"/>
              <a:gd name="T29" fmla="*/ 421 h 1249"/>
              <a:gd name="T30" fmla="*/ 2375 w 2446"/>
              <a:gd name="T31" fmla="*/ 378 h 1249"/>
              <a:gd name="T32" fmla="*/ 2398 w 2446"/>
              <a:gd name="T33" fmla="*/ 453 h 1249"/>
              <a:gd name="T34" fmla="*/ 2376 w 2446"/>
              <a:gd name="T35" fmla="*/ 685 h 1249"/>
              <a:gd name="T36" fmla="*/ 2446 w 2446"/>
              <a:gd name="T37" fmla="*/ 533 h 1249"/>
              <a:gd name="T38" fmla="*/ 156 w 2446"/>
              <a:gd name="T39" fmla="*/ 832 h 1249"/>
              <a:gd name="T40" fmla="*/ 134 w 2446"/>
              <a:gd name="T41" fmla="*/ 802 h 1249"/>
              <a:gd name="T42" fmla="*/ 102 w 2446"/>
              <a:gd name="T43" fmla="*/ 826 h 1249"/>
              <a:gd name="T44" fmla="*/ 128 w 2446"/>
              <a:gd name="T45" fmla="*/ 856 h 1249"/>
              <a:gd name="T46" fmla="*/ 196 w 2446"/>
              <a:gd name="T47" fmla="*/ 900 h 1249"/>
              <a:gd name="T48" fmla="*/ 2279 w 2446"/>
              <a:gd name="T49" fmla="*/ 837 h 1249"/>
              <a:gd name="T50" fmla="*/ 2255 w 2446"/>
              <a:gd name="T51" fmla="*/ 865 h 1249"/>
              <a:gd name="T52" fmla="*/ 2066 w 2446"/>
              <a:gd name="T53" fmla="*/ 1006 h 1249"/>
              <a:gd name="T54" fmla="*/ 2076 w 2446"/>
              <a:gd name="T55" fmla="*/ 1044 h 1249"/>
              <a:gd name="T56" fmla="*/ 2281 w 2446"/>
              <a:gd name="T57" fmla="*/ 891 h 1249"/>
              <a:gd name="T58" fmla="*/ 2309 w 2446"/>
              <a:gd name="T59" fmla="*/ 864 h 1249"/>
              <a:gd name="T60" fmla="*/ 541 w 2446"/>
              <a:gd name="T61" fmla="*/ 1086 h 1249"/>
              <a:gd name="T62" fmla="*/ 513 w 2446"/>
              <a:gd name="T63" fmla="*/ 1075 h 1249"/>
              <a:gd name="T64" fmla="*/ 299 w 2446"/>
              <a:gd name="T65" fmla="*/ 957 h 1249"/>
              <a:gd name="T66" fmla="*/ 484 w 2446"/>
              <a:gd name="T67" fmla="*/ 1106 h 1249"/>
              <a:gd name="T68" fmla="*/ 520 w 2446"/>
              <a:gd name="T69" fmla="*/ 1119 h 1249"/>
              <a:gd name="T70" fmla="*/ 600 w 2446"/>
              <a:gd name="T71" fmla="*/ 1130 h 1249"/>
              <a:gd name="T72" fmla="*/ 1963 w 2446"/>
              <a:gd name="T73" fmla="*/ 1068 h 1249"/>
              <a:gd name="T74" fmla="*/ 1885 w 2446"/>
              <a:gd name="T75" fmla="*/ 1093 h 1249"/>
              <a:gd name="T76" fmla="*/ 1816 w 2446"/>
              <a:gd name="T77" fmla="*/ 1118 h 1249"/>
              <a:gd name="T78" fmla="*/ 1623 w 2446"/>
              <a:gd name="T79" fmla="*/ 1197 h 1249"/>
              <a:gd name="T80" fmla="*/ 1791 w 2446"/>
              <a:gd name="T81" fmla="*/ 1168 h 1249"/>
              <a:gd name="T82" fmla="*/ 1900 w 2446"/>
              <a:gd name="T83" fmla="*/ 1130 h 1249"/>
              <a:gd name="T84" fmla="*/ 1972 w 2446"/>
              <a:gd name="T85" fmla="*/ 1078 h 1249"/>
              <a:gd name="T86" fmla="*/ 974 w 2446"/>
              <a:gd name="T87" fmla="*/ 1194 h 1249"/>
              <a:gd name="T88" fmla="*/ 717 w 2446"/>
              <a:gd name="T89" fmla="*/ 1145 h 1249"/>
              <a:gd name="T90" fmla="*/ 947 w 2446"/>
              <a:gd name="T91" fmla="*/ 1230 h 1249"/>
              <a:gd name="T92" fmla="*/ 985 w 2446"/>
              <a:gd name="T93" fmla="*/ 1236 h 1249"/>
              <a:gd name="T94" fmla="*/ 1039 w 2446"/>
              <a:gd name="T95" fmla="*/ 1201 h 1249"/>
              <a:gd name="T96" fmla="*/ 1495 w 2446"/>
              <a:gd name="T97" fmla="*/ 1191 h 1249"/>
              <a:gd name="T98" fmla="*/ 1422 w 2446"/>
              <a:gd name="T99" fmla="*/ 1199 h 1249"/>
              <a:gd name="T100" fmla="*/ 1386 w 2446"/>
              <a:gd name="T101" fmla="*/ 1202 h 1249"/>
              <a:gd name="T102" fmla="*/ 1221 w 2446"/>
              <a:gd name="T103" fmla="*/ 1209 h 1249"/>
              <a:gd name="T104" fmla="*/ 1221 w 2446"/>
              <a:gd name="T105" fmla="*/ 1249 h 1249"/>
              <a:gd name="T106" fmla="*/ 1410 w 2446"/>
              <a:gd name="T107" fmla="*/ 1241 h 1249"/>
              <a:gd name="T108" fmla="*/ 1445 w 2446"/>
              <a:gd name="T109" fmla="*/ 1237 h 1249"/>
              <a:gd name="T110" fmla="*/ 1524 w 2446"/>
              <a:gd name="T111" fmla="*/ 1207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46" h="1249">
                <a:moveTo>
                  <a:pt x="402" y="38"/>
                </a:moveTo>
                <a:cubicBezTo>
                  <a:pt x="402" y="0"/>
                  <a:pt x="402" y="0"/>
                  <a:pt x="402" y="0"/>
                </a:cubicBezTo>
                <a:cubicBezTo>
                  <a:pt x="387" y="8"/>
                  <a:pt x="373" y="16"/>
                  <a:pt x="359" y="24"/>
                </a:cubicBezTo>
                <a:cubicBezTo>
                  <a:pt x="356" y="26"/>
                  <a:pt x="356" y="26"/>
                  <a:pt x="356" y="26"/>
                </a:cubicBezTo>
                <a:cubicBezTo>
                  <a:pt x="353" y="27"/>
                  <a:pt x="351" y="29"/>
                  <a:pt x="350" y="31"/>
                </a:cubicBezTo>
                <a:cubicBezTo>
                  <a:pt x="347" y="31"/>
                  <a:pt x="345" y="32"/>
                  <a:pt x="342" y="33"/>
                </a:cubicBezTo>
                <a:cubicBezTo>
                  <a:pt x="338" y="36"/>
                  <a:pt x="333" y="39"/>
                  <a:pt x="329" y="41"/>
                </a:cubicBezTo>
                <a:cubicBezTo>
                  <a:pt x="327" y="43"/>
                  <a:pt x="325" y="45"/>
                  <a:pt x="323" y="47"/>
                </a:cubicBezTo>
                <a:cubicBezTo>
                  <a:pt x="321" y="47"/>
                  <a:pt x="318" y="48"/>
                  <a:pt x="316" y="50"/>
                </a:cubicBezTo>
                <a:cubicBezTo>
                  <a:pt x="301" y="59"/>
                  <a:pt x="287" y="69"/>
                  <a:pt x="273" y="79"/>
                </a:cubicBezTo>
                <a:cubicBezTo>
                  <a:pt x="264" y="85"/>
                  <a:pt x="262" y="98"/>
                  <a:pt x="268" y="107"/>
                </a:cubicBezTo>
                <a:cubicBezTo>
                  <a:pt x="272" y="112"/>
                  <a:pt x="278" y="115"/>
                  <a:pt x="284" y="115"/>
                </a:cubicBezTo>
                <a:cubicBezTo>
                  <a:pt x="288" y="115"/>
                  <a:pt x="293" y="114"/>
                  <a:pt x="296" y="111"/>
                </a:cubicBezTo>
                <a:cubicBezTo>
                  <a:pt x="309" y="102"/>
                  <a:pt x="323" y="93"/>
                  <a:pt x="337" y="84"/>
                </a:cubicBezTo>
                <a:cubicBezTo>
                  <a:pt x="340" y="82"/>
                  <a:pt x="341" y="80"/>
                  <a:pt x="343" y="78"/>
                </a:cubicBezTo>
                <a:cubicBezTo>
                  <a:pt x="345" y="78"/>
                  <a:pt x="348" y="77"/>
                  <a:pt x="350" y="76"/>
                </a:cubicBezTo>
                <a:cubicBezTo>
                  <a:pt x="354" y="73"/>
                  <a:pt x="359" y="70"/>
                  <a:pt x="363" y="68"/>
                </a:cubicBezTo>
                <a:cubicBezTo>
                  <a:pt x="365" y="66"/>
                  <a:pt x="367" y="65"/>
                  <a:pt x="369" y="63"/>
                </a:cubicBezTo>
                <a:cubicBezTo>
                  <a:pt x="371" y="62"/>
                  <a:pt x="373" y="61"/>
                  <a:pt x="376" y="60"/>
                </a:cubicBezTo>
                <a:cubicBezTo>
                  <a:pt x="379" y="58"/>
                  <a:pt x="379" y="58"/>
                  <a:pt x="379" y="58"/>
                </a:cubicBezTo>
                <a:cubicBezTo>
                  <a:pt x="386" y="54"/>
                  <a:pt x="394" y="50"/>
                  <a:pt x="402" y="45"/>
                </a:cubicBezTo>
                <a:cubicBezTo>
                  <a:pt x="402" y="43"/>
                  <a:pt x="402" y="40"/>
                  <a:pt x="402" y="38"/>
                </a:cubicBezTo>
                <a:close/>
                <a:moveTo>
                  <a:pt x="2340" y="240"/>
                </a:moveTo>
                <a:cubicBezTo>
                  <a:pt x="2295" y="182"/>
                  <a:pt x="2237" y="126"/>
                  <a:pt x="2166" y="77"/>
                </a:cubicBezTo>
                <a:cubicBezTo>
                  <a:pt x="2164" y="75"/>
                  <a:pt x="2162" y="74"/>
                  <a:pt x="2159" y="73"/>
                </a:cubicBezTo>
                <a:cubicBezTo>
                  <a:pt x="2158" y="71"/>
                  <a:pt x="2156" y="69"/>
                  <a:pt x="2154" y="68"/>
                </a:cubicBezTo>
                <a:cubicBezTo>
                  <a:pt x="2149" y="65"/>
                  <a:pt x="2145" y="62"/>
                  <a:pt x="2141" y="59"/>
                </a:cubicBezTo>
                <a:cubicBezTo>
                  <a:pt x="2139" y="58"/>
                  <a:pt x="2138" y="58"/>
                  <a:pt x="2137" y="57"/>
                </a:cubicBezTo>
                <a:cubicBezTo>
                  <a:pt x="2137" y="104"/>
                  <a:pt x="2137" y="104"/>
                  <a:pt x="2137" y="104"/>
                </a:cubicBezTo>
                <a:cubicBezTo>
                  <a:pt x="2138" y="104"/>
                  <a:pt x="2138" y="104"/>
                  <a:pt x="2138" y="104"/>
                </a:cubicBezTo>
                <a:cubicBezTo>
                  <a:pt x="2139" y="106"/>
                  <a:pt x="2141" y="108"/>
                  <a:pt x="2143" y="109"/>
                </a:cubicBezTo>
                <a:cubicBezTo>
                  <a:pt x="2210" y="157"/>
                  <a:pt x="2266" y="209"/>
                  <a:pt x="2308" y="265"/>
                </a:cubicBezTo>
                <a:cubicBezTo>
                  <a:pt x="2312" y="270"/>
                  <a:pt x="2318" y="273"/>
                  <a:pt x="2324" y="273"/>
                </a:cubicBezTo>
                <a:cubicBezTo>
                  <a:pt x="2329" y="273"/>
                  <a:pt x="2333" y="271"/>
                  <a:pt x="2337" y="269"/>
                </a:cubicBezTo>
                <a:cubicBezTo>
                  <a:pt x="2345" y="262"/>
                  <a:pt x="2347" y="249"/>
                  <a:pt x="2340" y="240"/>
                </a:cubicBezTo>
                <a:close/>
                <a:moveTo>
                  <a:pt x="193" y="169"/>
                </a:moveTo>
                <a:cubicBezTo>
                  <a:pt x="186" y="161"/>
                  <a:pt x="173" y="161"/>
                  <a:pt x="165" y="169"/>
                </a:cubicBezTo>
                <a:cubicBezTo>
                  <a:pt x="103" y="230"/>
                  <a:pt x="57" y="297"/>
                  <a:pt x="29" y="367"/>
                </a:cubicBezTo>
                <a:cubicBezTo>
                  <a:pt x="28" y="369"/>
                  <a:pt x="27" y="372"/>
                  <a:pt x="27" y="375"/>
                </a:cubicBezTo>
                <a:cubicBezTo>
                  <a:pt x="26" y="376"/>
                  <a:pt x="24" y="379"/>
                  <a:pt x="23" y="381"/>
                </a:cubicBezTo>
                <a:cubicBezTo>
                  <a:pt x="21" y="386"/>
                  <a:pt x="20" y="391"/>
                  <a:pt x="18" y="396"/>
                </a:cubicBezTo>
                <a:cubicBezTo>
                  <a:pt x="17" y="399"/>
                  <a:pt x="17" y="402"/>
                  <a:pt x="17" y="405"/>
                </a:cubicBezTo>
                <a:cubicBezTo>
                  <a:pt x="15" y="407"/>
                  <a:pt x="14" y="409"/>
                  <a:pt x="13" y="412"/>
                </a:cubicBezTo>
                <a:cubicBezTo>
                  <a:pt x="8" y="429"/>
                  <a:pt x="4" y="446"/>
                  <a:pt x="1" y="464"/>
                </a:cubicBezTo>
                <a:cubicBezTo>
                  <a:pt x="0" y="474"/>
                  <a:pt x="7" y="485"/>
                  <a:pt x="18" y="487"/>
                </a:cubicBezTo>
                <a:cubicBezTo>
                  <a:pt x="19" y="487"/>
                  <a:pt x="20" y="487"/>
                  <a:pt x="21" y="487"/>
                </a:cubicBezTo>
                <a:cubicBezTo>
                  <a:pt x="31" y="487"/>
                  <a:pt x="39" y="480"/>
                  <a:pt x="41" y="470"/>
                </a:cubicBezTo>
                <a:cubicBezTo>
                  <a:pt x="44" y="454"/>
                  <a:pt x="47" y="438"/>
                  <a:pt x="52" y="423"/>
                </a:cubicBezTo>
                <a:cubicBezTo>
                  <a:pt x="52" y="420"/>
                  <a:pt x="53" y="418"/>
                  <a:pt x="52" y="416"/>
                </a:cubicBezTo>
                <a:cubicBezTo>
                  <a:pt x="54" y="414"/>
                  <a:pt x="55" y="411"/>
                  <a:pt x="56" y="409"/>
                </a:cubicBezTo>
                <a:cubicBezTo>
                  <a:pt x="57" y="404"/>
                  <a:pt x="59" y="400"/>
                  <a:pt x="61" y="395"/>
                </a:cubicBezTo>
                <a:cubicBezTo>
                  <a:pt x="62" y="393"/>
                  <a:pt x="62" y="390"/>
                  <a:pt x="62" y="388"/>
                </a:cubicBezTo>
                <a:cubicBezTo>
                  <a:pt x="64" y="386"/>
                  <a:pt x="65" y="384"/>
                  <a:pt x="66" y="382"/>
                </a:cubicBezTo>
                <a:cubicBezTo>
                  <a:pt x="92" y="317"/>
                  <a:pt x="135" y="255"/>
                  <a:pt x="193" y="197"/>
                </a:cubicBezTo>
                <a:cubicBezTo>
                  <a:pt x="201" y="189"/>
                  <a:pt x="201" y="177"/>
                  <a:pt x="193" y="169"/>
                </a:cubicBezTo>
                <a:close/>
                <a:moveTo>
                  <a:pt x="2440" y="460"/>
                </a:moveTo>
                <a:cubicBezTo>
                  <a:pt x="2440" y="457"/>
                  <a:pt x="2439" y="455"/>
                  <a:pt x="2437" y="452"/>
                </a:cubicBezTo>
                <a:cubicBezTo>
                  <a:pt x="2438" y="450"/>
                  <a:pt x="2438" y="447"/>
                  <a:pt x="2437" y="444"/>
                </a:cubicBezTo>
                <a:cubicBezTo>
                  <a:pt x="2436" y="439"/>
                  <a:pt x="2435" y="434"/>
                  <a:pt x="2433" y="429"/>
                </a:cubicBezTo>
                <a:cubicBezTo>
                  <a:pt x="2433" y="426"/>
                  <a:pt x="2432" y="423"/>
                  <a:pt x="2430" y="421"/>
                </a:cubicBezTo>
                <a:cubicBezTo>
                  <a:pt x="2430" y="419"/>
                  <a:pt x="2430" y="416"/>
                  <a:pt x="2429" y="413"/>
                </a:cubicBezTo>
                <a:cubicBezTo>
                  <a:pt x="2425" y="397"/>
                  <a:pt x="2419" y="380"/>
                  <a:pt x="2412" y="363"/>
                </a:cubicBezTo>
                <a:cubicBezTo>
                  <a:pt x="2408" y="353"/>
                  <a:pt x="2396" y="348"/>
                  <a:pt x="2386" y="352"/>
                </a:cubicBezTo>
                <a:cubicBezTo>
                  <a:pt x="2375" y="357"/>
                  <a:pt x="2371" y="368"/>
                  <a:pt x="2375" y="378"/>
                </a:cubicBezTo>
                <a:cubicBezTo>
                  <a:pt x="2381" y="394"/>
                  <a:pt x="2386" y="409"/>
                  <a:pt x="2391" y="424"/>
                </a:cubicBezTo>
                <a:cubicBezTo>
                  <a:pt x="2392" y="427"/>
                  <a:pt x="2393" y="429"/>
                  <a:pt x="2394" y="431"/>
                </a:cubicBezTo>
                <a:cubicBezTo>
                  <a:pt x="2394" y="433"/>
                  <a:pt x="2394" y="436"/>
                  <a:pt x="2395" y="438"/>
                </a:cubicBezTo>
                <a:cubicBezTo>
                  <a:pt x="2396" y="443"/>
                  <a:pt x="2397" y="448"/>
                  <a:pt x="2398" y="453"/>
                </a:cubicBezTo>
                <a:cubicBezTo>
                  <a:pt x="2398" y="455"/>
                  <a:pt x="2399" y="457"/>
                  <a:pt x="2401" y="459"/>
                </a:cubicBezTo>
                <a:cubicBezTo>
                  <a:pt x="2400" y="462"/>
                  <a:pt x="2400" y="464"/>
                  <a:pt x="2401" y="467"/>
                </a:cubicBezTo>
                <a:cubicBezTo>
                  <a:pt x="2404" y="489"/>
                  <a:pt x="2406" y="511"/>
                  <a:pt x="2406" y="533"/>
                </a:cubicBezTo>
                <a:cubicBezTo>
                  <a:pt x="2406" y="584"/>
                  <a:pt x="2396" y="635"/>
                  <a:pt x="2376" y="685"/>
                </a:cubicBezTo>
                <a:cubicBezTo>
                  <a:pt x="2372" y="695"/>
                  <a:pt x="2377" y="707"/>
                  <a:pt x="2387" y="711"/>
                </a:cubicBezTo>
                <a:cubicBezTo>
                  <a:pt x="2389" y="712"/>
                  <a:pt x="2392" y="713"/>
                  <a:pt x="2394" y="713"/>
                </a:cubicBezTo>
                <a:cubicBezTo>
                  <a:pt x="2402" y="713"/>
                  <a:pt x="2410" y="708"/>
                  <a:pt x="2413" y="700"/>
                </a:cubicBezTo>
                <a:cubicBezTo>
                  <a:pt x="2435" y="646"/>
                  <a:pt x="2446" y="589"/>
                  <a:pt x="2446" y="533"/>
                </a:cubicBezTo>
                <a:cubicBezTo>
                  <a:pt x="2446" y="509"/>
                  <a:pt x="2444" y="484"/>
                  <a:pt x="2440" y="460"/>
                </a:cubicBezTo>
                <a:close/>
                <a:moveTo>
                  <a:pt x="196" y="872"/>
                </a:moveTo>
                <a:cubicBezTo>
                  <a:pt x="184" y="860"/>
                  <a:pt x="173" y="848"/>
                  <a:pt x="162" y="836"/>
                </a:cubicBezTo>
                <a:cubicBezTo>
                  <a:pt x="160" y="834"/>
                  <a:pt x="158" y="833"/>
                  <a:pt x="156" y="832"/>
                </a:cubicBezTo>
                <a:cubicBezTo>
                  <a:pt x="155" y="829"/>
                  <a:pt x="154" y="827"/>
                  <a:pt x="152" y="825"/>
                </a:cubicBezTo>
                <a:cubicBezTo>
                  <a:pt x="149" y="821"/>
                  <a:pt x="146" y="817"/>
                  <a:pt x="143" y="814"/>
                </a:cubicBezTo>
                <a:cubicBezTo>
                  <a:pt x="141" y="811"/>
                  <a:pt x="139" y="810"/>
                  <a:pt x="137" y="809"/>
                </a:cubicBezTo>
                <a:cubicBezTo>
                  <a:pt x="137" y="806"/>
                  <a:pt x="135" y="804"/>
                  <a:pt x="134" y="802"/>
                </a:cubicBezTo>
                <a:cubicBezTo>
                  <a:pt x="85" y="738"/>
                  <a:pt x="54" y="670"/>
                  <a:pt x="42" y="600"/>
                </a:cubicBezTo>
                <a:cubicBezTo>
                  <a:pt x="40" y="589"/>
                  <a:pt x="29" y="582"/>
                  <a:pt x="18" y="584"/>
                </a:cubicBezTo>
                <a:cubicBezTo>
                  <a:pt x="8" y="586"/>
                  <a:pt x="0" y="596"/>
                  <a:pt x="2" y="607"/>
                </a:cubicBezTo>
                <a:cubicBezTo>
                  <a:pt x="15" y="683"/>
                  <a:pt x="49" y="757"/>
                  <a:pt x="102" y="826"/>
                </a:cubicBezTo>
                <a:cubicBezTo>
                  <a:pt x="104" y="828"/>
                  <a:pt x="106" y="830"/>
                  <a:pt x="108" y="832"/>
                </a:cubicBezTo>
                <a:cubicBezTo>
                  <a:pt x="109" y="834"/>
                  <a:pt x="110" y="836"/>
                  <a:pt x="112" y="839"/>
                </a:cubicBezTo>
                <a:cubicBezTo>
                  <a:pt x="115" y="843"/>
                  <a:pt x="118" y="847"/>
                  <a:pt x="122" y="851"/>
                </a:cubicBezTo>
                <a:cubicBezTo>
                  <a:pt x="124" y="853"/>
                  <a:pt x="126" y="855"/>
                  <a:pt x="128" y="856"/>
                </a:cubicBezTo>
                <a:cubicBezTo>
                  <a:pt x="129" y="858"/>
                  <a:pt x="130" y="861"/>
                  <a:pt x="132" y="863"/>
                </a:cubicBezTo>
                <a:cubicBezTo>
                  <a:pt x="143" y="875"/>
                  <a:pt x="155" y="888"/>
                  <a:pt x="168" y="901"/>
                </a:cubicBezTo>
                <a:cubicBezTo>
                  <a:pt x="172" y="904"/>
                  <a:pt x="177" y="906"/>
                  <a:pt x="182" y="906"/>
                </a:cubicBezTo>
                <a:cubicBezTo>
                  <a:pt x="187" y="906"/>
                  <a:pt x="192" y="904"/>
                  <a:pt x="196" y="900"/>
                </a:cubicBezTo>
                <a:cubicBezTo>
                  <a:pt x="204" y="892"/>
                  <a:pt x="204" y="880"/>
                  <a:pt x="196" y="872"/>
                </a:cubicBezTo>
                <a:close/>
                <a:moveTo>
                  <a:pt x="2338" y="795"/>
                </a:moveTo>
                <a:cubicBezTo>
                  <a:pt x="2330" y="789"/>
                  <a:pt x="2317" y="790"/>
                  <a:pt x="2310" y="799"/>
                </a:cubicBezTo>
                <a:cubicBezTo>
                  <a:pt x="2301" y="812"/>
                  <a:pt x="2290" y="825"/>
                  <a:pt x="2279" y="837"/>
                </a:cubicBezTo>
                <a:cubicBezTo>
                  <a:pt x="2277" y="839"/>
                  <a:pt x="2276" y="841"/>
                  <a:pt x="2275" y="844"/>
                </a:cubicBezTo>
                <a:cubicBezTo>
                  <a:pt x="2273" y="845"/>
                  <a:pt x="2271" y="846"/>
                  <a:pt x="2269" y="848"/>
                </a:cubicBezTo>
                <a:cubicBezTo>
                  <a:pt x="2266" y="852"/>
                  <a:pt x="2262" y="855"/>
                  <a:pt x="2259" y="859"/>
                </a:cubicBezTo>
                <a:cubicBezTo>
                  <a:pt x="2257" y="861"/>
                  <a:pt x="2256" y="863"/>
                  <a:pt x="2255" y="865"/>
                </a:cubicBezTo>
                <a:cubicBezTo>
                  <a:pt x="2253" y="866"/>
                  <a:pt x="2250" y="868"/>
                  <a:pt x="2249" y="870"/>
                </a:cubicBezTo>
                <a:cubicBezTo>
                  <a:pt x="2230" y="888"/>
                  <a:pt x="2210" y="906"/>
                  <a:pt x="2188" y="923"/>
                </a:cubicBezTo>
                <a:cubicBezTo>
                  <a:pt x="2172" y="936"/>
                  <a:pt x="2155" y="949"/>
                  <a:pt x="2137" y="961"/>
                </a:cubicBezTo>
                <a:cubicBezTo>
                  <a:pt x="2115" y="977"/>
                  <a:pt x="2091" y="992"/>
                  <a:pt x="2066" y="1006"/>
                </a:cubicBezTo>
                <a:cubicBezTo>
                  <a:pt x="2063" y="1008"/>
                  <a:pt x="2061" y="1010"/>
                  <a:pt x="2060" y="1012"/>
                </a:cubicBezTo>
                <a:cubicBezTo>
                  <a:pt x="2060" y="1012"/>
                  <a:pt x="2060" y="1012"/>
                  <a:pt x="2060" y="1012"/>
                </a:cubicBezTo>
                <a:cubicBezTo>
                  <a:pt x="2055" y="1019"/>
                  <a:pt x="2055" y="1027"/>
                  <a:pt x="2059" y="1034"/>
                </a:cubicBezTo>
                <a:cubicBezTo>
                  <a:pt x="2062" y="1040"/>
                  <a:pt x="2069" y="1044"/>
                  <a:pt x="2076" y="1044"/>
                </a:cubicBezTo>
                <a:cubicBezTo>
                  <a:pt x="2079" y="1044"/>
                  <a:pt x="2083" y="1043"/>
                  <a:pt x="2086" y="1041"/>
                </a:cubicBezTo>
                <a:cubicBezTo>
                  <a:pt x="2137" y="1011"/>
                  <a:pt x="2184" y="979"/>
                  <a:pt x="2225" y="944"/>
                </a:cubicBezTo>
                <a:cubicBezTo>
                  <a:pt x="2243" y="929"/>
                  <a:pt x="2261" y="914"/>
                  <a:pt x="2277" y="898"/>
                </a:cubicBezTo>
                <a:cubicBezTo>
                  <a:pt x="2279" y="896"/>
                  <a:pt x="2280" y="894"/>
                  <a:pt x="2281" y="891"/>
                </a:cubicBezTo>
                <a:cubicBezTo>
                  <a:pt x="2284" y="890"/>
                  <a:pt x="2286" y="889"/>
                  <a:pt x="2288" y="887"/>
                </a:cubicBezTo>
                <a:cubicBezTo>
                  <a:pt x="2291" y="883"/>
                  <a:pt x="2295" y="879"/>
                  <a:pt x="2298" y="875"/>
                </a:cubicBezTo>
                <a:cubicBezTo>
                  <a:pt x="2300" y="873"/>
                  <a:pt x="2302" y="871"/>
                  <a:pt x="2303" y="869"/>
                </a:cubicBezTo>
                <a:cubicBezTo>
                  <a:pt x="2305" y="868"/>
                  <a:pt x="2307" y="866"/>
                  <a:pt x="2309" y="864"/>
                </a:cubicBezTo>
                <a:cubicBezTo>
                  <a:pt x="2321" y="851"/>
                  <a:pt x="2332" y="837"/>
                  <a:pt x="2342" y="823"/>
                </a:cubicBezTo>
                <a:cubicBezTo>
                  <a:pt x="2349" y="814"/>
                  <a:pt x="2347" y="802"/>
                  <a:pt x="2338" y="795"/>
                </a:cubicBezTo>
                <a:close/>
                <a:moveTo>
                  <a:pt x="588" y="1104"/>
                </a:moveTo>
                <a:cubicBezTo>
                  <a:pt x="572" y="1099"/>
                  <a:pt x="557" y="1093"/>
                  <a:pt x="541" y="1086"/>
                </a:cubicBezTo>
                <a:cubicBezTo>
                  <a:pt x="539" y="1085"/>
                  <a:pt x="536" y="1085"/>
                  <a:pt x="534" y="1085"/>
                </a:cubicBezTo>
                <a:cubicBezTo>
                  <a:pt x="534" y="1085"/>
                  <a:pt x="534" y="1085"/>
                  <a:pt x="534" y="1085"/>
                </a:cubicBezTo>
                <a:cubicBezTo>
                  <a:pt x="532" y="1083"/>
                  <a:pt x="530" y="1082"/>
                  <a:pt x="527" y="1081"/>
                </a:cubicBezTo>
                <a:cubicBezTo>
                  <a:pt x="523" y="1079"/>
                  <a:pt x="518" y="1077"/>
                  <a:pt x="513" y="1075"/>
                </a:cubicBezTo>
                <a:cubicBezTo>
                  <a:pt x="511" y="1074"/>
                  <a:pt x="509" y="1073"/>
                  <a:pt x="506" y="1073"/>
                </a:cubicBezTo>
                <a:cubicBezTo>
                  <a:pt x="504" y="1071"/>
                  <a:pt x="502" y="1070"/>
                  <a:pt x="500" y="1069"/>
                </a:cubicBezTo>
                <a:cubicBezTo>
                  <a:pt x="457" y="1050"/>
                  <a:pt x="417" y="1030"/>
                  <a:pt x="379" y="1008"/>
                </a:cubicBezTo>
                <a:cubicBezTo>
                  <a:pt x="351" y="992"/>
                  <a:pt x="324" y="975"/>
                  <a:pt x="299" y="957"/>
                </a:cubicBezTo>
                <a:cubicBezTo>
                  <a:pt x="290" y="951"/>
                  <a:pt x="278" y="953"/>
                  <a:pt x="271" y="962"/>
                </a:cubicBezTo>
                <a:cubicBezTo>
                  <a:pt x="265" y="971"/>
                  <a:pt x="267" y="984"/>
                  <a:pt x="276" y="990"/>
                </a:cubicBezTo>
                <a:cubicBezTo>
                  <a:pt x="302" y="1008"/>
                  <a:pt x="330" y="1026"/>
                  <a:pt x="359" y="1043"/>
                </a:cubicBezTo>
                <a:cubicBezTo>
                  <a:pt x="398" y="1065"/>
                  <a:pt x="440" y="1086"/>
                  <a:pt x="484" y="1106"/>
                </a:cubicBezTo>
                <a:cubicBezTo>
                  <a:pt x="486" y="1107"/>
                  <a:pt x="489" y="1107"/>
                  <a:pt x="491" y="1107"/>
                </a:cubicBezTo>
                <a:cubicBezTo>
                  <a:pt x="493" y="1109"/>
                  <a:pt x="495" y="1111"/>
                  <a:pt x="498" y="1112"/>
                </a:cubicBezTo>
                <a:cubicBezTo>
                  <a:pt x="503" y="1114"/>
                  <a:pt x="507" y="1116"/>
                  <a:pt x="512" y="1118"/>
                </a:cubicBezTo>
                <a:cubicBezTo>
                  <a:pt x="515" y="1119"/>
                  <a:pt x="517" y="1119"/>
                  <a:pt x="520" y="1119"/>
                </a:cubicBezTo>
                <a:cubicBezTo>
                  <a:pt x="522" y="1121"/>
                  <a:pt x="524" y="1123"/>
                  <a:pt x="526" y="1124"/>
                </a:cubicBezTo>
                <a:cubicBezTo>
                  <a:pt x="542" y="1130"/>
                  <a:pt x="558" y="1136"/>
                  <a:pt x="575" y="1142"/>
                </a:cubicBezTo>
                <a:cubicBezTo>
                  <a:pt x="577" y="1143"/>
                  <a:pt x="579" y="1143"/>
                  <a:pt x="581" y="1143"/>
                </a:cubicBezTo>
                <a:cubicBezTo>
                  <a:pt x="590" y="1143"/>
                  <a:pt x="597" y="1138"/>
                  <a:pt x="600" y="1130"/>
                </a:cubicBezTo>
                <a:cubicBezTo>
                  <a:pt x="604" y="1120"/>
                  <a:pt x="599" y="1108"/>
                  <a:pt x="588" y="1104"/>
                </a:cubicBezTo>
                <a:close/>
                <a:moveTo>
                  <a:pt x="1972" y="1078"/>
                </a:moveTo>
                <a:cubicBezTo>
                  <a:pt x="1970" y="1073"/>
                  <a:pt x="1967" y="1070"/>
                  <a:pt x="1963" y="1068"/>
                </a:cubicBezTo>
                <a:cubicBezTo>
                  <a:pt x="1963" y="1068"/>
                  <a:pt x="1963" y="1068"/>
                  <a:pt x="1963" y="1068"/>
                </a:cubicBezTo>
                <a:cubicBezTo>
                  <a:pt x="1958" y="1065"/>
                  <a:pt x="1951" y="1065"/>
                  <a:pt x="1946" y="1068"/>
                </a:cubicBezTo>
                <a:cubicBezTo>
                  <a:pt x="1930" y="1074"/>
                  <a:pt x="1915" y="1081"/>
                  <a:pt x="1899" y="1087"/>
                </a:cubicBezTo>
                <a:cubicBezTo>
                  <a:pt x="1897" y="1088"/>
                  <a:pt x="1895" y="1089"/>
                  <a:pt x="1893" y="1091"/>
                </a:cubicBezTo>
                <a:cubicBezTo>
                  <a:pt x="1890" y="1091"/>
                  <a:pt x="1888" y="1092"/>
                  <a:pt x="1885" y="1093"/>
                </a:cubicBezTo>
                <a:cubicBezTo>
                  <a:pt x="1881" y="1094"/>
                  <a:pt x="1876" y="1096"/>
                  <a:pt x="1871" y="1098"/>
                </a:cubicBezTo>
                <a:cubicBezTo>
                  <a:pt x="1869" y="1099"/>
                  <a:pt x="1867" y="1100"/>
                  <a:pt x="1865" y="1102"/>
                </a:cubicBezTo>
                <a:cubicBezTo>
                  <a:pt x="1862" y="1102"/>
                  <a:pt x="1860" y="1102"/>
                  <a:pt x="1857" y="1103"/>
                </a:cubicBezTo>
                <a:cubicBezTo>
                  <a:pt x="1844" y="1108"/>
                  <a:pt x="1830" y="1113"/>
                  <a:pt x="1816" y="1118"/>
                </a:cubicBezTo>
                <a:cubicBezTo>
                  <a:pt x="1758" y="1137"/>
                  <a:pt x="1698" y="1153"/>
                  <a:pt x="1635" y="1166"/>
                </a:cubicBezTo>
                <a:cubicBezTo>
                  <a:pt x="1630" y="1167"/>
                  <a:pt x="1626" y="1171"/>
                  <a:pt x="1623" y="1175"/>
                </a:cubicBezTo>
                <a:cubicBezTo>
                  <a:pt x="1620" y="1179"/>
                  <a:pt x="1619" y="1185"/>
                  <a:pt x="1620" y="1190"/>
                </a:cubicBezTo>
                <a:cubicBezTo>
                  <a:pt x="1620" y="1193"/>
                  <a:pt x="1621" y="1195"/>
                  <a:pt x="1623" y="1197"/>
                </a:cubicBezTo>
                <a:cubicBezTo>
                  <a:pt x="1627" y="1203"/>
                  <a:pt x="1633" y="1206"/>
                  <a:pt x="1639" y="1206"/>
                </a:cubicBezTo>
                <a:cubicBezTo>
                  <a:pt x="1641" y="1206"/>
                  <a:pt x="1642" y="1206"/>
                  <a:pt x="1644" y="1206"/>
                </a:cubicBezTo>
                <a:cubicBezTo>
                  <a:pt x="1694" y="1195"/>
                  <a:pt x="1743" y="1182"/>
                  <a:pt x="1791" y="1168"/>
                </a:cubicBezTo>
                <a:cubicBezTo>
                  <a:pt x="1791" y="1168"/>
                  <a:pt x="1791" y="1168"/>
                  <a:pt x="1791" y="1168"/>
                </a:cubicBezTo>
                <a:cubicBezTo>
                  <a:pt x="1818" y="1159"/>
                  <a:pt x="1845" y="1150"/>
                  <a:pt x="1871" y="1141"/>
                </a:cubicBezTo>
                <a:cubicBezTo>
                  <a:pt x="1874" y="1140"/>
                  <a:pt x="1876" y="1138"/>
                  <a:pt x="1878" y="1137"/>
                </a:cubicBezTo>
                <a:cubicBezTo>
                  <a:pt x="1880" y="1137"/>
                  <a:pt x="1883" y="1136"/>
                  <a:pt x="1885" y="1135"/>
                </a:cubicBezTo>
                <a:cubicBezTo>
                  <a:pt x="1890" y="1134"/>
                  <a:pt x="1895" y="1132"/>
                  <a:pt x="1900" y="1130"/>
                </a:cubicBezTo>
                <a:cubicBezTo>
                  <a:pt x="1902" y="1129"/>
                  <a:pt x="1905" y="1127"/>
                  <a:pt x="1907" y="1126"/>
                </a:cubicBezTo>
                <a:cubicBezTo>
                  <a:pt x="1909" y="1126"/>
                  <a:pt x="1912" y="1125"/>
                  <a:pt x="1914" y="1124"/>
                </a:cubicBezTo>
                <a:cubicBezTo>
                  <a:pt x="1930" y="1118"/>
                  <a:pt x="1946" y="1111"/>
                  <a:pt x="1962" y="1104"/>
                </a:cubicBezTo>
                <a:cubicBezTo>
                  <a:pt x="1972" y="1100"/>
                  <a:pt x="1976" y="1088"/>
                  <a:pt x="1972" y="1078"/>
                </a:cubicBezTo>
                <a:close/>
                <a:moveTo>
                  <a:pt x="1039" y="1201"/>
                </a:moveTo>
                <a:cubicBezTo>
                  <a:pt x="1023" y="1200"/>
                  <a:pt x="1006" y="1198"/>
                  <a:pt x="989" y="1196"/>
                </a:cubicBezTo>
                <a:cubicBezTo>
                  <a:pt x="987" y="1196"/>
                  <a:pt x="984" y="1196"/>
                  <a:pt x="982" y="1197"/>
                </a:cubicBezTo>
                <a:cubicBezTo>
                  <a:pt x="979" y="1195"/>
                  <a:pt x="977" y="1195"/>
                  <a:pt x="974" y="1194"/>
                </a:cubicBezTo>
                <a:cubicBezTo>
                  <a:pt x="969" y="1194"/>
                  <a:pt x="964" y="1193"/>
                  <a:pt x="959" y="1192"/>
                </a:cubicBezTo>
                <a:cubicBezTo>
                  <a:pt x="957" y="1192"/>
                  <a:pt x="954" y="1192"/>
                  <a:pt x="952" y="1193"/>
                </a:cubicBezTo>
                <a:cubicBezTo>
                  <a:pt x="949" y="1192"/>
                  <a:pt x="947" y="1191"/>
                  <a:pt x="944" y="1190"/>
                </a:cubicBezTo>
                <a:cubicBezTo>
                  <a:pt x="866" y="1180"/>
                  <a:pt x="790" y="1164"/>
                  <a:pt x="717" y="1145"/>
                </a:cubicBezTo>
                <a:cubicBezTo>
                  <a:pt x="707" y="1142"/>
                  <a:pt x="696" y="1148"/>
                  <a:pt x="693" y="1159"/>
                </a:cubicBezTo>
                <a:cubicBezTo>
                  <a:pt x="690" y="1170"/>
                  <a:pt x="696" y="1181"/>
                  <a:pt x="707" y="1184"/>
                </a:cubicBezTo>
                <a:cubicBezTo>
                  <a:pt x="781" y="1203"/>
                  <a:pt x="859" y="1219"/>
                  <a:pt x="939" y="1230"/>
                </a:cubicBezTo>
                <a:cubicBezTo>
                  <a:pt x="941" y="1230"/>
                  <a:pt x="944" y="1230"/>
                  <a:pt x="947" y="1230"/>
                </a:cubicBezTo>
                <a:cubicBezTo>
                  <a:pt x="949" y="1231"/>
                  <a:pt x="951" y="1232"/>
                  <a:pt x="954" y="1232"/>
                </a:cubicBezTo>
                <a:cubicBezTo>
                  <a:pt x="959" y="1233"/>
                  <a:pt x="964" y="1233"/>
                  <a:pt x="969" y="1234"/>
                </a:cubicBezTo>
                <a:cubicBezTo>
                  <a:pt x="972" y="1234"/>
                  <a:pt x="975" y="1234"/>
                  <a:pt x="977" y="1233"/>
                </a:cubicBezTo>
                <a:cubicBezTo>
                  <a:pt x="980" y="1235"/>
                  <a:pt x="982" y="1235"/>
                  <a:pt x="985" y="1236"/>
                </a:cubicBezTo>
                <a:cubicBezTo>
                  <a:pt x="1002" y="1238"/>
                  <a:pt x="1019" y="1239"/>
                  <a:pt x="1036" y="1241"/>
                </a:cubicBezTo>
                <a:cubicBezTo>
                  <a:pt x="1036" y="1241"/>
                  <a:pt x="1037" y="1241"/>
                  <a:pt x="1038" y="1241"/>
                </a:cubicBezTo>
                <a:cubicBezTo>
                  <a:pt x="1048" y="1241"/>
                  <a:pt x="1057" y="1233"/>
                  <a:pt x="1058" y="1223"/>
                </a:cubicBezTo>
                <a:cubicBezTo>
                  <a:pt x="1059" y="1212"/>
                  <a:pt x="1050" y="1202"/>
                  <a:pt x="1039" y="1201"/>
                </a:cubicBezTo>
                <a:close/>
                <a:moveTo>
                  <a:pt x="1524" y="1207"/>
                </a:moveTo>
                <a:cubicBezTo>
                  <a:pt x="1524" y="1207"/>
                  <a:pt x="1524" y="1207"/>
                  <a:pt x="1524" y="1207"/>
                </a:cubicBezTo>
                <a:cubicBezTo>
                  <a:pt x="1523" y="1196"/>
                  <a:pt x="1512" y="1188"/>
                  <a:pt x="1501" y="1190"/>
                </a:cubicBezTo>
                <a:cubicBezTo>
                  <a:pt x="1499" y="1190"/>
                  <a:pt x="1497" y="1190"/>
                  <a:pt x="1495" y="1191"/>
                </a:cubicBezTo>
                <a:cubicBezTo>
                  <a:pt x="1481" y="1193"/>
                  <a:pt x="1466" y="1194"/>
                  <a:pt x="1452" y="1196"/>
                </a:cubicBezTo>
                <a:cubicBezTo>
                  <a:pt x="1449" y="1196"/>
                  <a:pt x="1446" y="1197"/>
                  <a:pt x="1444" y="1198"/>
                </a:cubicBezTo>
                <a:cubicBezTo>
                  <a:pt x="1442" y="1198"/>
                  <a:pt x="1439" y="1197"/>
                  <a:pt x="1437" y="1198"/>
                </a:cubicBezTo>
                <a:cubicBezTo>
                  <a:pt x="1432" y="1198"/>
                  <a:pt x="1427" y="1199"/>
                  <a:pt x="1422" y="1199"/>
                </a:cubicBezTo>
                <a:cubicBezTo>
                  <a:pt x="1419" y="1200"/>
                  <a:pt x="1416" y="1200"/>
                  <a:pt x="1414" y="1201"/>
                </a:cubicBezTo>
                <a:cubicBezTo>
                  <a:pt x="1412" y="1201"/>
                  <a:pt x="1409" y="1200"/>
                  <a:pt x="1407" y="1201"/>
                </a:cubicBezTo>
                <a:cubicBezTo>
                  <a:pt x="1400" y="1201"/>
                  <a:pt x="1393" y="1202"/>
                  <a:pt x="1386" y="1202"/>
                </a:cubicBezTo>
                <a:cubicBezTo>
                  <a:pt x="1386" y="1202"/>
                  <a:pt x="1386" y="1202"/>
                  <a:pt x="1386" y="1202"/>
                </a:cubicBezTo>
                <a:cubicBezTo>
                  <a:pt x="1347" y="1206"/>
                  <a:pt x="1308" y="1208"/>
                  <a:pt x="1269" y="1208"/>
                </a:cubicBezTo>
                <a:cubicBezTo>
                  <a:pt x="1269" y="1208"/>
                  <a:pt x="1269" y="1208"/>
                  <a:pt x="1269" y="1208"/>
                </a:cubicBezTo>
                <a:cubicBezTo>
                  <a:pt x="1253" y="1209"/>
                  <a:pt x="1237" y="1209"/>
                  <a:pt x="1221" y="1209"/>
                </a:cubicBezTo>
                <a:cubicBezTo>
                  <a:pt x="1221" y="1209"/>
                  <a:pt x="1221" y="1209"/>
                  <a:pt x="1221" y="1209"/>
                </a:cubicBezTo>
                <a:cubicBezTo>
                  <a:pt x="1206" y="1209"/>
                  <a:pt x="1190" y="1209"/>
                  <a:pt x="1175" y="1208"/>
                </a:cubicBezTo>
                <a:cubicBezTo>
                  <a:pt x="1164" y="1208"/>
                  <a:pt x="1155" y="1217"/>
                  <a:pt x="1155" y="1228"/>
                </a:cubicBezTo>
                <a:cubicBezTo>
                  <a:pt x="1154" y="1239"/>
                  <a:pt x="1163" y="1248"/>
                  <a:pt x="1174" y="1249"/>
                </a:cubicBezTo>
                <a:cubicBezTo>
                  <a:pt x="1190" y="1249"/>
                  <a:pt x="1206" y="1249"/>
                  <a:pt x="1221" y="1249"/>
                </a:cubicBezTo>
                <a:cubicBezTo>
                  <a:pt x="1221" y="1249"/>
                  <a:pt x="1221" y="1249"/>
                  <a:pt x="1221" y="1249"/>
                </a:cubicBezTo>
                <a:cubicBezTo>
                  <a:pt x="1259" y="1249"/>
                  <a:pt x="1296" y="1248"/>
                  <a:pt x="1334" y="1246"/>
                </a:cubicBezTo>
                <a:cubicBezTo>
                  <a:pt x="1334" y="1246"/>
                  <a:pt x="1334" y="1246"/>
                  <a:pt x="1334" y="1246"/>
                </a:cubicBezTo>
                <a:cubicBezTo>
                  <a:pt x="1359" y="1245"/>
                  <a:pt x="1385" y="1243"/>
                  <a:pt x="1410" y="1241"/>
                </a:cubicBezTo>
                <a:cubicBezTo>
                  <a:pt x="1413" y="1240"/>
                  <a:pt x="1415" y="1240"/>
                  <a:pt x="1418" y="1238"/>
                </a:cubicBezTo>
                <a:cubicBezTo>
                  <a:pt x="1420" y="1239"/>
                  <a:pt x="1423" y="1239"/>
                  <a:pt x="1425" y="1239"/>
                </a:cubicBezTo>
                <a:cubicBezTo>
                  <a:pt x="1431" y="1239"/>
                  <a:pt x="1436" y="1238"/>
                  <a:pt x="1441" y="1238"/>
                </a:cubicBezTo>
                <a:cubicBezTo>
                  <a:pt x="1442" y="1237"/>
                  <a:pt x="1444" y="1237"/>
                  <a:pt x="1445" y="1237"/>
                </a:cubicBezTo>
                <a:cubicBezTo>
                  <a:pt x="1446" y="1236"/>
                  <a:pt x="1447" y="1236"/>
                  <a:pt x="1448" y="1235"/>
                </a:cubicBezTo>
                <a:cubicBezTo>
                  <a:pt x="1451" y="1236"/>
                  <a:pt x="1453" y="1236"/>
                  <a:pt x="1456" y="1236"/>
                </a:cubicBezTo>
                <a:cubicBezTo>
                  <a:pt x="1473" y="1234"/>
                  <a:pt x="1490" y="1232"/>
                  <a:pt x="1507" y="1230"/>
                </a:cubicBezTo>
                <a:cubicBezTo>
                  <a:pt x="1518" y="1228"/>
                  <a:pt x="1525" y="1218"/>
                  <a:pt x="1524" y="120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Open Sans Light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0AE0E78-25D3-4234-8262-6CB5D7338BD3}"/>
              </a:ext>
            </a:extLst>
          </p:cNvPr>
          <p:cNvGrpSpPr/>
          <p:nvPr/>
        </p:nvGrpSpPr>
        <p:grpSpPr>
          <a:xfrm>
            <a:off x="6814765" y="2995307"/>
            <a:ext cx="394146" cy="551277"/>
            <a:chOff x="8913813" y="6145213"/>
            <a:chExt cx="712788" cy="996950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9AD5E71-BE42-435B-990F-4F896A0ED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1" y="6145213"/>
              <a:ext cx="596900" cy="974725"/>
            </a:xfrm>
            <a:custGeom>
              <a:avLst/>
              <a:gdLst>
                <a:gd name="T0" fmla="*/ 174 w 216"/>
                <a:gd name="T1" fmla="*/ 339 h 353"/>
                <a:gd name="T2" fmla="*/ 42 w 216"/>
                <a:gd name="T3" fmla="*/ 263 h 353"/>
                <a:gd name="T4" fmla="*/ 0 w 216"/>
                <a:gd name="T5" fmla="*/ 183 h 353"/>
                <a:gd name="T6" fmla="*/ 0 w 216"/>
                <a:gd name="T7" fmla="*/ 45 h 353"/>
                <a:gd name="T8" fmla="*/ 42 w 216"/>
                <a:gd name="T9" fmla="*/ 13 h 353"/>
                <a:gd name="T10" fmla="*/ 174 w 216"/>
                <a:gd name="T11" fmla="*/ 90 h 353"/>
                <a:gd name="T12" fmla="*/ 216 w 216"/>
                <a:gd name="T13" fmla="*/ 170 h 353"/>
                <a:gd name="T14" fmla="*/ 216 w 216"/>
                <a:gd name="T15" fmla="*/ 308 h 353"/>
                <a:gd name="T16" fmla="*/ 174 w 216"/>
                <a:gd name="T17" fmla="*/ 33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53">
                  <a:moveTo>
                    <a:pt x="174" y="339"/>
                  </a:moveTo>
                  <a:cubicBezTo>
                    <a:pt x="42" y="263"/>
                    <a:pt x="42" y="263"/>
                    <a:pt x="42" y="263"/>
                  </a:cubicBezTo>
                  <a:cubicBezTo>
                    <a:pt x="18" y="250"/>
                    <a:pt x="0" y="214"/>
                    <a:pt x="0" y="18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18" y="0"/>
                    <a:pt x="42" y="13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97" y="103"/>
                    <a:pt x="216" y="139"/>
                    <a:pt x="216" y="17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6" y="339"/>
                    <a:pt x="197" y="353"/>
                    <a:pt x="174" y="339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CF7CB07-472E-4C62-AD59-DBA961DAB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813" y="6167438"/>
              <a:ext cx="596900" cy="974725"/>
            </a:xfrm>
            <a:custGeom>
              <a:avLst/>
              <a:gdLst>
                <a:gd name="T0" fmla="*/ 174 w 216"/>
                <a:gd name="T1" fmla="*/ 340 h 353"/>
                <a:gd name="T2" fmla="*/ 42 w 216"/>
                <a:gd name="T3" fmla="*/ 264 h 353"/>
                <a:gd name="T4" fmla="*/ 0 w 216"/>
                <a:gd name="T5" fmla="*/ 183 h 353"/>
                <a:gd name="T6" fmla="*/ 0 w 216"/>
                <a:gd name="T7" fmla="*/ 46 h 353"/>
                <a:gd name="T8" fmla="*/ 42 w 216"/>
                <a:gd name="T9" fmla="*/ 14 h 353"/>
                <a:gd name="T10" fmla="*/ 174 w 216"/>
                <a:gd name="T11" fmla="*/ 90 h 353"/>
                <a:gd name="T12" fmla="*/ 216 w 216"/>
                <a:gd name="T13" fmla="*/ 170 h 353"/>
                <a:gd name="T14" fmla="*/ 216 w 216"/>
                <a:gd name="T15" fmla="*/ 308 h 353"/>
                <a:gd name="T16" fmla="*/ 174 w 216"/>
                <a:gd name="T17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53">
                  <a:moveTo>
                    <a:pt x="174" y="340"/>
                  </a:moveTo>
                  <a:cubicBezTo>
                    <a:pt x="42" y="264"/>
                    <a:pt x="42" y="264"/>
                    <a:pt x="42" y="264"/>
                  </a:cubicBezTo>
                  <a:cubicBezTo>
                    <a:pt x="19" y="250"/>
                    <a:pt x="0" y="214"/>
                    <a:pt x="0" y="1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5"/>
                    <a:pt x="19" y="0"/>
                    <a:pt x="42" y="14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98" y="104"/>
                    <a:pt x="216" y="140"/>
                    <a:pt x="216" y="17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6" y="339"/>
                    <a:pt x="198" y="353"/>
                    <a:pt x="174" y="340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902A2E9-93D4-44BC-9C52-9AD3E64F8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6538" y="6775450"/>
              <a:ext cx="157163" cy="141288"/>
            </a:xfrm>
            <a:custGeom>
              <a:avLst/>
              <a:gdLst>
                <a:gd name="T0" fmla="*/ 47 w 57"/>
                <a:gd name="T1" fmla="*/ 48 h 51"/>
                <a:gd name="T2" fmla="*/ 10 w 57"/>
                <a:gd name="T3" fmla="*/ 27 h 51"/>
                <a:gd name="T4" fmla="*/ 0 w 57"/>
                <a:gd name="T5" fmla="*/ 9 h 51"/>
                <a:gd name="T6" fmla="*/ 10 w 57"/>
                <a:gd name="T7" fmla="*/ 3 h 51"/>
                <a:gd name="T8" fmla="*/ 47 w 57"/>
                <a:gd name="T9" fmla="*/ 25 h 51"/>
                <a:gd name="T10" fmla="*/ 57 w 57"/>
                <a:gd name="T11" fmla="*/ 42 h 51"/>
                <a:gd name="T12" fmla="*/ 47 w 57"/>
                <a:gd name="T13" fmla="*/ 48 h 51"/>
                <a:gd name="T14" fmla="*/ 10 w 57"/>
                <a:gd name="T15" fmla="*/ 11 h 51"/>
                <a:gd name="T16" fmla="*/ 6 w 57"/>
                <a:gd name="T17" fmla="*/ 13 h 51"/>
                <a:gd name="T18" fmla="*/ 10 w 57"/>
                <a:gd name="T19" fmla="*/ 20 h 51"/>
                <a:gd name="T20" fmla="*/ 47 w 57"/>
                <a:gd name="T21" fmla="*/ 41 h 51"/>
                <a:gd name="T22" fmla="*/ 51 w 57"/>
                <a:gd name="T23" fmla="*/ 39 h 51"/>
                <a:gd name="T24" fmla="*/ 47 w 57"/>
                <a:gd name="T25" fmla="*/ 32 h 51"/>
                <a:gd name="T26" fmla="*/ 10 w 57"/>
                <a:gd name="T2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1">
                  <a:moveTo>
                    <a:pt x="47" y="48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5" y="24"/>
                    <a:pt x="0" y="16"/>
                    <a:pt x="0" y="9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8"/>
                    <a:pt x="57" y="36"/>
                    <a:pt x="57" y="42"/>
                  </a:cubicBezTo>
                  <a:cubicBezTo>
                    <a:pt x="57" y="49"/>
                    <a:pt x="53" y="51"/>
                    <a:pt x="47" y="48"/>
                  </a:cubicBezTo>
                  <a:close/>
                  <a:moveTo>
                    <a:pt x="10" y="11"/>
                  </a:moveTo>
                  <a:cubicBezTo>
                    <a:pt x="8" y="9"/>
                    <a:pt x="6" y="10"/>
                    <a:pt x="6" y="13"/>
                  </a:cubicBezTo>
                  <a:cubicBezTo>
                    <a:pt x="6" y="15"/>
                    <a:pt x="8" y="18"/>
                    <a:pt x="10" y="2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9" y="42"/>
                    <a:pt x="51" y="41"/>
                    <a:pt x="51" y="39"/>
                  </a:cubicBezTo>
                  <a:cubicBezTo>
                    <a:pt x="51" y="36"/>
                    <a:pt x="49" y="33"/>
                    <a:pt x="47" y="32"/>
                  </a:cubicBezTo>
                  <a:lnTo>
                    <a:pt x="10" y="11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E90AA6C-B823-42C5-955D-9C6CFDED1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6538" y="6731000"/>
              <a:ext cx="157163" cy="141288"/>
            </a:xfrm>
            <a:custGeom>
              <a:avLst/>
              <a:gdLst>
                <a:gd name="T0" fmla="*/ 47 w 57"/>
                <a:gd name="T1" fmla="*/ 48 h 51"/>
                <a:gd name="T2" fmla="*/ 10 w 57"/>
                <a:gd name="T3" fmla="*/ 27 h 51"/>
                <a:gd name="T4" fmla="*/ 0 w 57"/>
                <a:gd name="T5" fmla="*/ 9 h 51"/>
                <a:gd name="T6" fmla="*/ 10 w 57"/>
                <a:gd name="T7" fmla="*/ 3 h 51"/>
                <a:gd name="T8" fmla="*/ 47 w 57"/>
                <a:gd name="T9" fmla="*/ 24 h 51"/>
                <a:gd name="T10" fmla="*/ 57 w 57"/>
                <a:gd name="T11" fmla="*/ 42 h 51"/>
                <a:gd name="T12" fmla="*/ 47 w 57"/>
                <a:gd name="T13" fmla="*/ 48 h 51"/>
                <a:gd name="T14" fmla="*/ 10 w 57"/>
                <a:gd name="T15" fmla="*/ 10 h 51"/>
                <a:gd name="T16" fmla="*/ 6 w 57"/>
                <a:gd name="T17" fmla="*/ 13 h 51"/>
                <a:gd name="T18" fmla="*/ 10 w 57"/>
                <a:gd name="T19" fmla="*/ 19 h 51"/>
                <a:gd name="T20" fmla="*/ 47 w 57"/>
                <a:gd name="T21" fmla="*/ 41 h 51"/>
                <a:gd name="T22" fmla="*/ 51 w 57"/>
                <a:gd name="T23" fmla="*/ 38 h 51"/>
                <a:gd name="T24" fmla="*/ 47 w 57"/>
                <a:gd name="T25" fmla="*/ 32 h 51"/>
                <a:gd name="T26" fmla="*/ 10 w 57"/>
                <a:gd name="T2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1">
                  <a:moveTo>
                    <a:pt x="47" y="48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5" y="23"/>
                    <a:pt x="0" y="15"/>
                    <a:pt x="0" y="9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3" y="28"/>
                    <a:pt x="57" y="36"/>
                    <a:pt x="57" y="42"/>
                  </a:cubicBezTo>
                  <a:cubicBezTo>
                    <a:pt x="57" y="48"/>
                    <a:pt x="53" y="51"/>
                    <a:pt x="47" y="48"/>
                  </a:cubicBezTo>
                  <a:close/>
                  <a:moveTo>
                    <a:pt x="10" y="10"/>
                  </a:moveTo>
                  <a:cubicBezTo>
                    <a:pt x="8" y="9"/>
                    <a:pt x="6" y="10"/>
                    <a:pt x="6" y="13"/>
                  </a:cubicBezTo>
                  <a:cubicBezTo>
                    <a:pt x="6" y="15"/>
                    <a:pt x="8" y="18"/>
                    <a:pt x="10" y="1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9" y="42"/>
                    <a:pt x="51" y="41"/>
                    <a:pt x="51" y="38"/>
                  </a:cubicBezTo>
                  <a:cubicBezTo>
                    <a:pt x="51" y="36"/>
                    <a:pt x="49" y="33"/>
                    <a:pt x="47" y="32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F0E3108-8562-409E-9A1C-AE836222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6838950"/>
              <a:ext cx="119063" cy="96838"/>
            </a:xfrm>
            <a:custGeom>
              <a:avLst/>
              <a:gdLst>
                <a:gd name="T0" fmla="*/ 22 w 43"/>
                <a:gd name="T1" fmla="*/ 29 h 35"/>
                <a:gd name="T2" fmla="*/ 0 w 43"/>
                <a:gd name="T3" fmla="*/ 0 h 35"/>
                <a:gd name="T4" fmla="*/ 6 w 43"/>
                <a:gd name="T5" fmla="*/ 1 h 35"/>
                <a:gd name="T6" fmla="*/ 22 w 43"/>
                <a:gd name="T7" fmla="*/ 22 h 35"/>
                <a:gd name="T8" fmla="*/ 37 w 43"/>
                <a:gd name="T9" fmla="*/ 19 h 35"/>
                <a:gd name="T10" fmla="*/ 43 w 43"/>
                <a:gd name="T11" fmla="*/ 24 h 35"/>
                <a:gd name="T12" fmla="*/ 22 w 43"/>
                <a:gd name="T1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5">
                  <a:moveTo>
                    <a:pt x="22" y="29"/>
                  </a:moveTo>
                  <a:cubicBezTo>
                    <a:pt x="12" y="24"/>
                    <a:pt x="4" y="12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9"/>
                    <a:pt x="15" y="18"/>
                    <a:pt x="22" y="22"/>
                  </a:cubicBezTo>
                  <a:cubicBezTo>
                    <a:pt x="29" y="26"/>
                    <a:pt x="35" y="24"/>
                    <a:pt x="37" y="19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0" y="33"/>
                    <a:pt x="31" y="35"/>
                    <a:pt x="22" y="29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ABC1B30-C2CA-4965-AC13-71910F47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5263" y="6457950"/>
              <a:ext cx="242888" cy="358775"/>
            </a:xfrm>
            <a:custGeom>
              <a:avLst/>
              <a:gdLst>
                <a:gd name="T0" fmla="*/ 27 w 88"/>
                <a:gd name="T1" fmla="*/ 107 h 130"/>
                <a:gd name="T2" fmla="*/ 21 w 88"/>
                <a:gd name="T3" fmla="*/ 103 h 130"/>
                <a:gd name="T4" fmla="*/ 14 w 88"/>
                <a:gd name="T5" fmla="*/ 86 h 130"/>
                <a:gd name="T6" fmla="*/ 0 w 88"/>
                <a:gd name="T7" fmla="*/ 40 h 130"/>
                <a:gd name="T8" fmla="*/ 44 w 88"/>
                <a:gd name="T9" fmla="*/ 14 h 130"/>
                <a:gd name="T10" fmla="*/ 88 w 88"/>
                <a:gd name="T11" fmla="*/ 90 h 130"/>
                <a:gd name="T12" fmla="*/ 73 w 88"/>
                <a:gd name="T13" fmla="*/ 120 h 130"/>
                <a:gd name="T14" fmla="*/ 73 w 88"/>
                <a:gd name="T15" fmla="*/ 120 h 130"/>
                <a:gd name="T16" fmla="*/ 67 w 88"/>
                <a:gd name="T17" fmla="*/ 130 h 130"/>
                <a:gd name="T18" fmla="*/ 61 w 88"/>
                <a:gd name="T19" fmla="*/ 126 h 130"/>
                <a:gd name="T20" fmla="*/ 69 w 88"/>
                <a:gd name="T21" fmla="*/ 112 h 130"/>
                <a:gd name="T22" fmla="*/ 69 w 88"/>
                <a:gd name="T23" fmla="*/ 113 h 130"/>
                <a:gd name="T24" fmla="*/ 69 w 88"/>
                <a:gd name="T25" fmla="*/ 112 h 130"/>
                <a:gd name="T26" fmla="*/ 82 w 88"/>
                <a:gd name="T27" fmla="*/ 87 h 130"/>
                <a:gd name="T28" fmla="*/ 44 w 88"/>
                <a:gd name="T29" fmla="*/ 21 h 130"/>
                <a:gd name="T30" fmla="*/ 6 w 88"/>
                <a:gd name="T31" fmla="*/ 43 h 130"/>
                <a:gd name="T32" fmla="*/ 19 w 88"/>
                <a:gd name="T33" fmla="*/ 83 h 130"/>
                <a:gd name="T34" fmla="*/ 27 w 88"/>
                <a:gd name="T35" fmla="*/ 10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30">
                  <a:moveTo>
                    <a:pt x="27" y="107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21" y="99"/>
                    <a:pt x="19" y="93"/>
                    <a:pt x="14" y="86"/>
                  </a:cubicBezTo>
                  <a:cubicBezTo>
                    <a:pt x="5" y="71"/>
                    <a:pt x="0" y="54"/>
                    <a:pt x="0" y="40"/>
                  </a:cubicBezTo>
                  <a:cubicBezTo>
                    <a:pt x="0" y="12"/>
                    <a:pt x="19" y="0"/>
                    <a:pt x="44" y="14"/>
                  </a:cubicBezTo>
                  <a:cubicBezTo>
                    <a:pt x="68" y="28"/>
                    <a:pt x="88" y="62"/>
                    <a:pt x="88" y="90"/>
                  </a:cubicBezTo>
                  <a:cubicBezTo>
                    <a:pt x="88" y="105"/>
                    <a:pt x="83" y="115"/>
                    <a:pt x="73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9" y="122"/>
                    <a:pt x="67" y="125"/>
                    <a:pt x="67" y="130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0"/>
                    <a:pt x="63" y="115"/>
                    <a:pt x="69" y="112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77" y="108"/>
                    <a:pt x="82" y="99"/>
                    <a:pt x="82" y="87"/>
                  </a:cubicBezTo>
                  <a:cubicBezTo>
                    <a:pt x="82" y="63"/>
                    <a:pt x="65" y="33"/>
                    <a:pt x="44" y="21"/>
                  </a:cubicBezTo>
                  <a:cubicBezTo>
                    <a:pt x="23" y="9"/>
                    <a:pt x="6" y="19"/>
                    <a:pt x="6" y="43"/>
                  </a:cubicBezTo>
                  <a:cubicBezTo>
                    <a:pt x="6" y="56"/>
                    <a:pt x="11" y="70"/>
                    <a:pt x="19" y="83"/>
                  </a:cubicBezTo>
                  <a:cubicBezTo>
                    <a:pt x="24" y="93"/>
                    <a:pt x="27" y="101"/>
                    <a:pt x="27" y="107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C54903F-9245-4840-81B8-6C0385168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6630988"/>
              <a:ext cx="74613" cy="163513"/>
            </a:xfrm>
            <a:custGeom>
              <a:avLst/>
              <a:gdLst>
                <a:gd name="T0" fmla="*/ 22 w 27"/>
                <a:gd name="T1" fmla="*/ 59 h 59"/>
                <a:gd name="T2" fmla="*/ 16 w 27"/>
                <a:gd name="T3" fmla="*/ 54 h 59"/>
                <a:gd name="T4" fmla="*/ 20 w 27"/>
                <a:gd name="T5" fmla="*/ 22 h 59"/>
                <a:gd name="T6" fmla="*/ 19 w 27"/>
                <a:gd name="T7" fmla="*/ 22 h 59"/>
                <a:gd name="T8" fmla="*/ 13 w 27"/>
                <a:gd name="T9" fmla="*/ 16 h 59"/>
                <a:gd name="T10" fmla="*/ 10 w 27"/>
                <a:gd name="T11" fmla="*/ 16 h 59"/>
                <a:gd name="T12" fmla="*/ 7 w 27"/>
                <a:gd name="T13" fmla="*/ 14 h 59"/>
                <a:gd name="T14" fmla="*/ 11 w 27"/>
                <a:gd name="T15" fmla="*/ 52 h 59"/>
                <a:gd name="T16" fmla="*/ 5 w 27"/>
                <a:gd name="T17" fmla="*/ 49 h 59"/>
                <a:gd name="T18" fmla="*/ 0 w 27"/>
                <a:gd name="T19" fmla="*/ 3 h 59"/>
                <a:gd name="T20" fmla="*/ 2 w 27"/>
                <a:gd name="T21" fmla="*/ 0 h 59"/>
                <a:gd name="T22" fmla="*/ 6 w 27"/>
                <a:gd name="T23" fmla="*/ 4 h 59"/>
                <a:gd name="T24" fmla="*/ 9 w 27"/>
                <a:gd name="T25" fmla="*/ 8 h 59"/>
                <a:gd name="T26" fmla="*/ 11 w 27"/>
                <a:gd name="T27" fmla="*/ 8 h 59"/>
                <a:gd name="T28" fmla="*/ 14 w 27"/>
                <a:gd name="T29" fmla="*/ 7 h 59"/>
                <a:gd name="T30" fmla="*/ 17 w 27"/>
                <a:gd name="T31" fmla="*/ 11 h 59"/>
                <a:gd name="T32" fmla="*/ 18 w 27"/>
                <a:gd name="T33" fmla="*/ 14 h 59"/>
                <a:gd name="T34" fmla="*/ 22 w 27"/>
                <a:gd name="T35" fmla="*/ 13 h 59"/>
                <a:gd name="T36" fmla="*/ 25 w 27"/>
                <a:gd name="T37" fmla="*/ 14 h 59"/>
                <a:gd name="T38" fmla="*/ 27 w 27"/>
                <a:gd name="T39" fmla="*/ 19 h 59"/>
                <a:gd name="T40" fmla="*/ 22 w 27"/>
                <a:gd name="T4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59">
                  <a:moveTo>
                    <a:pt x="22" y="59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7" y="21"/>
                    <a:pt x="15" y="19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7" y="1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1"/>
                    <a:pt x="5" y="2"/>
                    <a:pt x="6" y="4"/>
                  </a:cubicBezTo>
                  <a:cubicBezTo>
                    <a:pt x="6" y="4"/>
                    <a:pt x="7" y="7"/>
                    <a:pt x="9" y="8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1" y="6"/>
                    <a:pt x="12" y="6"/>
                    <a:pt x="14" y="7"/>
                  </a:cubicBezTo>
                  <a:cubicBezTo>
                    <a:pt x="15" y="8"/>
                    <a:pt x="16" y="9"/>
                    <a:pt x="17" y="11"/>
                  </a:cubicBezTo>
                  <a:cubicBezTo>
                    <a:pt x="17" y="12"/>
                    <a:pt x="18" y="14"/>
                    <a:pt x="18" y="14"/>
                  </a:cubicBezTo>
                  <a:cubicBezTo>
                    <a:pt x="20" y="14"/>
                    <a:pt x="21" y="13"/>
                    <a:pt x="22" y="13"/>
                  </a:cubicBezTo>
                  <a:cubicBezTo>
                    <a:pt x="22" y="12"/>
                    <a:pt x="24" y="13"/>
                    <a:pt x="25" y="14"/>
                  </a:cubicBezTo>
                  <a:cubicBezTo>
                    <a:pt x="27" y="15"/>
                    <a:pt x="27" y="17"/>
                    <a:pt x="27" y="19"/>
                  </a:cubicBezTo>
                  <a:lnTo>
                    <a:pt x="22" y="59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A67B73D-0B41-4A45-A24B-2F3F8C03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263" y="6545263"/>
              <a:ext cx="74613" cy="111125"/>
            </a:xfrm>
            <a:custGeom>
              <a:avLst/>
              <a:gdLst>
                <a:gd name="T0" fmla="*/ 23 w 27"/>
                <a:gd name="T1" fmla="*/ 39 h 40"/>
                <a:gd name="T2" fmla="*/ 20 w 27"/>
                <a:gd name="T3" fmla="*/ 35 h 40"/>
                <a:gd name="T4" fmla="*/ 2 w 27"/>
                <a:gd name="T5" fmla="*/ 8 h 40"/>
                <a:gd name="T6" fmla="*/ 0 w 27"/>
                <a:gd name="T7" fmla="*/ 2 h 40"/>
                <a:gd name="T8" fmla="*/ 4 w 27"/>
                <a:gd name="T9" fmla="*/ 2 h 40"/>
                <a:gd name="T10" fmla="*/ 26 w 27"/>
                <a:gd name="T11" fmla="*/ 37 h 40"/>
                <a:gd name="T12" fmla="*/ 24 w 27"/>
                <a:gd name="T13" fmla="*/ 40 h 40"/>
                <a:gd name="T14" fmla="*/ 23 w 2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40">
                  <a:moveTo>
                    <a:pt x="23" y="39"/>
                  </a:moveTo>
                  <a:cubicBezTo>
                    <a:pt x="22" y="39"/>
                    <a:pt x="21" y="37"/>
                    <a:pt x="20" y="35"/>
                  </a:cubicBezTo>
                  <a:cubicBezTo>
                    <a:pt x="18" y="25"/>
                    <a:pt x="12" y="16"/>
                    <a:pt x="2" y="8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0"/>
                    <a:pt x="2" y="0"/>
                    <a:pt x="4" y="2"/>
                  </a:cubicBezTo>
                  <a:cubicBezTo>
                    <a:pt x="16" y="12"/>
                    <a:pt x="23" y="24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2D4DBE2-3C20-43C2-B51B-B3B89CBFD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4776" y="6521450"/>
              <a:ext cx="68263" cy="57150"/>
            </a:xfrm>
            <a:custGeom>
              <a:avLst/>
              <a:gdLst>
                <a:gd name="T0" fmla="*/ 22 w 25"/>
                <a:gd name="T1" fmla="*/ 20 h 21"/>
                <a:gd name="T2" fmla="*/ 3 w 25"/>
                <a:gd name="T3" fmla="*/ 9 h 21"/>
                <a:gd name="T4" fmla="*/ 0 w 25"/>
                <a:gd name="T5" fmla="*/ 3 h 21"/>
                <a:gd name="T6" fmla="*/ 3 w 25"/>
                <a:gd name="T7" fmla="*/ 1 h 21"/>
                <a:gd name="T8" fmla="*/ 22 w 25"/>
                <a:gd name="T9" fmla="*/ 12 h 21"/>
                <a:gd name="T10" fmla="*/ 25 w 25"/>
                <a:gd name="T11" fmla="*/ 18 h 21"/>
                <a:gd name="T12" fmla="*/ 22 w 2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22" y="2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3"/>
                    <a:pt x="25" y="16"/>
                    <a:pt x="25" y="18"/>
                  </a:cubicBezTo>
                  <a:cubicBezTo>
                    <a:pt x="25" y="20"/>
                    <a:pt x="24" y="21"/>
                    <a:pt x="22" y="20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E395409-9E95-440B-B4E6-87E03D8CD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76" y="6727825"/>
              <a:ext cx="68263" cy="55563"/>
            </a:xfrm>
            <a:custGeom>
              <a:avLst/>
              <a:gdLst>
                <a:gd name="T0" fmla="*/ 22 w 25"/>
                <a:gd name="T1" fmla="*/ 19 h 20"/>
                <a:gd name="T2" fmla="*/ 3 w 25"/>
                <a:gd name="T3" fmla="*/ 8 h 20"/>
                <a:gd name="T4" fmla="*/ 0 w 25"/>
                <a:gd name="T5" fmla="*/ 3 h 20"/>
                <a:gd name="T6" fmla="*/ 3 w 25"/>
                <a:gd name="T7" fmla="*/ 1 h 20"/>
                <a:gd name="T8" fmla="*/ 22 w 25"/>
                <a:gd name="T9" fmla="*/ 12 h 20"/>
                <a:gd name="T10" fmla="*/ 25 w 25"/>
                <a:gd name="T11" fmla="*/ 17 h 20"/>
                <a:gd name="T12" fmla="*/ 22 w 25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0">
                  <a:moveTo>
                    <a:pt x="22" y="1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3"/>
                    <a:pt x="25" y="15"/>
                    <a:pt x="25" y="17"/>
                  </a:cubicBezTo>
                  <a:cubicBezTo>
                    <a:pt x="25" y="19"/>
                    <a:pt x="24" y="20"/>
                    <a:pt x="22" y="19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6396994-7D56-41B7-8F96-58E974FDE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1" y="6543675"/>
              <a:ext cx="80963" cy="57150"/>
            </a:xfrm>
            <a:custGeom>
              <a:avLst/>
              <a:gdLst>
                <a:gd name="T0" fmla="*/ 4 w 29"/>
                <a:gd name="T1" fmla="*/ 21 h 21"/>
                <a:gd name="T2" fmla="*/ 1 w 29"/>
                <a:gd name="T3" fmla="*/ 19 h 21"/>
                <a:gd name="T4" fmla="*/ 1 w 29"/>
                <a:gd name="T5" fmla="*/ 13 h 21"/>
                <a:gd name="T6" fmla="*/ 24 w 29"/>
                <a:gd name="T7" fmla="*/ 1 h 21"/>
                <a:gd name="T8" fmla="*/ 28 w 29"/>
                <a:gd name="T9" fmla="*/ 3 h 21"/>
                <a:gd name="T10" fmla="*/ 28 w 29"/>
                <a:gd name="T11" fmla="*/ 8 h 21"/>
                <a:gd name="T12" fmla="*/ 6 w 29"/>
                <a:gd name="T13" fmla="*/ 21 h 21"/>
                <a:gd name="T14" fmla="*/ 4 w 2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4" y="21"/>
                  </a:moveTo>
                  <a:cubicBezTo>
                    <a:pt x="3" y="20"/>
                    <a:pt x="2" y="20"/>
                    <a:pt x="1" y="19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9" y="5"/>
                    <a:pt x="29" y="8"/>
                    <a:pt x="28" y="8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1"/>
                    <a:pt x="4" y="21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F1433CEB-A090-4F11-A89F-199F6BE02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976" y="6405563"/>
              <a:ext cx="17463" cy="84138"/>
            </a:xfrm>
            <a:custGeom>
              <a:avLst/>
              <a:gdLst>
                <a:gd name="T0" fmla="*/ 3 w 6"/>
                <a:gd name="T1" fmla="*/ 30 h 31"/>
                <a:gd name="T2" fmla="*/ 0 w 6"/>
                <a:gd name="T3" fmla="*/ 24 h 31"/>
                <a:gd name="T4" fmla="*/ 0 w 6"/>
                <a:gd name="T5" fmla="*/ 2 h 31"/>
                <a:gd name="T6" fmla="*/ 3 w 6"/>
                <a:gd name="T7" fmla="*/ 1 h 31"/>
                <a:gd name="T8" fmla="*/ 6 w 6"/>
                <a:gd name="T9" fmla="*/ 6 h 31"/>
                <a:gd name="T10" fmla="*/ 6 w 6"/>
                <a:gd name="T11" fmla="*/ 28 h 31"/>
                <a:gd name="T12" fmla="*/ 3 w 6"/>
                <a:gd name="T13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1">
                  <a:moveTo>
                    <a:pt x="3" y="30"/>
                  </a:moveTo>
                  <a:cubicBezTo>
                    <a:pt x="1" y="29"/>
                    <a:pt x="0" y="26"/>
                    <a:pt x="0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6" y="4"/>
                    <a:pt x="6" y="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0"/>
                    <a:pt x="4" y="31"/>
                    <a:pt x="3" y="30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3B5FF2-0D38-4FCA-8BF3-EFAC39A80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6526" y="6350000"/>
              <a:ext cx="80963" cy="130175"/>
            </a:xfrm>
            <a:custGeom>
              <a:avLst/>
              <a:gdLst>
                <a:gd name="T0" fmla="*/ 26 w 29"/>
                <a:gd name="T1" fmla="*/ 46 h 47"/>
                <a:gd name="T2" fmla="*/ 24 w 29"/>
                <a:gd name="T3" fmla="*/ 44 h 47"/>
                <a:gd name="T4" fmla="*/ 2 w 29"/>
                <a:gd name="T5" fmla="*/ 5 h 47"/>
                <a:gd name="T6" fmla="*/ 2 w 29"/>
                <a:gd name="T7" fmla="*/ 0 h 47"/>
                <a:gd name="T8" fmla="*/ 6 w 29"/>
                <a:gd name="T9" fmla="*/ 3 h 47"/>
                <a:gd name="T10" fmla="*/ 28 w 29"/>
                <a:gd name="T11" fmla="*/ 41 h 47"/>
                <a:gd name="T12" fmla="*/ 28 w 29"/>
                <a:gd name="T13" fmla="*/ 46 h 47"/>
                <a:gd name="T14" fmla="*/ 26 w 29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7">
                  <a:moveTo>
                    <a:pt x="26" y="46"/>
                  </a:moveTo>
                  <a:cubicBezTo>
                    <a:pt x="25" y="46"/>
                    <a:pt x="24" y="45"/>
                    <a:pt x="24" y="4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1"/>
                    <a:pt x="6" y="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3"/>
                    <a:pt x="29" y="46"/>
                    <a:pt x="28" y="46"/>
                  </a:cubicBezTo>
                  <a:cubicBezTo>
                    <a:pt x="28" y="47"/>
                    <a:pt x="27" y="46"/>
                    <a:pt x="26" y="46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7B78FF0-25B1-4452-98D8-CC3DDF362462}"/>
              </a:ext>
            </a:extLst>
          </p:cNvPr>
          <p:cNvGrpSpPr/>
          <p:nvPr/>
        </p:nvGrpSpPr>
        <p:grpSpPr>
          <a:xfrm>
            <a:off x="10266392" y="2438762"/>
            <a:ext cx="440671" cy="660128"/>
            <a:chOff x="15155863" y="5138738"/>
            <a:chExt cx="796926" cy="119380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CB5DC2E-31BF-4F32-B41A-2B2D19F2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4926" y="5138738"/>
              <a:ext cx="677863" cy="1111250"/>
            </a:xfrm>
            <a:custGeom>
              <a:avLst/>
              <a:gdLst>
                <a:gd name="T0" fmla="*/ 198 w 246"/>
                <a:gd name="T1" fmla="*/ 387 h 402"/>
                <a:gd name="T2" fmla="*/ 47 w 246"/>
                <a:gd name="T3" fmla="*/ 300 h 402"/>
                <a:gd name="T4" fmla="*/ 0 w 246"/>
                <a:gd name="T5" fmla="*/ 208 h 402"/>
                <a:gd name="T6" fmla="*/ 0 w 246"/>
                <a:gd name="T7" fmla="*/ 51 h 402"/>
                <a:gd name="T8" fmla="*/ 47 w 246"/>
                <a:gd name="T9" fmla="*/ 15 h 402"/>
                <a:gd name="T10" fmla="*/ 198 w 246"/>
                <a:gd name="T11" fmla="*/ 102 h 402"/>
                <a:gd name="T12" fmla="*/ 246 w 246"/>
                <a:gd name="T13" fmla="*/ 194 h 402"/>
                <a:gd name="T14" fmla="*/ 246 w 246"/>
                <a:gd name="T15" fmla="*/ 350 h 402"/>
                <a:gd name="T16" fmla="*/ 198 w 246"/>
                <a:gd name="T17" fmla="*/ 38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402">
                  <a:moveTo>
                    <a:pt x="198" y="387"/>
                  </a:moveTo>
                  <a:cubicBezTo>
                    <a:pt x="47" y="300"/>
                    <a:pt x="47" y="300"/>
                    <a:pt x="47" y="300"/>
                  </a:cubicBezTo>
                  <a:cubicBezTo>
                    <a:pt x="21" y="284"/>
                    <a:pt x="0" y="243"/>
                    <a:pt x="0" y="20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6"/>
                    <a:pt x="21" y="0"/>
                    <a:pt x="47" y="15"/>
                  </a:cubicBezTo>
                  <a:cubicBezTo>
                    <a:pt x="198" y="102"/>
                    <a:pt x="198" y="102"/>
                    <a:pt x="198" y="102"/>
                  </a:cubicBezTo>
                  <a:cubicBezTo>
                    <a:pt x="225" y="117"/>
                    <a:pt x="246" y="158"/>
                    <a:pt x="246" y="194"/>
                  </a:cubicBezTo>
                  <a:cubicBezTo>
                    <a:pt x="246" y="350"/>
                    <a:pt x="246" y="350"/>
                    <a:pt x="246" y="350"/>
                  </a:cubicBezTo>
                  <a:cubicBezTo>
                    <a:pt x="246" y="386"/>
                    <a:pt x="225" y="402"/>
                    <a:pt x="198" y="387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26999B6-58FB-4CEE-BFA2-44BB821BE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2413" y="5383213"/>
              <a:ext cx="220663" cy="198438"/>
            </a:xfrm>
            <a:custGeom>
              <a:avLst/>
              <a:gdLst>
                <a:gd name="T0" fmla="*/ 78 w 80"/>
                <a:gd name="T1" fmla="*/ 71 h 72"/>
                <a:gd name="T2" fmla="*/ 76 w 80"/>
                <a:gd name="T3" fmla="*/ 68 h 72"/>
                <a:gd name="T4" fmla="*/ 76 w 80"/>
                <a:gd name="T5" fmla="*/ 64 h 72"/>
                <a:gd name="T6" fmla="*/ 58 w 80"/>
                <a:gd name="T7" fmla="*/ 33 h 72"/>
                <a:gd name="T8" fmla="*/ 23 w 80"/>
                <a:gd name="T9" fmla="*/ 13 h 72"/>
                <a:gd name="T10" fmla="*/ 5 w 80"/>
                <a:gd name="T11" fmla="*/ 23 h 72"/>
                <a:gd name="T12" fmla="*/ 5 w 80"/>
                <a:gd name="T13" fmla="*/ 26 h 72"/>
                <a:gd name="T14" fmla="*/ 2 w 80"/>
                <a:gd name="T15" fmla="*/ 28 h 72"/>
                <a:gd name="T16" fmla="*/ 0 w 80"/>
                <a:gd name="T17" fmla="*/ 24 h 72"/>
                <a:gd name="T18" fmla="*/ 0 w 80"/>
                <a:gd name="T19" fmla="*/ 21 h 72"/>
                <a:gd name="T20" fmla="*/ 23 w 80"/>
                <a:gd name="T21" fmla="*/ 8 h 72"/>
                <a:gd name="T22" fmla="*/ 58 w 80"/>
                <a:gd name="T23" fmla="*/ 28 h 72"/>
                <a:gd name="T24" fmla="*/ 80 w 80"/>
                <a:gd name="T25" fmla="*/ 67 h 72"/>
                <a:gd name="T26" fmla="*/ 80 w 80"/>
                <a:gd name="T27" fmla="*/ 70 h 72"/>
                <a:gd name="T28" fmla="*/ 78 w 80"/>
                <a:gd name="T29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72">
                  <a:moveTo>
                    <a:pt x="78" y="71"/>
                  </a:moveTo>
                  <a:cubicBezTo>
                    <a:pt x="77" y="71"/>
                    <a:pt x="76" y="69"/>
                    <a:pt x="76" y="68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53"/>
                    <a:pt x="68" y="38"/>
                    <a:pt x="58" y="3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3" y="7"/>
                    <a:pt x="5" y="12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4" y="28"/>
                    <a:pt x="2" y="28"/>
                  </a:cubicBezTo>
                  <a:cubicBezTo>
                    <a:pt x="1" y="27"/>
                    <a:pt x="0" y="25"/>
                    <a:pt x="0" y="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6"/>
                    <a:pt x="10" y="0"/>
                    <a:pt x="23" y="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70" y="35"/>
                    <a:pt x="80" y="52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2"/>
                    <a:pt x="79" y="72"/>
                    <a:pt x="78" y="71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03EC504-7530-41BA-877F-30DF703A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751" y="5429250"/>
              <a:ext cx="157163" cy="133350"/>
            </a:xfrm>
            <a:custGeom>
              <a:avLst/>
              <a:gdLst>
                <a:gd name="T0" fmla="*/ 55 w 57"/>
                <a:gd name="T1" fmla="*/ 48 h 48"/>
                <a:gd name="T2" fmla="*/ 52 w 57"/>
                <a:gd name="T3" fmla="*/ 44 h 48"/>
                <a:gd name="T4" fmla="*/ 52 w 57"/>
                <a:gd name="T5" fmla="*/ 41 h 48"/>
                <a:gd name="T6" fmla="*/ 45 w 57"/>
                <a:gd name="T7" fmla="*/ 29 h 48"/>
                <a:gd name="T8" fmla="*/ 11 w 57"/>
                <a:gd name="T9" fmla="*/ 9 h 48"/>
                <a:gd name="T10" fmla="*/ 4 w 57"/>
                <a:gd name="T11" fmla="*/ 13 h 48"/>
                <a:gd name="T12" fmla="*/ 4 w 57"/>
                <a:gd name="T13" fmla="*/ 16 h 48"/>
                <a:gd name="T14" fmla="*/ 2 w 57"/>
                <a:gd name="T15" fmla="*/ 17 h 48"/>
                <a:gd name="T16" fmla="*/ 0 w 57"/>
                <a:gd name="T17" fmla="*/ 14 h 48"/>
                <a:gd name="T18" fmla="*/ 0 w 57"/>
                <a:gd name="T19" fmla="*/ 11 h 48"/>
                <a:gd name="T20" fmla="*/ 11 w 57"/>
                <a:gd name="T21" fmla="*/ 4 h 48"/>
                <a:gd name="T22" fmla="*/ 45 w 57"/>
                <a:gd name="T23" fmla="*/ 24 h 48"/>
                <a:gd name="T24" fmla="*/ 57 w 57"/>
                <a:gd name="T25" fmla="*/ 44 h 48"/>
                <a:gd name="T26" fmla="*/ 57 w 57"/>
                <a:gd name="T27" fmla="*/ 46 h 48"/>
                <a:gd name="T28" fmla="*/ 55 w 5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8">
                  <a:moveTo>
                    <a:pt x="55" y="48"/>
                  </a:moveTo>
                  <a:cubicBezTo>
                    <a:pt x="53" y="47"/>
                    <a:pt x="52" y="45"/>
                    <a:pt x="52" y="44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7"/>
                    <a:pt x="49" y="31"/>
                    <a:pt x="45" y="2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7" y="7"/>
                    <a:pt x="4" y="9"/>
                    <a:pt x="4" y="1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8"/>
                    <a:pt x="3" y="18"/>
                    <a:pt x="2" y="17"/>
                  </a:cubicBezTo>
                  <a:cubicBezTo>
                    <a:pt x="1" y="17"/>
                    <a:pt x="0" y="15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52" y="27"/>
                    <a:pt x="57" y="36"/>
                    <a:pt x="57" y="44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8"/>
                    <a:pt x="56" y="48"/>
                    <a:pt x="55" y="48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1501933-E8EC-43E2-A1E5-63C5FAFA0C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67013" y="5432425"/>
              <a:ext cx="93663" cy="82550"/>
            </a:xfrm>
            <a:custGeom>
              <a:avLst/>
              <a:gdLst>
                <a:gd name="T0" fmla="*/ 27 w 34"/>
                <a:gd name="T1" fmla="*/ 28 h 30"/>
                <a:gd name="T2" fmla="*/ 6 w 34"/>
                <a:gd name="T3" fmla="*/ 16 h 30"/>
                <a:gd name="T4" fmla="*/ 0 w 34"/>
                <a:gd name="T5" fmla="*/ 5 h 30"/>
                <a:gd name="T6" fmla="*/ 6 w 34"/>
                <a:gd name="T7" fmla="*/ 2 h 30"/>
                <a:gd name="T8" fmla="*/ 27 w 34"/>
                <a:gd name="T9" fmla="*/ 14 h 30"/>
                <a:gd name="T10" fmla="*/ 34 w 34"/>
                <a:gd name="T11" fmla="*/ 25 h 30"/>
                <a:gd name="T12" fmla="*/ 27 w 34"/>
                <a:gd name="T13" fmla="*/ 28 h 30"/>
                <a:gd name="T14" fmla="*/ 6 w 34"/>
                <a:gd name="T15" fmla="*/ 7 h 30"/>
                <a:gd name="T16" fmla="*/ 4 w 34"/>
                <a:gd name="T17" fmla="*/ 8 h 30"/>
                <a:gd name="T18" fmla="*/ 6 w 34"/>
                <a:gd name="T19" fmla="*/ 11 h 30"/>
                <a:gd name="T20" fmla="*/ 27 w 34"/>
                <a:gd name="T21" fmla="*/ 23 h 30"/>
                <a:gd name="T22" fmla="*/ 29 w 34"/>
                <a:gd name="T23" fmla="*/ 22 h 30"/>
                <a:gd name="T24" fmla="*/ 27 w 34"/>
                <a:gd name="T25" fmla="*/ 19 h 30"/>
                <a:gd name="T26" fmla="*/ 6 w 34"/>
                <a:gd name="T27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0">
                  <a:moveTo>
                    <a:pt x="27" y="28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3" y="14"/>
                    <a:pt x="0" y="9"/>
                    <a:pt x="0" y="5"/>
                  </a:cubicBezTo>
                  <a:cubicBezTo>
                    <a:pt x="0" y="1"/>
                    <a:pt x="3" y="0"/>
                    <a:pt x="6" y="2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1" y="16"/>
                    <a:pt x="34" y="21"/>
                    <a:pt x="34" y="25"/>
                  </a:cubicBezTo>
                  <a:cubicBezTo>
                    <a:pt x="34" y="29"/>
                    <a:pt x="31" y="30"/>
                    <a:pt x="27" y="28"/>
                  </a:cubicBezTo>
                  <a:close/>
                  <a:moveTo>
                    <a:pt x="6" y="7"/>
                  </a:moveTo>
                  <a:cubicBezTo>
                    <a:pt x="5" y="6"/>
                    <a:pt x="4" y="7"/>
                    <a:pt x="4" y="8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4"/>
                    <a:pt x="29" y="23"/>
                    <a:pt x="29" y="22"/>
                  </a:cubicBezTo>
                  <a:cubicBezTo>
                    <a:pt x="29" y="21"/>
                    <a:pt x="28" y="19"/>
                    <a:pt x="27" y="19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3C788B5-3BB5-4B3F-8818-D69A448EF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46401" y="5534025"/>
              <a:ext cx="93663" cy="85725"/>
            </a:xfrm>
            <a:custGeom>
              <a:avLst/>
              <a:gdLst>
                <a:gd name="T0" fmla="*/ 28 w 34"/>
                <a:gd name="T1" fmla="*/ 29 h 31"/>
                <a:gd name="T2" fmla="*/ 6 w 34"/>
                <a:gd name="T3" fmla="*/ 17 h 31"/>
                <a:gd name="T4" fmla="*/ 0 w 34"/>
                <a:gd name="T5" fmla="*/ 6 h 31"/>
                <a:gd name="T6" fmla="*/ 6 w 34"/>
                <a:gd name="T7" fmla="*/ 2 h 31"/>
                <a:gd name="T8" fmla="*/ 28 w 34"/>
                <a:gd name="T9" fmla="*/ 15 h 31"/>
                <a:gd name="T10" fmla="*/ 34 w 34"/>
                <a:gd name="T11" fmla="*/ 25 h 31"/>
                <a:gd name="T12" fmla="*/ 28 w 34"/>
                <a:gd name="T13" fmla="*/ 29 h 31"/>
                <a:gd name="T14" fmla="*/ 6 w 34"/>
                <a:gd name="T15" fmla="*/ 7 h 31"/>
                <a:gd name="T16" fmla="*/ 4 w 34"/>
                <a:gd name="T17" fmla="*/ 8 h 31"/>
                <a:gd name="T18" fmla="*/ 6 w 34"/>
                <a:gd name="T19" fmla="*/ 12 h 31"/>
                <a:gd name="T20" fmla="*/ 28 w 34"/>
                <a:gd name="T21" fmla="*/ 24 h 31"/>
                <a:gd name="T22" fmla="*/ 29 w 34"/>
                <a:gd name="T23" fmla="*/ 23 h 31"/>
                <a:gd name="T24" fmla="*/ 28 w 34"/>
                <a:gd name="T25" fmla="*/ 20 h 31"/>
                <a:gd name="T26" fmla="*/ 6 w 34"/>
                <a:gd name="T27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1">
                  <a:moveTo>
                    <a:pt x="28" y="29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3" y="15"/>
                    <a:pt x="0" y="10"/>
                    <a:pt x="0" y="6"/>
                  </a:cubicBezTo>
                  <a:cubicBezTo>
                    <a:pt x="0" y="2"/>
                    <a:pt x="3" y="0"/>
                    <a:pt x="6" y="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1" y="17"/>
                    <a:pt x="34" y="21"/>
                    <a:pt x="34" y="25"/>
                  </a:cubicBezTo>
                  <a:cubicBezTo>
                    <a:pt x="34" y="29"/>
                    <a:pt x="31" y="31"/>
                    <a:pt x="28" y="29"/>
                  </a:cubicBezTo>
                  <a:close/>
                  <a:moveTo>
                    <a:pt x="6" y="7"/>
                  </a:moveTo>
                  <a:cubicBezTo>
                    <a:pt x="5" y="7"/>
                    <a:pt x="4" y="7"/>
                    <a:pt x="4" y="8"/>
                  </a:cubicBezTo>
                  <a:cubicBezTo>
                    <a:pt x="4" y="10"/>
                    <a:pt x="5" y="11"/>
                    <a:pt x="6" y="1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5"/>
                    <a:pt x="29" y="24"/>
                    <a:pt x="29" y="23"/>
                  </a:cubicBezTo>
                  <a:cubicBezTo>
                    <a:pt x="29" y="22"/>
                    <a:pt x="29" y="20"/>
                    <a:pt x="28" y="20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1CCB570-17D6-41EC-9D4E-7932E6C211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57476" y="5402263"/>
              <a:ext cx="493713" cy="668338"/>
            </a:xfrm>
            <a:custGeom>
              <a:avLst/>
              <a:gdLst>
                <a:gd name="T0" fmla="*/ 161 w 179"/>
                <a:gd name="T1" fmla="*/ 237 h 242"/>
                <a:gd name="T2" fmla="*/ 17 w 179"/>
                <a:gd name="T3" fmla="*/ 154 h 242"/>
                <a:gd name="T4" fmla="*/ 0 w 179"/>
                <a:gd name="T5" fmla="*/ 123 h 242"/>
                <a:gd name="T6" fmla="*/ 0 w 179"/>
                <a:gd name="T7" fmla="*/ 16 h 242"/>
                <a:gd name="T8" fmla="*/ 17 w 179"/>
                <a:gd name="T9" fmla="*/ 5 h 242"/>
                <a:gd name="T10" fmla="*/ 161 w 179"/>
                <a:gd name="T11" fmla="*/ 88 h 242"/>
                <a:gd name="T12" fmla="*/ 179 w 179"/>
                <a:gd name="T13" fmla="*/ 119 h 242"/>
                <a:gd name="T14" fmla="*/ 179 w 179"/>
                <a:gd name="T15" fmla="*/ 226 h 242"/>
                <a:gd name="T16" fmla="*/ 161 w 179"/>
                <a:gd name="T17" fmla="*/ 237 h 242"/>
                <a:gd name="T18" fmla="*/ 17 w 179"/>
                <a:gd name="T19" fmla="*/ 11 h 242"/>
                <a:gd name="T20" fmla="*/ 4 w 179"/>
                <a:gd name="T21" fmla="*/ 18 h 242"/>
                <a:gd name="T22" fmla="*/ 4 w 179"/>
                <a:gd name="T23" fmla="*/ 125 h 242"/>
                <a:gd name="T24" fmla="*/ 17 w 179"/>
                <a:gd name="T25" fmla="*/ 148 h 242"/>
                <a:gd name="T26" fmla="*/ 161 w 179"/>
                <a:gd name="T27" fmla="*/ 231 h 242"/>
                <a:gd name="T28" fmla="*/ 175 w 179"/>
                <a:gd name="T29" fmla="*/ 224 h 242"/>
                <a:gd name="T30" fmla="*/ 175 w 179"/>
                <a:gd name="T31" fmla="*/ 117 h 242"/>
                <a:gd name="T32" fmla="*/ 161 w 179"/>
                <a:gd name="T33" fmla="*/ 94 h 242"/>
                <a:gd name="T34" fmla="*/ 17 w 179"/>
                <a:gd name="T35" fmla="*/ 1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242">
                  <a:moveTo>
                    <a:pt x="161" y="237"/>
                  </a:moveTo>
                  <a:cubicBezTo>
                    <a:pt x="17" y="154"/>
                    <a:pt x="17" y="154"/>
                    <a:pt x="17" y="154"/>
                  </a:cubicBezTo>
                  <a:cubicBezTo>
                    <a:pt x="8" y="148"/>
                    <a:pt x="0" y="134"/>
                    <a:pt x="0" y="12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4"/>
                    <a:pt x="8" y="0"/>
                    <a:pt x="17" y="5"/>
                  </a:cubicBezTo>
                  <a:cubicBezTo>
                    <a:pt x="161" y="88"/>
                    <a:pt x="161" y="88"/>
                    <a:pt x="161" y="88"/>
                  </a:cubicBezTo>
                  <a:cubicBezTo>
                    <a:pt x="171" y="94"/>
                    <a:pt x="179" y="108"/>
                    <a:pt x="179" y="119"/>
                  </a:cubicBezTo>
                  <a:cubicBezTo>
                    <a:pt x="179" y="226"/>
                    <a:pt x="179" y="226"/>
                    <a:pt x="179" y="226"/>
                  </a:cubicBezTo>
                  <a:cubicBezTo>
                    <a:pt x="179" y="238"/>
                    <a:pt x="171" y="242"/>
                    <a:pt x="161" y="237"/>
                  </a:cubicBezTo>
                  <a:close/>
                  <a:moveTo>
                    <a:pt x="17" y="11"/>
                  </a:moveTo>
                  <a:cubicBezTo>
                    <a:pt x="10" y="6"/>
                    <a:pt x="4" y="10"/>
                    <a:pt x="4" y="18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4" y="134"/>
                    <a:pt x="10" y="144"/>
                    <a:pt x="17" y="148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9" y="236"/>
                    <a:pt x="175" y="232"/>
                    <a:pt x="175" y="224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108"/>
                    <a:pt x="169" y="98"/>
                    <a:pt x="161" y="94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0E6DE98-F1A6-4644-9425-C02A6680A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6863" y="5691188"/>
              <a:ext cx="134938" cy="88900"/>
            </a:xfrm>
            <a:custGeom>
              <a:avLst/>
              <a:gdLst>
                <a:gd name="T0" fmla="*/ 47 w 49"/>
                <a:gd name="T1" fmla="*/ 32 h 32"/>
                <a:gd name="T2" fmla="*/ 2 w 49"/>
                <a:gd name="T3" fmla="*/ 6 h 32"/>
                <a:gd name="T4" fmla="*/ 0 w 49"/>
                <a:gd name="T5" fmla="*/ 2 h 32"/>
                <a:gd name="T6" fmla="*/ 2 w 49"/>
                <a:gd name="T7" fmla="*/ 1 h 32"/>
                <a:gd name="T8" fmla="*/ 47 w 49"/>
                <a:gd name="T9" fmla="*/ 26 h 32"/>
                <a:gd name="T10" fmla="*/ 49 w 49"/>
                <a:gd name="T11" fmla="*/ 30 h 32"/>
                <a:gd name="T12" fmla="*/ 47 w 4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2">
                  <a:moveTo>
                    <a:pt x="47" y="3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8" y="27"/>
                    <a:pt x="49" y="29"/>
                    <a:pt x="49" y="30"/>
                  </a:cubicBezTo>
                  <a:cubicBezTo>
                    <a:pt x="49" y="32"/>
                    <a:pt x="48" y="32"/>
                    <a:pt x="47" y="32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5D113E7-4B32-4EE5-A148-71884B5B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8313" y="5689600"/>
              <a:ext cx="134938" cy="153988"/>
            </a:xfrm>
            <a:custGeom>
              <a:avLst/>
              <a:gdLst>
                <a:gd name="T0" fmla="*/ 24 w 49"/>
                <a:gd name="T1" fmla="*/ 55 h 56"/>
                <a:gd name="T2" fmla="*/ 2 w 49"/>
                <a:gd name="T3" fmla="*/ 42 h 56"/>
                <a:gd name="T4" fmla="*/ 0 w 49"/>
                <a:gd name="T5" fmla="*/ 38 h 56"/>
                <a:gd name="T6" fmla="*/ 2 w 49"/>
                <a:gd name="T7" fmla="*/ 37 h 56"/>
                <a:gd name="T8" fmla="*/ 23 w 49"/>
                <a:gd name="T9" fmla="*/ 49 h 56"/>
                <a:gd name="T10" fmla="*/ 45 w 49"/>
                <a:gd name="T11" fmla="*/ 1 h 56"/>
                <a:gd name="T12" fmla="*/ 48 w 49"/>
                <a:gd name="T13" fmla="*/ 1 h 56"/>
                <a:gd name="T14" fmla="*/ 49 w 49"/>
                <a:gd name="T15" fmla="*/ 5 h 56"/>
                <a:gd name="T16" fmla="*/ 26 w 49"/>
                <a:gd name="T17" fmla="*/ 55 h 56"/>
                <a:gd name="T18" fmla="*/ 24 w 49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6">
                  <a:moveTo>
                    <a:pt x="24" y="55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1" y="42"/>
                    <a:pt x="0" y="40"/>
                    <a:pt x="0" y="38"/>
                  </a:cubicBezTo>
                  <a:cubicBezTo>
                    <a:pt x="0" y="37"/>
                    <a:pt x="1" y="36"/>
                    <a:pt x="2" y="37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6" y="0"/>
                    <a:pt x="48" y="1"/>
                  </a:cubicBezTo>
                  <a:cubicBezTo>
                    <a:pt x="49" y="2"/>
                    <a:pt x="49" y="4"/>
                    <a:pt x="49" y="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5" y="56"/>
                    <a:pt x="24" y="55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69BDB9B-35AC-49AF-A99D-1DA525E82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2238" y="5421313"/>
              <a:ext cx="138113" cy="261938"/>
            </a:xfrm>
            <a:custGeom>
              <a:avLst/>
              <a:gdLst>
                <a:gd name="T0" fmla="*/ 48 w 50"/>
                <a:gd name="T1" fmla="*/ 94 h 95"/>
                <a:gd name="T2" fmla="*/ 25 w 50"/>
                <a:gd name="T3" fmla="*/ 81 h 95"/>
                <a:gd name="T4" fmla="*/ 23 w 50"/>
                <a:gd name="T5" fmla="*/ 78 h 95"/>
                <a:gd name="T6" fmla="*/ 1 w 50"/>
                <a:gd name="T7" fmla="*/ 2 h 95"/>
                <a:gd name="T8" fmla="*/ 2 w 50"/>
                <a:gd name="T9" fmla="*/ 0 h 95"/>
                <a:gd name="T10" fmla="*/ 5 w 50"/>
                <a:gd name="T11" fmla="*/ 3 h 95"/>
                <a:gd name="T12" fmla="*/ 27 w 50"/>
                <a:gd name="T13" fmla="*/ 77 h 95"/>
                <a:gd name="T14" fmla="*/ 48 w 50"/>
                <a:gd name="T15" fmla="*/ 89 h 95"/>
                <a:gd name="T16" fmla="*/ 50 w 50"/>
                <a:gd name="T17" fmla="*/ 93 h 95"/>
                <a:gd name="T18" fmla="*/ 48 w 50"/>
                <a:gd name="T19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95">
                  <a:moveTo>
                    <a:pt x="48" y="94"/>
                  </a:moveTo>
                  <a:cubicBezTo>
                    <a:pt x="25" y="81"/>
                    <a:pt x="25" y="81"/>
                    <a:pt x="25" y="81"/>
                  </a:cubicBezTo>
                  <a:cubicBezTo>
                    <a:pt x="25" y="80"/>
                    <a:pt x="24" y="79"/>
                    <a:pt x="23" y="7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5" y="3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9" y="89"/>
                    <a:pt x="50" y="91"/>
                    <a:pt x="50" y="93"/>
                  </a:cubicBezTo>
                  <a:cubicBezTo>
                    <a:pt x="50" y="94"/>
                    <a:pt x="49" y="95"/>
                    <a:pt x="48" y="94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AC12346-A490-447A-836F-D4F24989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9563" y="5534025"/>
              <a:ext cx="107950" cy="74613"/>
            </a:xfrm>
            <a:custGeom>
              <a:avLst/>
              <a:gdLst>
                <a:gd name="T0" fmla="*/ 37 w 39"/>
                <a:gd name="T1" fmla="*/ 26 h 27"/>
                <a:gd name="T2" fmla="*/ 2 w 39"/>
                <a:gd name="T3" fmla="*/ 6 h 27"/>
                <a:gd name="T4" fmla="*/ 0 w 39"/>
                <a:gd name="T5" fmla="*/ 2 h 27"/>
                <a:gd name="T6" fmla="*/ 2 w 39"/>
                <a:gd name="T7" fmla="*/ 1 h 27"/>
                <a:gd name="T8" fmla="*/ 37 w 39"/>
                <a:gd name="T9" fmla="*/ 21 h 27"/>
                <a:gd name="T10" fmla="*/ 39 w 39"/>
                <a:gd name="T11" fmla="*/ 25 h 27"/>
                <a:gd name="T12" fmla="*/ 37 w 39"/>
                <a:gd name="T13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27">
                  <a:moveTo>
                    <a:pt x="37" y="2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2"/>
                    <a:pt x="39" y="23"/>
                    <a:pt x="39" y="25"/>
                  </a:cubicBezTo>
                  <a:cubicBezTo>
                    <a:pt x="39" y="26"/>
                    <a:pt x="38" y="27"/>
                    <a:pt x="37" y="26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263EF1C-A5BE-4B78-A433-8CD69BF36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89238" y="5627688"/>
              <a:ext cx="58738" cy="122238"/>
            </a:xfrm>
            <a:custGeom>
              <a:avLst/>
              <a:gdLst>
                <a:gd name="T0" fmla="*/ 19 w 21"/>
                <a:gd name="T1" fmla="*/ 43 h 44"/>
                <a:gd name="T2" fmla="*/ 2 w 21"/>
                <a:gd name="T3" fmla="*/ 34 h 44"/>
                <a:gd name="T4" fmla="*/ 0 w 21"/>
                <a:gd name="T5" fmla="*/ 30 h 44"/>
                <a:gd name="T6" fmla="*/ 0 w 21"/>
                <a:gd name="T7" fmla="*/ 2 h 44"/>
                <a:gd name="T8" fmla="*/ 2 w 21"/>
                <a:gd name="T9" fmla="*/ 1 h 44"/>
                <a:gd name="T10" fmla="*/ 19 w 21"/>
                <a:gd name="T11" fmla="*/ 11 h 44"/>
                <a:gd name="T12" fmla="*/ 21 w 21"/>
                <a:gd name="T13" fmla="*/ 14 h 44"/>
                <a:gd name="T14" fmla="*/ 21 w 21"/>
                <a:gd name="T15" fmla="*/ 42 h 44"/>
                <a:gd name="T16" fmla="*/ 19 w 21"/>
                <a:gd name="T17" fmla="*/ 43 h 44"/>
                <a:gd name="T18" fmla="*/ 4 w 21"/>
                <a:gd name="T19" fmla="*/ 30 h 44"/>
                <a:gd name="T20" fmla="*/ 17 w 21"/>
                <a:gd name="T21" fmla="*/ 37 h 44"/>
                <a:gd name="T22" fmla="*/ 17 w 21"/>
                <a:gd name="T23" fmla="*/ 14 h 44"/>
                <a:gd name="T24" fmla="*/ 4 w 21"/>
                <a:gd name="T25" fmla="*/ 7 h 44"/>
                <a:gd name="T26" fmla="*/ 4 w 21"/>
                <a:gd name="T2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4">
                  <a:moveTo>
                    <a:pt x="19" y="43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1" y="13"/>
                    <a:pt x="21" y="14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4"/>
                    <a:pt x="20" y="44"/>
                    <a:pt x="19" y="43"/>
                  </a:cubicBezTo>
                  <a:close/>
                  <a:moveTo>
                    <a:pt x="4" y="30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DDE2F1C-117D-49D7-9FAF-67E7CB43E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60688" y="5727700"/>
              <a:ext cx="58738" cy="122238"/>
            </a:xfrm>
            <a:custGeom>
              <a:avLst/>
              <a:gdLst>
                <a:gd name="T0" fmla="*/ 19 w 21"/>
                <a:gd name="T1" fmla="*/ 43 h 44"/>
                <a:gd name="T2" fmla="*/ 2 w 21"/>
                <a:gd name="T3" fmla="*/ 33 h 44"/>
                <a:gd name="T4" fmla="*/ 0 w 21"/>
                <a:gd name="T5" fmla="*/ 29 h 44"/>
                <a:gd name="T6" fmla="*/ 0 w 21"/>
                <a:gd name="T7" fmla="*/ 2 h 44"/>
                <a:gd name="T8" fmla="*/ 2 w 21"/>
                <a:gd name="T9" fmla="*/ 1 h 44"/>
                <a:gd name="T10" fmla="*/ 19 w 21"/>
                <a:gd name="T11" fmla="*/ 10 h 44"/>
                <a:gd name="T12" fmla="*/ 21 w 21"/>
                <a:gd name="T13" fmla="*/ 14 h 44"/>
                <a:gd name="T14" fmla="*/ 21 w 21"/>
                <a:gd name="T15" fmla="*/ 42 h 44"/>
                <a:gd name="T16" fmla="*/ 19 w 21"/>
                <a:gd name="T17" fmla="*/ 43 h 44"/>
                <a:gd name="T18" fmla="*/ 4 w 21"/>
                <a:gd name="T19" fmla="*/ 29 h 44"/>
                <a:gd name="T20" fmla="*/ 17 w 21"/>
                <a:gd name="T21" fmla="*/ 37 h 44"/>
                <a:gd name="T22" fmla="*/ 17 w 21"/>
                <a:gd name="T23" fmla="*/ 14 h 44"/>
                <a:gd name="T24" fmla="*/ 4 w 21"/>
                <a:gd name="T25" fmla="*/ 7 h 44"/>
                <a:gd name="T26" fmla="*/ 4 w 21"/>
                <a:gd name="T27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4">
                  <a:moveTo>
                    <a:pt x="19" y="4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1"/>
                    <a:pt x="21" y="13"/>
                    <a:pt x="21" y="14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0" y="44"/>
                    <a:pt x="19" y="43"/>
                  </a:cubicBezTo>
                  <a:close/>
                  <a:moveTo>
                    <a:pt x="4" y="29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249A4CAD-17AD-4E7E-95A0-CC57BD120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3513" y="5753100"/>
              <a:ext cx="185738" cy="119063"/>
            </a:xfrm>
            <a:custGeom>
              <a:avLst/>
              <a:gdLst>
                <a:gd name="T0" fmla="*/ 64 w 67"/>
                <a:gd name="T1" fmla="*/ 42 h 43"/>
                <a:gd name="T2" fmla="*/ 2 w 67"/>
                <a:gd name="T3" fmla="*/ 6 h 43"/>
                <a:gd name="T4" fmla="*/ 0 w 67"/>
                <a:gd name="T5" fmla="*/ 2 h 43"/>
                <a:gd name="T6" fmla="*/ 2 w 67"/>
                <a:gd name="T7" fmla="*/ 1 h 43"/>
                <a:gd name="T8" fmla="*/ 64 w 67"/>
                <a:gd name="T9" fmla="*/ 37 h 43"/>
                <a:gd name="T10" fmla="*/ 67 w 67"/>
                <a:gd name="T11" fmla="*/ 41 h 43"/>
                <a:gd name="T12" fmla="*/ 64 w 67"/>
                <a:gd name="T13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3">
                  <a:moveTo>
                    <a:pt x="64" y="42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6" y="38"/>
                    <a:pt x="67" y="40"/>
                    <a:pt x="67" y="41"/>
                  </a:cubicBezTo>
                  <a:cubicBezTo>
                    <a:pt x="67" y="43"/>
                    <a:pt x="66" y="43"/>
                    <a:pt x="64" y="42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57A6139-2328-4137-92D4-FBD88129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7188" y="5865813"/>
              <a:ext cx="44450" cy="36513"/>
            </a:xfrm>
            <a:custGeom>
              <a:avLst/>
              <a:gdLst>
                <a:gd name="T0" fmla="*/ 14 w 16"/>
                <a:gd name="T1" fmla="*/ 13 h 13"/>
                <a:gd name="T2" fmla="*/ 2 w 16"/>
                <a:gd name="T3" fmla="*/ 6 h 13"/>
                <a:gd name="T4" fmla="*/ 0 w 16"/>
                <a:gd name="T5" fmla="*/ 2 h 13"/>
                <a:gd name="T6" fmla="*/ 2 w 16"/>
                <a:gd name="T7" fmla="*/ 1 h 13"/>
                <a:gd name="T8" fmla="*/ 14 w 16"/>
                <a:gd name="T9" fmla="*/ 8 h 13"/>
                <a:gd name="T10" fmla="*/ 16 w 16"/>
                <a:gd name="T11" fmla="*/ 11 h 13"/>
                <a:gd name="T12" fmla="*/ 14 w 1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3">
                  <a:moveTo>
                    <a:pt x="14" y="13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8"/>
                    <a:pt x="16" y="10"/>
                    <a:pt x="16" y="11"/>
                  </a:cubicBezTo>
                  <a:cubicBezTo>
                    <a:pt x="16" y="13"/>
                    <a:pt x="15" y="13"/>
                    <a:pt x="14" y="13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E0C6D88-5095-4B1A-B8CD-E51FDB681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5863" y="5222875"/>
              <a:ext cx="679450" cy="1109663"/>
            </a:xfrm>
            <a:custGeom>
              <a:avLst/>
              <a:gdLst>
                <a:gd name="T0" fmla="*/ 198 w 246"/>
                <a:gd name="T1" fmla="*/ 387 h 402"/>
                <a:gd name="T2" fmla="*/ 48 w 246"/>
                <a:gd name="T3" fmla="*/ 300 h 402"/>
                <a:gd name="T4" fmla="*/ 0 w 246"/>
                <a:gd name="T5" fmla="*/ 209 h 402"/>
                <a:gd name="T6" fmla="*/ 0 w 246"/>
                <a:gd name="T7" fmla="*/ 52 h 402"/>
                <a:gd name="T8" fmla="*/ 48 w 246"/>
                <a:gd name="T9" fmla="*/ 15 h 402"/>
                <a:gd name="T10" fmla="*/ 198 w 246"/>
                <a:gd name="T11" fmla="*/ 102 h 402"/>
                <a:gd name="T12" fmla="*/ 246 w 246"/>
                <a:gd name="T13" fmla="*/ 194 h 402"/>
                <a:gd name="T14" fmla="*/ 246 w 246"/>
                <a:gd name="T15" fmla="*/ 351 h 402"/>
                <a:gd name="T16" fmla="*/ 198 w 246"/>
                <a:gd name="T17" fmla="*/ 38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402">
                  <a:moveTo>
                    <a:pt x="198" y="387"/>
                  </a:moveTo>
                  <a:cubicBezTo>
                    <a:pt x="48" y="300"/>
                    <a:pt x="48" y="300"/>
                    <a:pt x="48" y="300"/>
                  </a:cubicBezTo>
                  <a:cubicBezTo>
                    <a:pt x="21" y="285"/>
                    <a:pt x="0" y="244"/>
                    <a:pt x="0" y="20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6"/>
                    <a:pt x="21" y="0"/>
                    <a:pt x="48" y="15"/>
                  </a:cubicBezTo>
                  <a:cubicBezTo>
                    <a:pt x="198" y="102"/>
                    <a:pt x="198" y="102"/>
                    <a:pt x="198" y="102"/>
                  </a:cubicBezTo>
                  <a:cubicBezTo>
                    <a:pt x="225" y="118"/>
                    <a:pt x="246" y="159"/>
                    <a:pt x="246" y="194"/>
                  </a:cubicBezTo>
                  <a:cubicBezTo>
                    <a:pt x="246" y="351"/>
                    <a:pt x="246" y="351"/>
                    <a:pt x="246" y="351"/>
                  </a:cubicBezTo>
                  <a:cubicBezTo>
                    <a:pt x="246" y="386"/>
                    <a:pt x="225" y="402"/>
                    <a:pt x="198" y="38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EC68D1F-C6C0-4A19-82C2-11C1850DC1F1}"/>
              </a:ext>
            </a:extLst>
          </p:cNvPr>
          <p:cNvGrpSpPr/>
          <p:nvPr/>
        </p:nvGrpSpPr>
        <p:grpSpPr>
          <a:xfrm>
            <a:off x="8436117" y="3344683"/>
            <a:ext cx="442426" cy="660128"/>
            <a:chOff x="11845926" y="6777038"/>
            <a:chExt cx="800100" cy="1193800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7F1B614-1691-488D-8432-021A8507C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4988" y="6777038"/>
              <a:ext cx="681038" cy="1111250"/>
            </a:xfrm>
            <a:custGeom>
              <a:avLst/>
              <a:gdLst>
                <a:gd name="T0" fmla="*/ 199 w 247"/>
                <a:gd name="T1" fmla="*/ 386 h 402"/>
                <a:gd name="T2" fmla="*/ 48 w 247"/>
                <a:gd name="T3" fmla="*/ 299 h 402"/>
                <a:gd name="T4" fmla="*/ 0 w 247"/>
                <a:gd name="T5" fmla="*/ 208 h 402"/>
                <a:gd name="T6" fmla="*/ 0 w 247"/>
                <a:gd name="T7" fmla="*/ 51 h 402"/>
                <a:gd name="T8" fmla="*/ 48 w 247"/>
                <a:gd name="T9" fmla="*/ 15 h 402"/>
                <a:gd name="T10" fmla="*/ 199 w 247"/>
                <a:gd name="T11" fmla="*/ 102 h 402"/>
                <a:gd name="T12" fmla="*/ 247 w 247"/>
                <a:gd name="T13" fmla="*/ 193 h 402"/>
                <a:gd name="T14" fmla="*/ 247 w 247"/>
                <a:gd name="T15" fmla="*/ 350 h 402"/>
                <a:gd name="T16" fmla="*/ 199 w 247"/>
                <a:gd name="T17" fmla="*/ 386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402">
                  <a:moveTo>
                    <a:pt x="199" y="386"/>
                  </a:moveTo>
                  <a:cubicBezTo>
                    <a:pt x="48" y="299"/>
                    <a:pt x="48" y="299"/>
                    <a:pt x="48" y="299"/>
                  </a:cubicBezTo>
                  <a:cubicBezTo>
                    <a:pt x="22" y="284"/>
                    <a:pt x="0" y="243"/>
                    <a:pt x="0" y="20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6"/>
                    <a:pt x="22" y="0"/>
                    <a:pt x="48" y="15"/>
                  </a:cubicBezTo>
                  <a:cubicBezTo>
                    <a:pt x="199" y="102"/>
                    <a:pt x="199" y="102"/>
                    <a:pt x="199" y="102"/>
                  </a:cubicBezTo>
                  <a:cubicBezTo>
                    <a:pt x="225" y="117"/>
                    <a:pt x="247" y="158"/>
                    <a:pt x="247" y="193"/>
                  </a:cubicBezTo>
                  <a:cubicBezTo>
                    <a:pt x="247" y="350"/>
                    <a:pt x="247" y="350"/>
                    <a:pt x="247" y="350"/>
                  </a:cubicBezTo>
                  <a:cubicBezTo>
                    <a:pt x="247" y="385"/>
                    <a:pt x="225" y="402"/>
                    <a:pt x="199" y="386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B67D360C-359D-4649-A891-FD94FA92A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33251" y="7010400"/>
              <a:ext cx="511175" cy="684213"/>
            </a:xfrm>
            <a:custGeom>
              <a:avLst/>
              <a:gdLst>
                <a:gd name="T0" fmla="*/ 177 w 185"/>
                <a:gd name="T1" fmla="*/ 245 h 248"/>
                <a:gd name="T2" fmla="*/ 9 w 185"/>
                <a:gd name="T3" fmla="*/ 148 h 248"/>
                <a:gd name="T4" fmla="*/ 0 w 185"/>
                <a:gd name="T5" fmla="*/ 133 h 248"/>
                <a:gd name="T6" fmla="*/ 0 w 185"/>
                <a:gd name="T7" fmla="*/ 8 h 248"/>
                <a:gd name="T8" fmla="*/ 9 w 185"/>
                <a:gd name="T9" fmla="*/ 3 h 248"/>
                <a:gd name="T10" fmla="*/ 177 w 185"/>
                <a:gd name="T11" fmla="*/ 100 h 248"/>
                <a:gd name="T12" fmla="*/ 185 w 185"/>
                <a:gd name="T13" fmla="*/ 115 h 248"/>
                <a:gd name="T14" fmla="*/ 185 w 185"/>
                <a:gd name="T15" fmla="*/ 240 h 248"/>
                <a:gd name="T16" fmla="*/ 177 w 185"/>
                <a:gd name="T17" fmla="*/ 245 h 248"/>
                <a:gd name="T18" fmla="*/ 9 w 185"/>
                <a:gd name="T19" fmla="*/ 8 h 248"/>
                <a:gd name="T20" fmla="*/ 5 w 185"/>
                <a:gd name="T21" fmla="*/ 10 h 248"/>
                <a:gd name="T22" fmla="*/ 5 w 185"/>
                <a:gd name="T23" fmla="*/ 136 h 248"/>
                <a:gd name="T24" fmla="*/ 9 w 185"/>
                <a:gd name="T25" fmla="*/ 142 h 248"/>
                <a:gd name="T26" fmla="*/ 177 w 185"/>
                <a:gd name="T27" fmla="*/ 239 h 248"/>
                <a:gd name="T28" fmla="*/ 180 w 185"/>
                <a:gd name="T29" fmla="*/ 237 h 248"/>
                <a:gd name="T30" fmla="*/ 180 w 185"/>
                <a:gd name="T31" fmla="*/ 112 h 248"/>
                <a:gd name="T32" fmla="*/ 177 w 185"/>
                <a:gd name="T33" fmla="*/ 105 h 248"/>
                <a:gd name="T34" fmla="*/ 9 w 185"/>
                <a:gd name="T3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248">
                  <a:moveTo>
                    <a:pt x="177" y="245"/>
                  </a:moveTo>
                  <a:cubicBezTo>
                    <a:pt x="9" y="148"/>
                    <a:pt x="9" y="148"/>
                    <a:pt x="9" y="148"/>
                  </a:cubicBezTo>
                  <a:cubicBezTo>
                    <a:pt x="4" y="145"/>
                    <a:pt x="0" y="138"/>
                    <a:pt x="0" y="13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4" y="0"/>
                    <a:pt x="9" y="3"/>
                  </a:cubicBezTo>
                  <a:cubicBezTo>
                    <a:pt x="177" y="100"/>
                    <a:pt x="177" y="100"/>
                    <a:pt x="177" y="100"/>
                  </a:cubicBezTo>
                  <a:cubicBezTo>
                    <a:pt x="182" y="102"/>
                    <a:pt x="185" y="109"/>
                    <a:pt x="185" y="115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185" y="245"/>
                    <a:pt x="182" y="248"/>
                    <a:pt x="177" y="245"/>
                  </a:cubicBezTo>
                  <a:close/>
                  <a:moveTo>
                    <a:pt x="9" y="8"/>
                  </a:moveTo>
                  <a:cubicBezTo>
                    <a:pt x="7" y="7"/>
                    <a:pt x="5" y="8"/>
                    <a:pt x="5" y="10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8"/>
                    <a:pt x="7" y="141"/>
                    <a:pt x="9" y="142"/>
                  </a:cubicBezTo>
                  <a:cubicBezTo>
                    <a:pt x="177" y="239"/>
                    <a:pt x="177" y="239"/>
                    <a:pt x="177" y="239"/>
                  </a:cubicBezTo>
                  <a:cubicBezTo>
                    <a:pt x="179" y="240"/>
                    <a:pt x="180" y="239"/>
                    <a:pt x="180" y="237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80" y="109"/>
                    <a:pt x="179" y="107"/>
                    <a:pt x="177" y="105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AA25B0A-5170-49E6-8ADC-8CCCEE3D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688" y="7181850"/>
              <a:ext cx="107950" cy="180975"/>
            </a:xfrm>
            <a:custGeom>
              <a:avLst/>
              <a:gdLst>
                <a:gd name="T0" fmla="*/ 31 w 39"/>
                <a:gd name="T1" fmla="*/ 19 h 66"/>
                <a:gd name="T2" fmla="*/ 39 w 39"/>
                <a:gd name="T3" fmla="*/ 23 h 66"/>
                <a:gd name="T4" fmla="*/ 23 w 39"/>
                <a:gd name="T5" fmla="*/ 66 h 66"/>
                <a:gd name="T6" fmla="*/ 15 w 39"/>
                <a:gd name="T7" fmla="*/ 61 h 66"/>
                <a:gd name="T8" fmla="*/ 0 w 39"/>
                <a:gd name="T9" fmla="*/ 0 h 66"/>
                <a:gd name="T10" fmla="*/ 7 w 39"/>
                <a:gd name="T11" fmla="*/ 5 h 66"/>
                <a:gd name="T12" fmla="*/ 17 w 39"/>
                <a:gd name="T13" fmla="*/ 43 h 66"/>
                <a:gd name="T14" fmla="*/ 18 w 39"/>
                <a:gd name="T15" fmla="*/ 49 h 66"/>
                <a:gd name="T16" fmla="*/ 19 w 39"/>
                <a:gd name="T17" fmla="*/ 55 h 66"/>
                <a:gd name="T18" fmla="*/ 20 w 39"/>
                <a:gd name="T19" fmla="*/ 50 h 66"/>
                <a:gd name="T20" fmla="*/ 22 w 39"/>
                <a:gd name="T21" fmla="*/ 45 h 66"/>
                <a:gd name="T22" fmla="*/ 31 w 39"/>
                <a:gd name="T23" fmla="*/ 1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66">
                  <a:moveTo>
                    <a:pt x="31" y="19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4"/>
                    <a:pt x="18" y="47"/>
                    <a:pt x="18" y="49"/>
                  </a:cubicBezTo>
                  <a:cubicBezTo>
                    <a:pt x="19" y="52"/>
                    <a:pt x="19" y="54"/>
                    <a:pt x="19" y="55"/>
                  </a:cubicBezTo>
                  <a:cubicBezTo>
                    <a:pt x="19" y="54"/>
                    <a:pt x="20" y="52"/>
                    <a:pt x="20" y="50"/>
                  </a:cubicBezTo>
                  <a:cubicBezTo>
                    <a:pt x="21" y="48"/>
                    <a:pt x="21" y="46"/>
                    <a:pt x="22" y="45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B38DDDA-1B63-40C8-B032-F95BBD1F8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0101" y="7256463"/>
              <a:ext cx="19050" cy="153988"/>
            </a:xfrm>
            <a:custGeom>
              <a:avLst/>
              <a:gdLst>
                <a:gd name="T0" fmla="*/ 0 w 12"/>
                <a:gd name="T1" fmla="*/ 88 h 97"/>
                <a:gd name="T2" fmla="*/ 0 w 12"/>
                <a:gd name="T3" fmla="*/ 0 h 97"/>
                <a:gd name="T4" fmla="*/ 12 w 12"/>
                <a:gd name="T5" fmla="*/ 7 h 97"/>
                <a:gd name="T6" fmla="*/ 12 w 12"/>
                <a:gd name="T7" fmla="*/ 97 h 97"/>
                <a:gd name="T8" fmla="*/ 0 w 12"/>
                <a:gd name="T9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7">
                  <a:moveTo>
                    <a:pt x="0" y="88"/>
                  </a:moveTo>
                  <a:lnTo>
                    <a:pt x="0" y="0"/>
                  </a:lnTo>
                  <a:lnTo>
                    <a:pt x="12" y="7"/>
                  </a:lnTo>
                  <a:lnTo>
                    <a:pt x="12" y="97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122DCD6A-744B-42F6-8F14-B7DC874F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2963" y="7294563"/>
              <a:ext cx="80963" cy="163513"/>
            </a:xfrm>
            <a:custGeom>
              <a:avLst/>
              <a:gdLst>
                <a:gd name="T0" fmla="*/ 29 w 29"/>
                <a:gd name="T1" fmla="*/ 49 h 59"/>
                <a:gd name="T2" fmla="*/ 25 w 29"/>
                <a:gd name="T3" fmla="*/ 58 h 59"/>
                <a:gd name="T4" fmla="*/ 13 w 29"/>
                <a:gd name="T5" fmla="*/ 55 h 59"/>
                <a:gd name="T6" fmla="*/ 0 w 29"/>
                <a:gd name="T7" fmla="*/ 45 h 59"/>
                <a:gd name="T8" fmla="*/ 0 w 29"/>
                <a:gd name="T9" fmla="*/ 37 h 59"/>
                <a:gd name="T10" fmla="*/ 7 w 29"/>
                <a:gd name="T11" fmla="*/ 43 h 59"/>
                <a:gd name="T12" fmla="*/ 13 w 29"/>
                <a:gd name="T13" fmla="*/ 48 h 59"/>
                <a:gd name="T14" fmla="*/ 20 w 29"/>
                <a:gd name="T15" fmla="*/ 50 h 59"/>
                <a:gd name="T16" fmla="*/ 22 w 29"/>
                <a:gd name="T17" fmla="*/ 46 h 59"/>
                <a:gd name="T18" fmla="*/ 20 w 29"/>
                <a:gd name="T19" fmla="*/ 40 h 59"/>
                <a:gd name="T20" fmla="*/ 12 w 29"/>
                <a:gd name="T21" fmla="*/ 30 h 59"/>
                <a:gd name="T22" fmla="*/ 3 w 29"/>
                <a:gd name="T23" fmla="*/ 19 h 59"/>
                <a:gd name="T24" fmla="*/ 1 w 29"/>
                <a:gd name="T25" fmla="*/ 8 h 59"/>
                <a:gd name="T26" fmla="*/ 5 w 29"/>
                <a:gd name="T27" fmla="*/ 1 h 59"/>
                <a:gd name="T28" fmla="*/ 15 w 29"/>
                <a:gd name="T29" fmla="*/ 3 h 59"/>
                <a:gd name="T30" fmla="*/ 28 w 29"/>
                <a:gd name="T31" fmla="*/ 14 h 59"/>
                <a:gd name="T32" fmla="*/ 26 w 29"/>
                <a:gd name="T33" fmla="*/ 19 h 59"/>
                <a:gd name="T34" fmla="*/ 15 w 29"/>
                <a:gd name="T35" fmla="*/ 10 h 59"/>
                <a:gd name="T36" fmla="*/ 10 w 29"/>
                <a:gd name="T37" fmla="*/ 9 h 59"/>
                <a:gd name="T38" fmla="*/ 8 w 29"/>
                <a:gd name="T39" fmla="*/ 13 h 59"/>
                <a:gd name="T40" fmla="*/ 9 w 29"/>
                <a:gd name="T41" fmla="*/ 16 h 59"/>
                <a:gd name="T42" fmla="*/ 11 w 29"/>
                <a:gd name="T43" fmla="*/ 21 h 59"/>
                <a:gd name="T44" fmla="*/ 17 w 29"/>
                <a:gd name="T45" fmla="*/ 27 h 59"/>
                <a:gd name="T46" fmla="*/ 24 w 29"/>
                <a:gd name="T47" fmla="*/ 36 h 59"/>
                <a:gd name="T48" fmla="*/ 28 w 29"/>
                <a:gd name="T49" fmla="*/ 43 h 59"/>
                <a:gd name="T50" fmla="*/ 29 w 29"/>
                <a:gd name="T51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59">
                  <a:moveTo>
                    <a:pt x="29" y="49"/>
                  </a:moveTo>
                  <a:cubicBezTo>
                    <a:pt x="29" y="54"/>
                    <a:pt x="27" y="57"/>
                    <a:pt x="25" y="58"/>
                  </a:cubicBezTo>
                  <a:cubicBezTo>
                    <a:pt x="22" y="59"/>
                    <a:pt x="18" y="58"/>
                    <a:pt x="13" y="55"/>
                  </a:cubicBezTo>
                  <a:cubicBezTo>
                    <a:pt x="8" y="52"/>
                    <a:pt x="3" y="49"/>
                    <a:pt x="0" y="4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9"/>
                    <a:pt x="4" y="41"/>
                    <a:pt x="7" y="43"/>
                  </a:cubicBezTo>
                  <a:cubicBezTo>
                    <a:pt x="9" y="45"/>
                    <a:pt x="11" y="47"/>
                    <a:pt x="13" y="48"/>
                  </a:cubicBezTo>
                  <a:cubicBezTo>
                    <a:pt x="16" y="50"/>
                    <a:pt x="18" y="50"/>
                    <a:pt x="20" y="50"/>
                  </a:cubicBezTo>
                  <a:cubicBezTo>
                    <a:pt x="21" y="49"/>
                    <a:pt x="22" y="48"/>
                    <a:pt x="22" y="46"/>
                  </a:cubicBezTo>
                  <a:cubicBezTo>
                    <a:pt x="22" y="44"/>
                    <a:pt x="21" y="42"/>
                    <a:pt x="20" y="40"/>
                  </a:cubicBezTo>
                  <a:cubicBezTo>
                    <a:pt x="18" y="38"/>
                    <a:pt x="16" y="35"/>
                    <a:pt x="12" y="30"/>
                  </a:cubicBezTo>
                  <a:cubicBezTo>
                    <a:pt x="8" y="26"/>
                    <a:pt x="5" y="22"/>
                    <a:pt x="3" y="19"/>
                  </a:cubicBezTo>
                  <a:cubicBezTo>
                    <a:pt x="1" y="15"/>
                    <a:pt x="1" y="12"/>
                    <a:pt x="1" y="8"/>
                  </a:cubicBezTo>
                  <a:cubicBezTo>
                    <a:pt x="1" y="4"/>
                    <a:pt x="2" y="2"/>
                    <a:pt x="5" y="1"/>
                  </a:cubicBezTo>
                  <a:cubicBezTo>
                    <a:pt x="7" y="0"/>
                    <a:pt x="11" y="0"/>
                    <a:pt x="15" y="3"/>
                  </a:cubicBezTo>
                  <a:cubicBezTo>
                    <a:pt x="20" y="6"/>
                    <a:pt x="24" y="9"/>
                    <a:pt x="28" y="14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2" y="15"/>
                    <a:pt x="18" y="12"/>
                    <a:pt x="15" y="10"/>
                  </a:cubicBezTo>
                  <a:cubicBezTo>
                    <a:pt x="13" y="9"/>
                    <a:pt x="11" y="8"/>
                    <a:pt x="10" y="9"/>
                  </a:cubicBezTo>
                  <a:cubicBezTo>
                    <a:pt x="9" y="9"/>
                    <a:pt x="8" y="11"/>
                    <a:pt x="8" y="13"/>
                  </a:cubicBezTo>
                  <a:cubicBezTo>
                    <a:pt x="8" y="14"/>
                    <a:pt x="8" y="15"/>
                    <a:pt x="9" y="16"/>
                  </a:cubicBezTo>
                  <a:cubicBezTo>
                    <a:pt x="9" y="18"/>
                    <a:pt x="10" y="19"/>
                    <a:pt x="11" y="21"/>
                  </a:cubicBezTo>
                  <a:cubicBezTo>
                    <a:pt x="12" y="22"/>
                    <a:pt x="14" y="24"/>
                    <a:pt x="17" y="27"/>
                  </a:cubicBezTo>
                  <a:cubicBezTo>
                    <a:pt x="20" y="31"/>
                    <a:pt x="23" y="34"/>
                    <a:pt x="24" y="36"/>
                  </a:cubicBezTo>
                  <a:cubicBezTo>
                    <a:pt x="26" y="38"/>
                    <a:pt x="27" y="41"/>
                    <a:pt x="28" y="43"/>
                  </a:cubicBezTo>
                  <a:cubicBezTo>
                    <a:pt x="29" y="45"/>
                    <a:pt x="29" y="47"/>
                    <a:pt x="29" y="49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B867C9A-81FF-46A5-81E0-016D7C2B3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1863" y="7358063"/>
              <a:ext cx="112713" cy="182563"/>
            </a:xfrm>
            <a:custGeom>
              <a:avLst/>
              <a:gdLst>
                <a:gd name="T0" fmla="*/ 34 w 41"/>
                <a:gd name="T1" fmla="*/ 62 h 66"/>
                <a:gd name="T2" fmla="*/ 29 w 41"/>
                <a:gd name="T3" fmla="*/ 45 h 66"/>
                <a:gd name="T4" fmla="*/ 12 w 41"/>
                <a:gd name="T5" fmla="*/ 35 h 66"/>
                <a:gd name="T6" fmla="*/ 7 w 41"/>
                <a:gd name="T7" fmla="*/ 47 h 66"/>
                <a:gd name="T8" fmla="*/ 0 w 41"/>
                <a:gd name="T9" fmla="*/ 42 h 66"/>
                <a:gd name="T10" fmla="*/ 17 w 41"/>
                <a:gd name="T11" fmla="*/ 0 h 66"/>
                <a:gd name="T12" fmla="*/ 25 w 41"/>
                <a:gd name="T13" fmla="*/ 4 h 66"/>
                <a:gd name="T14" fmla="*/ 41 w 41"/>
                <a:gd name="T15" fmla="*/ 66 h 66"/>
                <a:gd name="T16" fmla="*/ 34 w 41"/>
                <a:gd name="T17" fmla="*/ 62 h 66"/>
                <a:gd name="T18" fmla="*/ 27 w 41"/>
                <a:gd name="T19" fmla="*/ 36 h 66"/>
                <a:gd name="T20" fmla="*/ 23 w 41"/>
                <a:gd name="T21" fmla="*/ 20 h 66"/>
                <a:gd name="T22" fmla="*/ 22 w 41"/>
                <a:gd name="T23" fmla="*/ 14 h 66"/>
                <a:gd name="T24" fmla="*/ 20 w 41"/>
                <a:gd name="T25" fmla="*/ 9 h 66"/>
                <a:gd name="T26" fmla="*/ 18 w 41"/>
                <a:gd name="T27" fmla="*/ 17 h 66"/>
                <a:gd name="T28" fmla="*/ 14 w 41"/>
                <a:gd name="T29" fmla="*/ 29 h 66"/>
                <a:gd name="T30" fmla="*/ 27 w 41"/>
                <a:gd name="T31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4" y="62"/>
                  </a:moveTo>
                  <a:cubicBezTo>
                    <a:pt x="29" y="45"/>
                    <a:pt x="29" y="45"/>
                    <a:pt x="29" y="4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41" y="66"/>
                    <a:pt x="41" y="66"/>
                    <a:pt x="41" y="66"/>
                  </a:cubicBezTo>
                  <a:lnTo>
                    <a:pt x="34" y="62"/>
                  </a:lnTo>
                  <a:close/>
                  <a:moveTo>
                    <a:pt x="27" y="36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2" y="17"/>
                    <a:pt x="22" y="14"/>
                  </a:cubicBezTo>
                  <a:cubicBezTo>
                    <a:pt x="21" y="12"/>
                    <a:pt x="21" y="10"/>
                    <a:pt x="20" y="9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38AAD49-EC72-40BF-9E16-737B4A62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1188" y="7067550"/>
              <a:ext cx="496888" cy="304800"/>
            </a:xfrm>
            <a:custGeom>
              <a:avLst/>
              <a:gdLst>
                <a:gd name="T0" fmla="*/ 313 w 313"/>
                <a:gd name="T1" fmla="*/ 192 h 192"/>
                <a:gd name="T2" fmla="*/ 0 w 313"/>
                <a:gd name="T3" fmla="*/ 11 h 192"/>
                <a:gd name="T4" fmla="*/ 0 w 313"/>
                <a:gd name="T5" fmla="*/ 0 h 192"/>
                <a:gd name="T6" fmla="*/ 313 w 313"/>
                <a:gd name="T7" fmla="*/ 181 h 192"/>
                <a:gd name="T8" fmla="*/ 313 w 31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192">
                  <a:moveTo>
                    <a:pt x="313" y="192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313" y="181"/>
                  </a:lnTo>
                  <a:lnTo>
                    <a:pt x="313" y="192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5881A4B-6E32-4CF5-BAF6-DEC434D83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5926" y="6861175"/>
              <a:ext cx="681038" cy="1109663"/>
            </a:xfrm>
            <a:custGeom>
              <a:avLst/>
              <a:gdLst>
                <a:gd name="T0" fmla="*/ 199 w 247"/>
                <a:gd name="T1" fmla="*/ 387 h 402"/>
                <a:gd name="T2" fmla="*/ 48 w 247"/>
                <a:gd name="T3" fmla="*/ 300 h 402"/>
                <a:gd name="T4" fmla="*/ 0 w 247"/>
                <a:gd name="T5" fmla="*/ 208 h 402"/>
                <a:gd name="T6" fmla="*/ 0 w 247"/>
                <a:gd name="T7" fmla="*/ 51 h 402"/>
                <a:gd name="T8" fmla="*/ 48 w 247"/>
                <a:gd name="T9" fmla="*/ 15 h 402"/>
                <a:gd name="T10" fmla="*/ 199 w 247"/>
                <a:gd name="T11" fmla="*/ 102 h 402"/>
                <a:gd name="T12" fmla="*/ 247 w 247"/>
                <a:gd name="T13" fmla="*/ 194 h 402"/>
                <a:gd name="T14" fmla="*/ 247 w 247"/>
                <a:gd name="T15" fmla="*/ 351 h 402"/>
                <a:gd name="T16" fmla="*/ 199 w 247"/>
                <a:gd name="T17" fmla="*/ 38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402">
                  <a:moveTo>
                    <a:pt x="199" y="387"/>
                  </a:moveTo>
                  <a:cubicBezTo>
                    <a:pt x="48" y="300"/>
                    <a:pt x="48" y="300"/>
                    <a:pt x="48" y="300"/>
                  </a:cubicBezTo>
                  <a:cubicBezTo>
                    <a:pt x="22" y="284"/>
                    <a:pt x="0" y="244"/>
                    <a:pt x="0" y="20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6"/>
                    <a:pt x="22" y="0"/>
                    <a:pt x="48" y="15"/>
                  </a:cubicBezTo>
                  <a:cubicBezTo>
                    <a:pt x="199" y="102"/>
                    <a:pt x="199" y="102"/>
                    <a:pt x="199" y="102"/>
                  </a:cubicBezTo>
                  <a:cubicBezTo>
                    <a:pt x="225" y="117"/>
                    <a:pt x="247" y="158"/>
                    <a:pt x="247" y="194"/>
                  </a:cubicBezTo>
                  <a:cubicBezTo>
                    <a:pt x="247" y="351"/>
                    <a:pt x="247" y="351"/>
                    <a:pt x="247" y="351"/>
                  </a:cubicBezTo>
                  <a:cubicBezTo>
                    <a:pt x="247" y="386"/>
                    <a:pt x="225" y="402"/>
                    <a:pt x="199" y="38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F9554EB-AAEF-4056-A1F3-C3B5F98B6A4E}"/>
              </a:ext>
            </a:extLst>
          </p:cNvPr>
          <p:cNvGrpSpPr/>
          <p:nvPr/>
        </p:nvGrpSpPr>
        <p:grpSpPr>
          <a:xfrm>
            <a:off x="6854267" y="1782145"/>
            <a:ext cx="441548" cy="660128"/>
            <a:chOff x="8985251" y="3951288"/>
            <a:chExt cx="798512" cy="1193800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F3EA3CF-2EDF-4B38-8526-D4DE232C1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1138" y="3951288"/>
              <a:ext cx="682625" cy="1111250"/>
            </a:xfrm>
            <a:custGeom>
              <a:avLst/>
              <a:gdLst>
                <a:gd name="T0" fmla="*/ 199 w 247"/>
                <a:gd name="T1" fmla="*/ 387 h 402"/>
                <a:gd name="T2" fmla="*/ 48 w 247"/>
                <a:gd name="T3" fmla="*/ 300 h 402"/>
                <a:gd name="T4" fmla="*/ 0 w 247"/>
                <a:gd name="T5" fmla="*/ 209 h 402"/>
                <a:gd name="T6" fmla="*/ 0 w 247"/>
                <a:gd name="T7" fmla="*/ 52 h 402"/>
                <a:gd name="T8" fmla="*/ 48 w 247"/>
                <a:gd name="T9" fmla="*/ 15 h 402"/>
                <a:gd name="T10" fmla="*/ 199 w 247"/>
                <a:gd name="T11" fmla="*/ 102 h 402"/>
                <a:gd name="T12" fmla="*/ 247 w 247"/>
                <a:gd name="T13" fmla="*/ 194 h 402"/>
                <a:gd name="T14" fmla="*/ 247 w 247"/>
                <a:gd name="T15" fmla="*/ 351 h 402"/>
                <a:gd name="T16" fmla="*/ 199 w 247"/>
                <a:gd name="T17" fmla="*/ 38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402">
                  <a:moveTo>
                    <a:pt x="199" y="387"/>
                  </a:moveTo>
                  <a:cubicBezTo>
                    <a:pt x="48" y="300"/>
                    <a:pt x="48" y="300"/>
                    <a:pt x="48" y="300"/>
                  </a:cubicBezTo>
                  <a:cubicBezTo>
                    <a:pt x="22" y="285"/>
                    <a:pt x="0" y="244"/>
                    <a:pt x="0" y="20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6"/>
                    <a:pt x="22" y="0"/>
                    <a:pt x="48" y="15"/>
                  </a:cubicBezTo>
                  <a:cubicBezTo>
                    <a:pt x="199" y="102"/>
                    <a:pt x="199" y="102"/>
                    <a:pt x="199" y="102"/>
                  </a:cubicBezTo>
                  <a:cubicBezTo>
                    <a:pt x="225" y="118"/>
                    <a:pt x="247" y="159"/>
                    <a:pt x="247" y="194"/>
                  </a:cubicBezTo>
                  <a:cubicBezTo>
                    <a:pt x="247" y="351"/>
                    <a:pt x="247" y="351"/>
                    <a:pt x="247" y="351"/>
                  </a:cubicBezTo>
                  <a:cubicBezTo>
                    <a:pt x="247" y="386"/>
                    <a:pt x="225" y="402"/>
                    <a:pt x="199" y="387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3A2E7684-3E67-45BC-A522-F2B86D43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4514850"/>
              <a:ext cx="14288" cy="63500"/>
            </a:xfrm>
            <a:custGeom>
              <a:avLst/>
              <a:gdLst>
                <a:gd name="T0" fmla="*/ 3 w 5"/>
                <a:gd name="T1" fmla="*/ 22 h 23"/>
                <a:gd name="T2" fmla="*/ 0 w 5"/>
                <a:gd name="T3" fmla="*/ 18 h 23"/>
                <a:gd name="T4" fmla="*/ 0 w 5"/>
                <a:gd name="T5" fmla="*/ 2 h 23"/>
                <a:gd name="T6" fmla="*/ 3 w 5"/>
                <a:gd name="T7" fmla="*/ 1 h 23"/>
                <a:gd name="T8" fmla="*/ 5 w 5"/>
                <a:gd name="T9" fmla="*/ 5 h 23"/>
                <a:gd name="T10" fmla="*/ 5 w 5"/>
                <a:gd name="T11" fmla="*/ 21 h 23"/>
                <a:gd name="T12" fmla="*/ 3 w 5"/>
                <a:gd name="T1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3">
                  <a:moveTo>
                    <a:pt x="3" y="22"/>
                  </a:moveTo>
                  <a:cubicBezTo>
                    <a:pt x="1" y="22"/>
                    <a:pt x="0" y="20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4" y="2"/>
                    <a:pt x="5" y="4"/>
                    <a:pt x="5" y="5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4" y="23"/>
                    <a:pt x="3" y="22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BE27596-2582-4BA5-8B03-DC0F9831C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76" y="4625975"/>
              <a:ext cx="317500" cy="236538"/>
            </a:xfrm>
            <a:custGeom>
              <a:avLst/>
              <a:gdLst>
                <a:gd name="T0" fmla="*/ 113 w 115"/>
                <a:gd name="T1" fmla="*/ 86 h 86"/>
                <a:gd name="T2" fmla="*/ 2 w 115"/>
                <a:gd name="T3" fmla="*/ 22 h 86"/>
                <a:gd name="T4" fmla="*/ 0 w 115"/>
                <a:gd name="T5" fmla="*/ 18 h 86"/>
                <a:gd name="T6" fmla="*/ 0 w 115"/>
                <a:gd name="T7" fmla="*/ 10 h 86"/>
                <a:gd name="T8" fmla="*/ 2 w 115"/>
                <a:gd name="T9" fmla="*/ 9 h 86"/>
                <a:gd name="T10" fmla="*/ 4 w 115"/>
                <a:gd name="T11" fmla="*/ 13 h 86"/>
                <a:gd name="T12" fmla="*/ 4 w 115"/>
                <a:gd name="T13" fmla="*/ 18 h 86"/>
                <a:gd name="T14" fmla="*/ 110 w 115"/>
                <a:gd name="T15" fmla="*/ 79 h 86"/>
                <a:gd name="T16" fmla="*/ 110 w 115"/>
                <a:gd name="T17" fmla="*/ 2 h 86"/>
                <a:gd name="T18" fmla="*/ 113 w 115"/>
                <a:gd name="T19" fmla="*/ 0 h 86"/>
                <a:gd name="T20" fmla="*/ 115 w 115"/>
                <a:gd name="T21" fmla="*/ 4 h 86"/>
                <a:gd name="T22" fmla="*/ 115 w 115"/>
                <a:gd name="T23" fmla="*/ 84 h 86"/>
                <a:gd name="T24" fmla="*/ 113 w 115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86">
                  <a:moveTo>
                    <a:pt x="113" y="86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19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2" y="9"/>
                  </a:cubicBezTo>
                  <a:cubicBezTo>
                    <a:pt x="3" y="10"/>
                    <a:pt x="4" y="11"/>
                    <a:pt x="4" y="1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0"/>
                    <a:pt x="111" y="0"/>
                    <a:pt x="113" y="0"/>
                  </a:cubicBezTo>
                  <a:cubicBezTo>
                    <a:pt x="114" y="1"/>
                    <a:pt x="115" y="3"/>
                    <a:pt x="115" y="4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5" y="86"/>
                    <a:pt x="114" y="86"/>
                    <a:pt x="113" y="86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EBB5D7C-D579-4C45-AD15-E099291D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038" y="4343400"/>
              <a:ext cx="33338" cy="127000"/>
            </a:xfrm>
            <a:custGeom>
              <a:avLst/>
              <a:gdLst>
                <a:gd name="T0" fmla="*/ 10 w 12"/>
                <a:gd name="T1" fmla="*/ 45 h 46"/>
                <a:gd name="T2" fmla="*/ 7 w 12"/>
                <a:gd name="T3" fmla="*/ 41 h 46"/>
                <a:gd name="T4" fmla="*/ 7 w 12"/>
                <a:gd name="T5" fmla="*/ 9 h 46"/>
                <a:gd name="T6" fmla="*/ 2 w 12"/>
                <a:gd name="T7" fmla="*/ 6 h 46"/>
                <a:gd name="T8" fmla="*/ 0 w 12"/>
                <a:gd name="T9" fmla="*/ 2 h 46"/>
                <a:gd name="T10" fmla="*/ 2 w 12"/>
                <a:gd name="T11" fmla="*/ 1 h 46"/>
                <a:gd name="T12" fmla="*/ 10 w 12"/>
                <a:gd name="T13" fmla="*/ 6 h 46"/>
                <a:gd name="T14" fmla="*/ 12 w 12"/>
                <a:gd name="T15" fmla="*/ 9 h 46"/>
                <a:gd name="T16" fmla="*/ 12 w 12"/>
                <a:gd name="T17" fmla="*/ 44 h 46"/>
                <a:gd name="T18" fmla="*/ 10 w 12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46">
                  <a:moveTo>
                    <a:pt x="10" y="45"/>
                  </a:moveTo>
                  <a:cubicBezTo>
                    <a:pt x="8" y="44"/>
                    <a:pt x="7" y="43"/>
                    <a:pt x="7" y="4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8"/>
                    <a:pt x="12" y="9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1" y="46"/>
                    <a:pt x="10" y="45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A7CFF1C-0A0A-4622-A156-7F54BA173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4651" y="4138613"/>
              <a:ext cx="317500" cy="690563"/>
            </a:xfrm>
            <a:custGeom>
              <a:avLst/>
              <a:gdLst>
                <a:gd name="T0" fmla="*/ 113 w 115"/>
                <a:gd name="T1" fmla="*/ 250 h 250"/>
                <a:gd name="T2" fmla="*/ 2 w 115"/>
                <a:gd name="T3" fmla="*/ 186 h 250"/>
                <a:gd name="T4" fmla="*/ 0 w 115"/>
                <a:gd name="T5" fmla="*/ 182 h 250"/>
                <a:gd name="T6" fmla="*/ 0 w 115"/>
                <a:gd name="T7" fmla="*/ 2 h 250"/>
                <a:gd name="T8" fmla="*/ 2 w 115"/>
                <a:gd name="T9" fmla="*/ 0 h 250"/>
                <a:gd name="T10" fmla="*/ 17 w 115"/>
                <a:gd name="T11" fmla="*/ 9 h 250"/>
                <a:gd name="T12" fmla="*/ 19 w 115"/>
                <a:gd name="T13" fmla="*/ 13 h 250"/>
                <a:gd name="T14" fmla="*/ 17 w 115"/>
                <a:gd name="T15" fmla="*/ 14 h 250"/>
                <a:gd name="T16" fmla="*/ 4 w 115"/>
                <a:gd name="T17" fmla="*/ 7 h 250"/>
                <a:gd name="T18" fmla="*/ 4 w 115"/>
                <a:gd name="T19" fmla="*/ 182 h 250"/>
                <a:gd name="T20" fmla="*/ 111 w 115"/>
                <a:gd name="T21" fmla="*/ 243 h 250"/>
                <a:gd name="T22" fmla="*/ 111 w 115"/>
                <a:gd name="T23" fmla="*/ 68 h 250"/>
                <a:gd name="T24" fmla="*/ 37 w 115"/>
                <a:gd name="T25" fmla="*/ 26 h 250"/>
                <a:gd name="T26" fmla="*/ 35 w 115"/>
                <a:gd name="T27" fmla="*/ 22 h 250"/>
                <a:gd name="T28" fmla="*/ 37 w 115"/>
                <a:gd name="T29" fmla="*/ 21 h 250"/>
                <a:gd name="T30" fmla="*/ 113 w 115"/>
                <a:gd name="T31" fmla="*/ 64 h 250"/>
                <a:gd name="T32" fmla="*/ 115 w 115"/>
                <a:gd name="T33" fmla="*/ 68 h 250"/>
                <a:gd name="T34" fmla="*/ 115 w 115"/>
                <a:gd name="T35" fmla="*/ 248 h 250"/>
                <a:gd name="T36" fmla="*/ 113 w 115"/>
                <a:gd name="T3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50">
                  <a:moveTo>
                    <a:pt x="113" y="250"/>
                  </a:moveTo>
                  <a:cubicBezTo>
                    <a:pt x="2" y="186"/>
                    <a:pt x="2" y="186"/>
                    <a:pt x="2" y="186"/>
                  </a:cubicBezTo>
                  <a:cubicBezTo>
                    <a:pt x="1" y="185"/>
                    <a:pt x="0" y="183"/>
                    <a:pt x="0" y="18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9" y="11"/>
                    <a:pt x="19" y="13"/>
                  </a:cubicBezTo>
                  <a:cubicBezTo>
                    <a:pt x="19" y="14"/>
                    <a:pt x="18" y="15"/>
                    <a:pt x="17" y="1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111" y="243"/>
                    <a:pt x="111" y="243"/>
                    <a:pt x="111" y="243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5"/>
                    <a:pt x="35" y="23"/>
                    <a:pt x="35" y="22"/>
                  </a:cubicBezTo>
                  <a:cubicBezTo>
                    <a:pt x="35" y="20"/>
                    <a:pt x="36" y="20"/>
                    <a:pt x="37" y="2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4" y="65"/>
                    <a:pt x="115" y="67"/>
                    <a:pt x="115" y="6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50"/>
                    <a:pt x="114" y="250"/>
                    <a:pt x="113" y="250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224A0EEF-1379-4169-B585-0A7680F5D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5926" y="4233863"/>
              <a:ext cx="234950" cy="276225"/>
            </a:xfrm>
            <a:custGeom>
              <a:avLst/>
              <a:gdLst>
                <a:gd name="T0" fmla="*/ 82 w 85"/>
                <a:gd name="T1" fmla="*/ 100 h 100"/>
                <a:gd name="T2" fmla="*/ 2 w 85"/>
                <a:gd name="T3" fmla="*/ 53 h 100"/>
                <a:gd name="T4" fmla="*/ 0 w 85"/>
                <a:gd name="T5" fmla="*/ 49 h 100"/>
                <a:gd name="T6" fmla="*/ 0 w 85"/>
                <a:gd name="T7" fmla="*/ 2 h 100"/>
                <a:gd name="T8" fmla="*/ 2 w 85"/>
                <a:gd name="T9" fmla="*/ 1 h 100"/>
                <a:gd name="T10" fmla="*/ 82 w 85"/>
                <a:gd name="T11" fmla="*/ 47 h 100"/>
                <a:gd name="T12" fmla="*/ 85 w 85"/>
                <a:gd name="T13" fmla="*/ 51 h 100"/>
                <a:gd name="T14" fmla="*/ 85 w 85"/>
                <a:gd name="T15" fmla="*/ 98 h 100"/>
                <a:gd name="T16" fmla="*/ 82 w 85"/>
                <a:gd name="T17" fmla="*/ 100 h 100"/>
                <a:gd name="T18" fmla="*/ 4 w 85"/>
                <a:gd name="T19" fmla="*/ 49 h 100"/>
                <a:gd name="T20" fmla="*/ 80 w 85"/>
                <a:gd name="T21" fmla="*/ 93 h 100"/>
                <a:gd name="T22" fmla="*/ 80 w 85"/>
                <a:gd name="T23" fmla="*/ 51 h 100"/>
                <a:gd name="T24" fmla="*/ 4 w 85"/>
                <a:gd name="T25" fmla="*/ 7 h 100"/>
                <a:gd name="T26" fmla="*/ 4 w 85"/>
                <a:gd name="T27" fmla="*/ 4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0">
                  <a:moveTo>
                    <a:pt x="82" y="100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4" y="48"/>
                    <a:pt x="85" y="49"/>
                    <a:pt x="85" y="5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00"/>
                    <a:pt x="84" y="100"/>
                    <a:pt x="82" y="100"/>
                  </a:cubicBezTo>
                  <a:close/>
                  <a:moveTo>
                    <a:pt x="4" y="49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4" y="49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70A5DA3-3072-463E-B20C-E3A43D7F1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926" y="4421188"/>
              <a:ext cx="38100" cy="33338"/>
            </a:xfrm>
            <a:custGeom>
              <a:avLst/>
              <a:gdLst>
                <a:gd name="T0" fmla="*/ 12 w 14"/>
                <a:gd name="T1" fmla="*/ 11 h 12"/>
                <a:gd name="T2" fmla="*/ 2 w 14"/>
                <a:gd name="T3" fmla="*/ 6 h 12"/>
                <a:gd name="T4" fmla="*/ 0 w 14"/>
                <a:gd name="T5" fmla="*/ 2 h 12"/>
                <a:gd name="T6" fmla="*/ 2 w 14"/>
                <a:gd name="T7" fmla="*/ 0 h 12"/>
                <a:gd name="T8" fmla="*/ 12 w 14"/>
                <a:gd name="T9" fmla="*/ 6 h 12"/>
                <a:gd name="T10" fmla="*/ 14 w 14"/>
                <a:gd name="T11" fmla="*/ 10 h 12"/>
                <a:gd name="T12" fmla="*/ 12 w 14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2" y="1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7"/>
                    <a:pt x="14" y="9"/>
                    <a:pt x="14" y="10"/>
                  </a:cubicBezTo>
                  <a:cubicBezTo>
                    <a:pt x="14" y="11"/>
                    <a:pt x="13" y="12"/>
                    <a:pt x="12" y="11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6CCD1DA-5CCD-4E58-BEBF-409D1EC58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426" y="4456113"/>
              <a:ext cx="168275" cy="107950"/>
            </a:xfrm>
            <a:custGeom>
              <a:avLst/>
              <a:gdLst>
                <a:gd name="T0" fmla="*/ 59 w 61"/>
                <a:gd name="T1" fmla="*/ 39 h 39"/>
                <a:gd name="T2" fmla="*/ 2 w 61"/>
                <a:gd name="T3" fmla="*/ 6 h 39"/>
                <a:gd name="T4" fmla="*/ 0 w 61"/>
                <a:gd name="T5" fmla="*/ 2 h 39"/>
                <a:gd name="T6" fmla="*/ 2 w 61"/>
                <a:gd name="T7" fmla="*/ 1 h 39"/>
                <a:gd name="T8" fmla="*/ 59 w 61"/>
                <a:gd name="T9" fmla="*/ 33 h 39"/>
                <a:gd name="T10" fmla="*/ 61 w 61"/>
                <a:gd name="T11" fmla="*/ 37 h 39"/>
                <a:gd name="T12" fmla="*/ 59 w 6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9">
                  <a:moveTo>
                    <a:pt x="59" y="39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0" y="34"/>
                    <a:pt x="61" y="36"/>
                    <a:pt x="61" y="37"/>
                  </a:cubicBezTo>
                  <a:cubicBezTo>
                    <a:pt x="61" y="39"/>
                    <a:pt x="60" y="39"/>
                    <a:pt x="59" y="39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42C470E-343E-4175-A48A-091F207D4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926" y="4459288"/>
              <a:ext cx="38100" cy="33338"/>
            </a:xfrm>
            <a:custGeom>
              <a:avLst/>
              <a:gdLst>
                <a:gd name="T0" fmla="*/ 12 w 14"/>
                <a:gd name="T1" fmla="*/ 11 h 12"/>
                <a:gd name="T2" fmla="*/ 2 w 14"/>
                <a:gd name="T3" fmla="*/ 6 h 12"/>
                <a:gd name="T4" fmla="*/ 0 w 14"/>
                <a:gd name="T5" fmla="*/ 2 h 12"/>
                <a:gd name="T6" fmla="*/ 2 w 14"/>
                <a:gd name="T7" fmla="*/ 1 h 12"/>
                <a:gd name="T8" fmla="*/ 12 w 14"/>
                <a:gd name="T9" fmla="*/ 6 h 12"/>
                <a:gd name="T10" fmla="*/ 14 w 14"/>
                <a:gd name="T11" fmla="*/ 10 h 12"/>
                <a:gd name="T12" fmla="*/ 12 w 14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2" y="1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7"/>
                    <a:pt x="14" y="9"/>
                    <a:pt x="14" y="10"/>
                  </a:cubicBezTo>
                  <a:cubicBezTo>
                    <a:pt x="14" y="11"/>
                    <a:pt x="13" y="12"/>
                    <a:pt x="12" y="11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95662EF-A7A9-4C21-B00A-A984CEC18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426" y="4495800"/>
              <a:ext cx="168275" cy="107950"/>
            </a:xfrm>
            <a:custGeom>
              <a:avLst/>
              <a:gdLst>
                <a:gd name="T0" fmla="*/ 59 w 61"/>
                <a:gd name="T1" fmla="*/ 39 h 39"/>
                <a:gd name="T2" fmla="*/ 2 w 61"/>
                <a:gd name="T3" fmla="*/ 6 h 39"/>
                <a:gd name="T4" fmla="*/ 0 w 61"/>
                <a:gd name="T5" fmla="*/ 2 h 39"/>
                <a:gd name="T6" fmla="*/ 2 w 61"/>
                <a:gd name="T7" fmla="*/ 1 h 39"/>
                <a:gd name="T8" fmla="*/ 59 w 61"/>
                <a:gd name="T9" fmla="*/ 33 h 39"/>
                <a:gd name="T10" fmla="*/ 61 w 61"/>
                <a:gd name="T11" fmla="*/ 37 h 39"/>
                <a:gd name="T12" fmla="*/ 59 w 6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9">
                  <a:moveTo>
                    <a:pt x="59" y="39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0" y="34"/>
                    <a:pt x="61" y="36"/>
                    <a:pt x="61" y="37"/>
                  </a:cubicBezTo>
                  <a:cubicBezTo>
                    <a:pt x="61" y="39"/>
                    <a:pt x="60" y="39"/>
                    <a:pt x="59" y="39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8927925-7071-4705-B578-01C533A84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926" y="4498975"/>
              <a:ext cx="38100" cy="31750"/>
            </a:xfrm>
            <a:custGeom>
              <a:avLst/>
              <a:gdLst>
                <a:gd name="T0" fmla="*/ 12 w 14"/>
                <a:gd name="T1" fmla="*/ 11 h 12"/>
                <a:gd name="T2" fmla="*/ 2 w 14"/>
                <a:gd name="T3" fmla="*/ 6 h 12"/>
                <a:gd name="T4" fmla="*/ 0 w 14"/>
                <a:gd name="T5" fmla="*/ 2 h 12"/>
                <a:gd name="T6" fmla="*/ 2 w 14"/>
                <a:gd name="T7" fmla="*/ 1 h 12"/>
                <a:gd name="T8" fmla="*/ 12 w 14"/>
                <a:gd name="T9" fmla="*/ 6 h 12"/>
                <a:gd name="T10" fmla="*/ 14 w 14"/>
                <a:gd name="T11" fmla="*/ 10 h 12"/>
                <a:gd name="T12" fmla="*/ 12 w 14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2" y="1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7"/>
                    <a:pt x="14" y="9"/>
                    <a:pt x="14" y="10"/>
                  </a:cubicBezTo>
                  <a:cubicBezTo>
                    <a:pt x="14" y="11"/>
                    <a:pt x="13" y="12"/>
                    <a:pt x="12" y="11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13F18F11-B4AD-4C95-99A6-61237AEBC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426" y="4533900"/>
              <a:ext cx="168275" cy="107950"/>
            </a:xfrm>
            <a:custGeom>
              <a:avLst/>
              <a:gdLst>
                <a:gd name="T0" fmla="*/ 59 w 61"/>
                <a:gd name="T1" fmla="*/ 39 h 39"/>
                <a:gd name="T2" fmla="*/ 2 w 61"/>
                <a:gd name="T3" fmla="*/ 6 h 39"/>
                <a:gd name="T4" fmla="*/ 0 w 61"/>
                <a:gd name="T5" fmla="*/ 2 h 39"/>
                <a:gd name="T6" fmla="*/ 2 w 61"/>
                <a:gd name="T7" fmla="*/ 1 h 39"/>
                <a:gd name="T8" fmla="*/ 59 w 61"/>
                <a:gd name="T9" fmla="*/ 34 h 39"/>
                <a:gd name="T10" fmla="*/ 61 w 61"/>
                <a:gd name="T11" fmla="*/ 37 h 39"/>
                <a:gd name="T12" fmla="*/ 59 w 6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9">
                  <a:moveTo>
                    <a:pt x="59" y="39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0" y="34"/>
                    <a:pt x="61" y="36"/>
                    <a:pt x="61" y="37"/>
                  </a:cubicBezTo>
                  <a:cubicBezTo>
                    <a:pt x="61" y="39"/>
                    <a:pt x="60" y="39"/>
                    <a:pt x="59" y="39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0627E0A-8A5B-4AC0-AFC1-4F2D99A74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926" y="4537075"/>
              <a:ext cx="38100" cy="33338"/>
            </a:xfrm>
            <a:custGeom>
              <a:avLst/>
              <a:gdLst>
                <a:gd name="T0" fmla="*/ 12 w 14"/>
                <a:gd name="T1" fmla="*/ 11 h 12"/>
                <a:gd name="T2" fmla="*/ 2 w 14"/>
                <a:gd name="T3" fmla="*/ 6 h 12"/>
                <a:gd name="T4" fmla="*/ 0 w 14"/>
                <a:gd name="T5" fmla="*/ 2 h 12"/>
                <a:gd name="T6" fmla="*/ 2 w 14"/>
                <a:gd name="T7" fmla="*/ 1 h 12"/>
                <a:gd name="T8" fmla="*/ 12 w 14"/>
                <a:gd name="T9" fmla="*/ 6 h 12"/>
                <a:gd name="T10" fmla="*/ 14 w 14"/>
                <a:gd name="T11" fmla="*/ 10 h 12"/>
                <a:gd name="T12" fmla="*/ 12 w 14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2" y="1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7"/>
                    <a:pt x="14" y="9"/>
                    <a:pt x="14" y="10"/>
                  </a:cubicBezTo>
                  <a:cubicBezTo>
                    <a:pt x="14" y="11"/>
                    <a:pt x="13" y="12"/>
                    <a:pt x="12" y="11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693EBD2D-AA60-47C6-A30C-17320C7D8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426" y="4573588"/>
              <a:ext cx="168275" cy="106363"/>
            </a:xfrm>
            <a:custGeom>
              <a:avLst/>
              <a:gdLst>
                <a:gd name="T0" fmla="*/ 59 w 61"/>
                <a:gd name="T1" fmla="*/ 39 h 39"/>
                <a:gd name="T2" fmla="*/ 2 w 61"/>
                <a:gd name="T3" fmla="*/ 6 h 39"/>
                <a:gd name="T4" fmla="*/ 0 w 61"/>
                <a:gd name="T5" fmla="*/ 2 h 39"/>
                <a:gd name="T6" fmla="*/ 2 w 61"/>
                <a:gd name="T7" fmla="*/ 1 h 39"/>
                <a:gd name="T8" fmla="*/ 59 w 61"/>
                <a:gd name="T9" fmla="*/ 34 h 39"/>
                <a:gd name="T10" fmla="*/ 61 w 61"/>
                <a:gd name="T11" fmla="*/ 37 h 39"/>
                <a:gd name="T12" fmla="*/ 59 w 6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9">
                  <a:moveTo>
                    <a:pt x="59" y="39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0" y="34"/>
                    <a:pt x="61" y="36"/>
                    <a:pt x="61" y="37"/>
                  </a:cubicBezTo>
                  <a:cubicBezTo>
                    <a:pt x="61" y="39"/>
                    <a:pt x="60" y="39"/>
                    <a:pt x="59" y="39"/>
                  </a:cubicBez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7CD37EA-C0A3-467F-8E28-E685462BE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5926" y="4133850"/>
              <a:ext cx="66675" cy="123825"/>
            </a:xfrm>
            <a:custGeom>
              <a:avLst/>
              <a:gdLst>
                <a:gd name="T0" fmla="*/ 2 w 24"/>
                <a:gd name="T1" fmla="*/ 33 h 45"/>
                <a:gd name="T2" fmla="*/ 1 w 24"/>
                <a:gd name="T3" fmla="*/ 32 h 45"/>
                <a:gd name="T4" fmla="*/ 0 w 24"/>
                <a:gd name="T5" fmla="*/ 30 h 45"/>
                <a:gd name="T6" fmla="*/ 0 w 24"/>
                <a:gd name="T7" fmla="*/ 2 h 45"/>
                <a:gd name="T8" fmla="*/ 2 w 24"/>
                <a:gd name="T9" fmla="*/ 1 h 45"/>
                <a:gd name="T10" fmla="*/ 22 w 24"/>
                <a:gd name="T11" fmla="*/ 12 h 45"/>
                <a:gd name="T12" fmla="*/ 24 w 24"/>
                <a:gd name="T13" fmla="*/ 16 h 45"/>
                <a:gd name="T14" fmla="*/ 24 w 24"/>
                <a:gd name="T15" fmla="*/ 44 h 45"/>
                <a:gd name="T16" fmla="*/ 23 w 24"/>
                <a:gd name="T17" fmla="*/ 45 h 45"/>
                <a:gd name="T18" fmla="*/ 21 w 24"/>
                <a:gd name="T19" fmla="*/ 44 h 45"/>
                <a:gd name="T20" fmla="*/ 12 w 24"/>
                <a:gd name="T21" fmla="*/ 34 h 45"/>
                <a:gd name="T22" fmla="*/ 3 w 24"/>
                <a:gd name="T23" fmla="*/ 34 h 45"/>
                <a:gd name="T24" fmla="*/ 2 w 24"/>
                <a:gd name="T25" fmla="*/ 33 h 45"/>
                <a:gd name="T26" fmla="*/ 4 w 24"/>
                <a:gd name="T27" fmla="*/ 7 h 45"/>
                <a:gd name="T28" fmla="*/ 4 w 24"/>
                <a:gd name="T29" fmla="*/ 28 h 45"/>
                <a:gd name="T30" fmla="*/ 11 w 24"/>
                <a:gd name="T31" fmla="*/ 28 h 45"/>
                <a:gd name="T32" fmla="*/ 13 w 24"/>
                <a:gd name="T33" fmla="*/ 29 h 45"/>
                <a:gd name="T34" fmla="*/ 20 w 24"/>
                <a:gd name="T35" fmla="*/ 37 h 45"/>
                <a:gd name="T36" fmla="*/ 20 w 24"/>
                <a:gd name="T37" fmla="*/ 16 h 45"/>
                <a:gd name="T38" fmla="*/ 4 w 24"/>
                <a:gd name="T39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45">
                  <a:moveTo>
                    <a:pt x="2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2"/>
                    <a:pt x="0" y="30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3"/>
                    <a:pt x="24" y="15"/>
                    <a:pt x="24" y="1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3" y="45"/>
                    <a:pt x="22" y="45"/>
                    <a:pt x="21" y="4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3" y="34"/>
                    <a:pt x="3" y="34"/>
                    <a:pt x="3" y="34"/>
                  </a:cubicBezTo>
                  <a:lnTo>
                    <a:pt x="2" y="33"/>
                  </a:lnTo>
                  <a:close/>
                  <a:moveTo>
                    <a:pt x="4" y="7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3" y="28"/>
                    <a:pt x="13" y="29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D4B1B6F8-D4A8-471A-9344-027D89D3E9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4488" y="4175125"/>
              <a:ext cx="41275" cy="68263"/>
            </a:xfrm>
            <a:custGeom>
              <a:avLst/>
              <a:gdLst>
                <a:gd name="T0" fmla="*/ 13 w 15"/>
                <a:gd name="T1" fmla="*/ 24 h 25"/>
                <a:gd name="T2" fmla="*/ 7 w 15"/>
                <a:gd name="T3" fmla="*/ 21 h 25"/>
                <a:gd name="T4" fmla="*/ 0 w 15"/>
                <a:gd name="T5" fmla="*/ 7 h 25"/>
                <a:gd name="T6" fmla="*/ 7 w 15"/>
                <a:gd name="T7" fmla="*/ 3 h 25"/>
                <a:gd name="T8" fmla="*/ 13 w 15"/>
                <a:gd name="T9" fmla="*/ 6 h 25"/>
                <a:gd name="T10" fmla="*/ 15 w 15"/>
                <a:gd name="T11" fmla="*/ 10 h 25"/>
                <a:gd name="T12" fmla="*/ 15 w 15"/>
                <a:gd name="T13" fmla="*/ 23 h 25"/>
                <a:gd name="T14" fmla="*/ 13 w 15"/>
                <a:gd name="T15" fmla="*/ 24 h 25"/>
                <a:gd name="T16" fmla="*/ 7 w 15"/>
                <a:gd name="T17" fmla="*/ 8 h 25"/>
                <a:gd name="T18" fmla="*/ 4 w 15"/>
                <a:gd name="T19" fmla="*/ 10 h 25"/>
                <a:gd name="T20" fmla="*/ 7 w 15"/>
                <a:gd name="T21" fmla="*/ 16 h 25"/>
                <a:gd name="T22" fmla="*/ 11 w 15"/>
                <a:gd name="T23" fmla="*/ 18 h 25"/>
                <a:gd name="T24" fmla="*/ 11 w 15"/>
                <a:gd name="T25" fmla="*/ 10 h 25"/>
                <a:gd name="T26" fmla="*/ 7 w 15"/>
                <a:gd name="T2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5">
                  <a:moveTo>
                    <a:pt x="13" y="24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3" y="19"/>
                    <a:pt x="0" y="12"/>
                    <a:pt x="0" y="7"/>
                  </a:cubicBezTo>
                  <a:cubicBezTo>
                    <a:pt x="0" y="2"/>
                    <a:pt x="3" y="0"/>
                    <a:pt x="7" y="3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9"/>
                    <a:pt x="15" y="1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5"/>
                    <a:pt x="14" y="25"/>
                    <a:pt x="13" y="24"/>
                  </a:cubicBezTo>
                  <a:close/>
                  <a:moveTo>
                    <a:pt x="7" y="8"/>
                  </a:moveTo>
                  <a:cubicBezTo>
                    <a:pt x="6" y="7"/>
                    <a:pt x="4" y="8"/>
                    <a:pt x="4" y="10"/>
                  </a:cubicBezTo>
                  <a:cubicBezTo>
                    <a:pt x="4" y="12"/>
                    <a:pt x="6" y="15"/>
                    <a:pt x="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8E76DB2-D10D-43D8-B59F-16DF50693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4488" y="4268788"/>
              <a:ext cx="41275" cy="69850"/>
            </a:xfrm>
            <a:custGeom>
              <a:avLst/>
              <a:gdLst>
                <a:gd name="T0" fmla="*/ 13 w 15"/>
                <a:gd name="T1" fmla="*/ 24 h 25"/>
                <a:gd name="T2" fmla="*/ 7 w 15"/>
                <a:gd name="T3" fmla="*/ 21 h 25"/>
                <a:gd name="T4" fmla="*/ 0 w 15"/>
                <a:gd name="T5" fmla="*/ 7 h 25"/>
                <a:gd name="T6" fmla="*/ 7 w 15"/>
                <a:gd name="T7" fmla="*/ 2 h 25"/>
                <a:gd name="T8" fmla="*/ 13 w 15"/>
                <a:gd name="T9" fmla="*/ 6 h 25"/>
                <a:gd name="T10" fmla="*/ 15 w 15"/>
                <a:gd name="T11" fmla="*/ 9 h 25"/>
                <a:gd name="T12" fmla="*/ 15 w 15"/>
                <a:gd name="T13" fmla="*/ 23 h 25"/>
                <a:gd name="T14" fmla="*/ 13 w 15"/>
                <a:gd name="T15" fmla="*/ 24 h 25"/>
                <a:gd name="T16" fmla="*/ 7 w 15"/>
                <a:gd name="T17" fmla="*/ 7 h 25"/>
                <a:gd name="T18" fmla="*/ 4 w 15"/>
                <a:gd name="T19" fmla="*/ 9 h 25"/>
                <a:gd name="T20" fmla="*/ 7 w 15"/>
                <a:gd name="T21" fmla="*/ 16 h 25"/>
                <a:gd name="T22" fmla="*/ 11 w 15"/>
                <a:gd name="T23" fmla="*/ 18 h 25"/>
                <a:gd name="T24" fmla="*/ 11 w 15"/>
                <a:gd name="T25" fmla="*/ 9 h 25"/>
                <a:gd name="T26" fmla="*/ 7 w 15"/>
                <a:gd name="T2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5">
                  <a:moveTo>
                    <a:pt x="13" y="24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5" y="8"/>
                    <a:pt x="15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4" y="25"/>
                    <a:pt x="13" y="24"/>
                  </a:cubicBezTo>
                  <a:close/>
                  <a:moveTo>
                    <a:pt x="7" y="7"/>
                  </a:moveTo>
                  <a:cubicBezTo>
                    <a:pt x="6" y="6"/>
                    <a:pt x="4" y="7"/>
                    <a:pt x="4" y="9"/>
                  </a:cubicBezTo>
                  <a:cubicBezTo>
                    <a:pt x="4" y="12"/>
                    <a:pt x="6" y="14"/>
                    <a:pt x="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A50E7EF7-4660-4157-B3EA-D10AEBD03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4488" y="4360863"/>
              <a:ext cx="41275" cy="68263"/>
            </a:xfrm>
            <a:custGeom>
              <a:avLst/>
              <a:gdLst>
                <a:gd name="T0" fmla="*/ 13 w 15"/>
                <a:gd name="T1" fmla="*/ 24 h 25"/>
                <a:gd name="T2" fmla="*/ 7 w 15"/>
                <a:gd name="T3" fmla="*/ 21 h 25"/>
                <a:gd name="T4" fmla="*/ 0 w 15"/>
                <a:gd name="T5" fmla="*/ 7 h 25"/>
                <a:gd name="T6" fmla="*/ 7 w 15"/>
                <a:gd name="T7" fmla="*/ 3 h 25"/>
                <a:gd name="T8" fmla="*/ 13 w 15"/>
                <a:gd name="T9" fmla="*/ 6 h 25"/>
                <a:gd name="T10" fmla="*/ 15 w 15"/>
                <a:gd name="T11" fmla="*/ 10 h 25"/>
                <a:gd name="T12" fmla="*/ 15 w 15"/>
                <a:gd name="T13" fmla="*/ 23 h 25"/>
                <a:gd name="T14" fmla="*/ 13 w 15"/>
                <a:gd name="T15" fmla="*/ 24 h 25"/>
                <a:gd name="T16" fmla="*/ 7 w 15"/>
                <a:gd name="T17" fmla="*/ 8 h 25"/>
                <a:gd name="T18" fmla="*/ 4 w 15"/>
                <a:gd name="T19" fmla="*/ 10 h 25"/>
                <a:gd name="T20" fmla="*/ 7 w 15"/>
                <a:gd name="T21" fmla="*/ 16 h 25"/>
                <a:gd name="T22" fmla="*/ 11 w 15"/>
                <a:gd name="T23" fmla="*/ 18 h 25"/>
                <a:gd name="T24" fmla="*/ 11 w 15"/>
                <a:gd name="T25" fmla="*/ 10 h 25"/>
                <a:gd name="T26" fmla="*/ 7 w 15"/>
                <a:gd name="T2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5">
                  <a:moveTo>
                    <a:pt x="13" y="24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3" y="19"/>
                    <a:pt x="0" y="12"/>
                    <a:pt x="0" y="7"/>
                  </a:cubicBezTo>
                  <a:cubicBezTo>
                    <a:pt x="0" y="2"/>
                    <a:pt x="3" y="0"/>
                    <a:pt x="7" y="3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5" y="1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5"/>
                    <a:pt x="14" y="25"/>
                    <a:pt x="13" y="24"/>
                  </a:cubicBezTo>
                  <a:close/>
                  <a:moveTo>
                    <a:pt x="7" y="8"/>
                  </a:moveTo>
                  <a:cubicBezTo>
                    <a:pt x="6" y="7"/>
                    <a:pt x="4" y="8"/>
                    <a:pt x="4" y="10"/>
                  </a:cubicBezTo>
                  <a:cubicBezTo>
                    <a:pt x="4" y="12"/>
                    <a:pt x="6" y="15"/>
                    <a:pt x="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35AE5EE-F9FF-4F72-9F28-46A95E884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4488" y="4454525"/>
              <a:ext cx="41275" cy="68263"/>
            </a:xfrm>
            <a:custGeom>
              <a:avLst/>
              <a:gdLst>
                <a:gd name="T0" fmla="*/ 13 w 15"/>
                <a:gd name="T1" fmla="*/ 24 h 25"/>
                <a:gd name="T2" fmla="*/ 7 w 15"/>
                <a:gd name="T3" fmla="*/ 21 h 25"/>
                <a:gd name="T4" fmla="*/ 0 w 15"/>
                <a:gd name="T5" fmla="*/ 7 h 25"/>
                <a:gd name="T6" fmla="*/ 7 w 15"/>
                <a:gd name="T7" fmla="*/ 2 h 25"/>
                <a:gd name="T8" fmla="*/ 13 w 15"/>
                <a:gd name="T9" fmla="*/ 6 h 25"/>
                <a:gd name="T10" fmla="*/ 15 w 15"/>
                <a:gd name="T11" fmla="*/ 9 h 25"/>
                <a:gd name="T12" fmla="*/ 15 w 15"/>
                <a:gd name="T13" fmla="*/ 23 h 25"/>
                <a:gd name="T14" fmla="*/ 13 w 15"/>
                <a:gd name="T15" fmla="*/ 24 h 25"/>
                <a:gd name="T16" fmla="*/ 7 w 15"/>
                <a:gd name="T17" fmla="*/ 7 h 25"/>
                <a:gd name="T18" fmla="*/ 4 w 15"/>
                <a:gd name="T19" fmla="*/ 9 h 25"/>
                <a:gd name="T20" fmla="*/ 7 w 15"/>
                <a:gd name="T21" fmla="*/ 15 h 25"/>
                <a:gd name="T22" fmla="*/ 11 w 15"/>
                <a:gd name="T23" fmla="*/ 17 h 25"/>
                <a:gd name="T24" fmla="*/ 11 w 15"/>
                <a:gd name="T25" fmla="*/ 9 h 25"/>
                <a:gd name="T26" fmla="*/ 7 w 15"/>
                <a:gd name="T2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5">
                  <a:moveTo>
                    <a:pt x="13" y="24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5" y="8"/>
                    <a:pt x="15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4" y="25"/>
                    <a:pt x="13" y="24"/>
                  </a:cubicBezTo>
                  <a:close/>
                  <a:moveTo>
                    <a:pt x="7" y="7"/>
                  </a:moveTo>
                  <a:cubicBezTo>
                    <a:pt x="6" y="6"/>
                    <a:pt x="4" y="7"/>
                    <a:pt x="4" y="9"/>
                  </a:cubicBezTo>
                  <a:cubicBezTo>
                    <a:pt x="4" y="12"/>
                    <a:pt x="6" y="14"/>
                    <a:pt x="7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C81C01F-6187-49FF-BA36-B7055D4B72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4488" y="4545013"/>
              <a:ext cx="41275" cy="69850"/>
            </a:xfrm>
            <a:custGeom>
              <a:avLst/>
              <a:gdLst>
                <a:gd name="T0" fmla="*/ 13 w 15"/>
                <a:gd name="T1" fmla="*/ 24 h 25"/>
                <a:gd name="T2" fmla="*/ 7 w 15"/>
                <a:gd name="T3" fmla="*/ 21 h 25"/>
                <a:gd name="T4" fmla="*/ 0 w 15"/>
                <a:gd name="T5" fmla="*/ 7 h 25"/>
                <a:gd name="T6" fmla="*/ 7 w 15"/>
                <a:gd name="T7" fmla="*/ 3 h 25"/>
                <a:gd name="T8" fmla="*/ 13 w 15"/>
                <a:gd name="T9" fmla="*/ 6 h 25"/>
                <a:gd name="T10" fmla="*/ 15 w 15"/>
                <a:gd name="T11" fmla="*/ 10 h 25"/>
                <a:gd name="T12" fmla="*/ 15 w 15"/>
                <a:gd name="T13" fmla="*/ 23 h 25"/>
                <a:gd name="T14" fmla="*/ 13 w 15"/>
                <a:gd name="T15" fmla="*/ 24 h 25"/>
                <a:gd name="T16" fmla="*/ 7 w 15"/>
                <a:gd name="T17" fmla="*/ 8 h 25"/>
                <a:gd name="T18" fmla="*/ 4 w 15"/>
                <a:gd name="T19" fmla="*/ 10 h 25"/>
                <a:gd name="T20" fmla="*/ 7 w 15"/>
                <a:gd name="T21" fmla="*/ 16 h 25"/>
                <a:gd name="T22" fmla="*/ 11 w 15"/>
                <a:gd name="T23" fmla="*/ 18 h 25"/>
                <a:gd name="T24" fmla="*/ 11 w 15"/>
                <a:gd name="T25" fmla="*/ 10 h 25"/>
                <a:gd name="T26" fmla="*/ 7 w 15"/>
                <a:gd name="T2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5">
                  <a:moveTo>
                    <a:pt x="13" y="24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3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5" y="8"/>
                    <a:pt x="15" y="1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4"/>
                    <a:pt x="14" y="25"/>
                    <a:pt x="13" y="24"/>
                  </a:cubicBezTo>
                  <a:close/>
                  <a:moveTo>
                    <a:pt x="7" y="8"/>
                  </a:moveTo>
                  <a:cubicBezTo>
                    <a:pt x="6" y="7"/>
                    <a:pt x="4" y="8"/>
                    <a:pt x="4" y="10"/>
                  </a:cubicBezTo>
                  <a:cubicBezTo>
                    <a:pt x="4" y="12"/>
                    <a:pt x="6" y="15"/>
                    <a:pt x="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7" y="8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8AC6F79-F206-4A65-BDE5-10EA414D9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1038" y="4548188"/>
              <a:ext cx="60325" cy="111125"/>
            </a:xfrm>
            <a:custGeom>
              <a:avLst/>
              <a:gdLst>
                <a:gd name="T0" fmla="*/ 20 w 22"/>
                <a:gd name="T1" fmla="*/ 39 h 40"/>
                <a:gd name="T2" fmla="*/ 2 w 22"/>
                <a:gd name="T3" fmla="*/ 29 h 40"/>
                <a:gd name="T4" fmla="*/ 0 w 22"/>
                <a:gd name="T5" fmla="*/ 25 h 40"/>
                <a:gd name="T6" fmla="*/ 0 w 22"/>
                <a:gd name="T7" fmla="*/ 2 h 40"/>
                <a:gd name="T8" fmla="*/ 2 w 22"/>
                <a:gd name="T9" fmla="*/ 1 h 40"/>
                <a:gd name="T10" fmla="*/ 20 w 22"/>
                <a:gd name="T11" fmla="*/ 11 h 40"/>
                <a:gd name="T12" fmla="*/ 22 w 22"/>
                <a:gd name="T13" fmla="*/ 15 h 40"/>
                <a:gd name="T14" fmla="*/ 22 w 22"/>
                <a:gd name="T15" fmla="*/ 38 h 40"/>
                <a:gd name="T16" fmla="*/ 20 w 22"/>
                <a:gd name="T17" fmla="*/ 39 h 40"/>
                <a:gd name="T18" fmla="*/ 4 w 22"/>
                <a:gd name="T19" fmla="*/ 25 h 40"/>
                <a:gd name="T20" fmla="*/ 18 w 22"/>
                <a:gd name="T21" fmla="*/ 33 h 40"/>
                <a:gd name="T22" fmla="*/ 18 w 22"/>
                <a:gd name="T23" fmla="*/ 15 h 40"/>
                <a:gd name="T24" fmla="*/ 4 w 22"/>
                <a:gd name="T25" fmla="*/ 7 h 40"/>
                <a:gd name="T26" fmla="*/ 4 w 22"/>
                <a:gd name="T2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40">
                  <a:moveTo>
                    <a:pt x="20" y="3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9"/>
                    <a:pt x="21" y="40"/>
                    <a:pt x="20" y="39"/>
                  </a:cubicBezTo>
                  <a:close/>
                  <a:moveTo>
                    <a:pt x="4" y="25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4" y="2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B76CD0D4-8259-4584-8FBF-E693D3AAD9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1038" y="4440238"/>
              <a:ext cx="60325" cy="111125"/>
            </a:xfrm>
            <a:custGeom>
              <a:avLst/>
              <a:gdLst>
                <a:gd name="T0" fmla="*/ 20 w 22"/>
                <a:gd name="T1" fmla="*/ 39 h 40"/>
                <a:gd name="T2" fmla="*/ 2 w 22"/>
                <a:gd name="T3" fmla="*/ 29 h 40"/>
                <a:gd name="T4" fmla="*/ 0 w 22"/>
                <a:gd name="T5" fmla="*/ 25 h 40"/>
                <a:gd name="T6" fmla="*/ 0 w 22"/>
                <a:gd name="T7" fmla="*/ 2 h 40"/>
                <a:gd name="T8" fmla="*/ 2 w 22"/>
                <a:gd name="T9" fmla="*/ 0 h 40"/>
                <a:gd name="T10" fmla="*/ 20 w 22"/>
                <a:gd name="T11" fmla="*/ 11 h 40"/>
                <a:gd name="T12" fmla="*/ 22 w 22"/>
                <a:gd name="T13" fmla="*/ 15 h 40"/>
                <a:gd name="T14" fmla="*/ 22 w 22"/>
                <a:gd name="T15" fmla="*/ 38 h 40"/>
                <a:gd name="T16" fmla="*/ 20 w 22"/>
                <a:gd name="T17" fmla="*/ 39 h 40"/>
                <a:gd name="T18" fmla="*/ 4 w 22"/>
                <a:gd name="T19" fmla="*/ 25 h 40"/>
                <a:gd name="T20" fmla="*/ 18 w 22"/>
                <a:gd name="T21" fmla="*/ 33 h 40"/>
                <a:gd name="T22" fmla="*/ 18 w 22"/>
                <a:gd name="T23" fmla="*/ 15 h 40"/>
                <a:gd name="T24" fmla="*/ 4 w 22"/>
                <a:gd name="T25" fmla="*/ 7 h 40"/>
                <a:gd name="T26" fmla="*/ 4 w 22"/>
                <a:gd name="T2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40">
                  <a:moveTo>
                    <a:pt x="20" y="3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" y="28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2" y="13"/>
                    <a:pt x="22" y="15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9"/>
                    <a:pt x="21" y="40"/>
                    <a:pt x="20" y="39"/>
                  </a:cubicBezTo>
                  <a:close/>
                  <a:moveTo>
                    <a:pt x="4" y="25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4" y="25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3B8ADC6D-81BD-4CDB-9392-C94AD00C2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5251" y="4037013"/>
              <a:ext cx="679450" cy="1108075"/>
            </a:xfrm>
            <a:custGeom>
              <a:avLst/>
              <a:gdLst>
                <a:gd name="T0" fmla="*/ 198 w 246"/>
                <a:gd name="T1" fmla="*/ 386 h 401"/>
                <a:gd name="T2" fmla="*/ 48 w 246"/>
                <a:gd name="T3" fmla="*/ 299 h 401"/>
                <a:gd name="T4" fmla="*/ 0 w 246"/>
                <a:gd name="T5" fmla="*/ 208 h 401"/>
                <a:gd name="T6" fmla="*/ 0 w 246"/>
                <a:gd name="T7" fmla="*/ 51 h 401"/>
                <a:gd name="T8" fmla="*/ 48 w 246"/>
                <a:gd name="T9" fmla="*/ 15 h 401"/>
                <a:gd name="T10" fmla="*/ 198 w 246"/>
                <a:gd name="T11" fmla="*/ 102 h 401"/>
                <a:gd name="T12" fmla="*/ 246 w 246"/>
                <a:gd name="T13" fmla="*/ 193 h 401"/>
                <a:gd name="T14" fmla="*/ 246 w 246"/>
                <a:gd name="T15" fmla="*/ 350 h 401"/>
                <a:gd name="T16" fmla="*/ 198 w 246"/>
                <a:gd name="T17" fmla="*/ 38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401">
                  <a:moveTo>
                    <a:pt x="198" y="386"/>
                  </a:moveTo>
                  <a:cubicBezTo>
                    <a:pt x="48" y="299"/>
                    <a:pt x="48" y="299"/>
                    <a:pt x="48" y="299"/>
                  </a:cubicBezTo>
                  <a:cubicBezTo>
                    <a:pt x="21" y="284"/>
                    <a:pt x="0" y="243"/>
                    <a:pt x="0" y="20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6"/>
                    <a:pt x="21" y="0"/>
                    <a:pt x="48" y="15"/>
                  </a:cubicBezTo>
                  <a:cubicBezTo>
                    <a:pt x="198" y="102"/>
                    <a:pt x="198" y="102"/>
                    <a:pt x="198" y="102"/>
                  </a:cubicBezTo>
                  <a:cubicBezTo>
                    <a:pt x="225" y="117"/>
                    <a:pt x="246" y="158"/>
                    <a:pt x="246" y="193"/>
                  </a:cubicBezTo>
                  <a:cubicBezTo>
                    <a:pt x="246" y="350"/>
                    <a:pt x="246" y="350"/>
                    <a:pt x="246" y="350"/>
                  </a:cubicBezTo>
                  <a:cubicBezTo>
                    <a:pt x="246" y="385"/>
                    <a:pt x="225" y="401"/>
                    <a:pt x="198" y="386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17A8EED-9B76-4819-996D-7B277D0492B8}"/>
              </a:ext>
            </a:extLst>
          </p:cNvPr>
          <p:cNvGrpSpPr/>
          <p:nvPr/>
        </p:nvGrpSpPr>
        <p:grpSpPr>
          <a:xfrm>
            <a:off x="11073996" y="2452808"/>
            <a:ext cx="469639" cy="1087631"/>
            <a:chOff x="16616363" y="5164138"/>
            <a:chExt cx="849313" cy="196691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65028A3F-2E99-43F0-A81B-F2F5712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2563" y="6816725"/>
              <a:ext cx="693738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5 h 114"/>
                <a:gd name="T8" fmla="*/ 37 w 251"/>
                <a:gd name="T9" fmla="*/ 86 h 114"/>
                <a:gd name="T10" fmla="*/ 215 w 251"/>
                <a:gd name="T11" fmla="*/ 86 h 114"/>
                <a:gd name="T12" fmla="*/ 251 w 251"/>
                <a:gd name="T13" fmla="*/ 35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12" y="72"/>
                    <a:pt x="37" y="86"/>
                  </a:cubicBezTo>
                  <a:cubicBezTo>
                    <a:pt x="86" y="114"/>
                    <a:pt x="165" y="114"/>
                    <a:pt x="215" y="86"/>
                  </a:cubicBezTo>
                  <a:cubicBezTo>
                    <a:pt x="239" y="72"/>
                    <a:pt x="251" y="53"/>
                    <a:pt x="251" y="35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CD5E9D4-87C5-4873-BF7A-945573CA3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2563" y="6794500"/>
              <a:ext cx="693738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5 h 114"/>
                <a:gd name="T8" fmla="*/ 37 w 251"/>
                <a:gd name="T9" fmla="*/ 86 h 114"/>
                <a:gd name="T10" fmla="*/ 215 w 251"/>
                <a:gd name="T11" fmla="*/ 86 h 114"/>
                <a:gd name="T12" fmla="*/ 251 w 251"/>
                <a:gd name="T13" fmla="*/ 35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12" y="72"/>
                    <a:pt x="37" y="86"/>
                  </a:cubicBezTo>
                  <a:cubicBezTo>
                    <a:pt x="86" y="114"/>
                    <a:pt x="165" y="114"/>
                    <a:pt x="215" y="86"/>
                  </a:cubicBezTo>
                  <a:cubicBezTo>
                    <a:pt x="239" y="72"/>
                    <a:pt x="251" y="53"/>
                    <a:pt x="251" y="35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843EF374-5823-44D5-BACB-3FF9B4A3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9226" y="6575425"/>
              <a:ext cx="762000" cy="439738"/>
            </a:xfrm>
            <a:custGeom>
              <a:avLst/>
              <a:gdLst>
                <a:gd name="T0" fmla="*/ 227 w 276"/>
                <a:gd name="T1" fmla="*/ 131 h 159"/>
                <a:gd name="T2" fmla="*/ 49 w 276"/>
                <a:gd name="T3" fmla="*/ 131 h 159"/>
                <a:gd name="T4" fmla="*/ 49 w 276"/>
                <a:gd name="T5" fmla="*/ 28 h 159"/>
                <a:gd name="T6" fmla="*/ 227 w 276"/>
                <a:gd name="T7" fmla="*/ 28 h 159"/>
                <a:gd name="T8" fmla="*/ 227 w 276"/>
                <a:gd name="T9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9">
                  <a:moveTo>
                    <a:pt x="227" y="131"/>
                  </a:moveTo>
                  <a:cubicBezTo>
                    <a:pt x="177" y="159"/>
                    <a:pt x="98" y="159"/>
                    <a:pt x="49" y="131"/>
                  </a:cubicBezTo>
                  <a:cubicBezTo>
                    <a:pt x="0" y="102"/>
                    <a:pt x="0" y="56"/>
                    <a:pt x="49" y="28"/>
                  </a:cubicBezTo>
                  <a:cubicBezTo>
                    <a:pt x="98" y="0"/>
                    <a:pt x="177" y="0"/>
                    <a:pt x="227" y="28"/>
                  </a:cubicBezTo>
                  <a:cubicBezTo>
                    <a:pt x="276" y="56"/>
                    <a:pt x="276" y="102"/>
                    <a:pt x="227" y="131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B0674C45-4102-43BF-B6D0-FCBA1676B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9726" y="6686550"/>
              <a:ext cx="379413" cy="219075"/>
            </a:xfrm>
            <a:custGeom>
              <a:avLst/>
              <a:gdLst>
                <a:gd name="T0" fmla="*/ 113 w 137"/>
                <a:gd name="T1" fmla="*/ 65 h 79"/>
                <a:gd name="T2" fmla="*/ 25 w 137"/>
                <a:gd name="T3" fmla="*/ 65 h 79"/>
                <a:gd name="T4" fmla="*/ 25 w 137"/>
                <a:gd name="T5" fmla="*/ 14 h 79"/>
                <a:gd name="T6" fmla="*/ 113 w 137"/>
                <a:gd name="T7" fmla="*/ 14 h 79"/>
                <a:gd name="T8" fmla="*/ 113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13" y="65"/>
                  </a:moveTo>
                  <a:cubicBezTo>
                    <a:pt x="88" y="79"/>
                    <a:pt x="49" y="79"/>
                    <a:pt x="25" y="65"/>
                  </a:cubicBezTo>
                  <a:cubicBezTo>
                    <a:pt x="0" y="51"/>
                    <a:pt x="0" y="28"/>
                    <a:pt x="25" y="14"/>
                  </a:cubicBezTo>
                  <a:cubicBezTo>
                    <a:pt x="49" y="0"/>
                    <a:pt x="88" y="0"/>
                    <a:pt x="113" y="14"/>
                  </a:cubicBezTo>
                  <a:cubicBezTo>
                    <a:pt x="137" y="28"/>
                    <a:pt x="137" y="51"/>
                    <a:pt x="113" y="65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BD76F07-1325-4B7B-8714-26422920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1013" y="6011863"/>
              <a:ext cx="96838" cy="812800"/>
            </a:xfrm>
            <a:custGeom>
              <a:avLst/>
              <a:gdLst>
                <a:gd name="T0" fmla="*/ 30 w 35"/>
                <a:gd name="T1" fmla="*/ 4 h 294"/>
                <a:gd name="T2" fmla="*/ 5 w 35"/>
                <a:gd name="T3" fmla="*/ 4 h 294"/>
                <a:gd name="T4" fmla="*/ 0 w 35"/>
                <a:gd name="T5" fmla="*/ 11 h 294"/>
                <a:gd name="T6" fmla="*/ 0 w 35"/>
                <a:gd name="T7" fmla="*/ 283 h 294"/>
                <a:gd name="T8" fmla="*/ 5 w 35"/>
                <a:gd name="T9" fmla="*/ 290 h 294"/>
                <a:gd name="T10" fmla="*/ 30 w 35"/>
                <a:gd name="T11" fmla="*/ 290 h 294"/>
                <a:gd name="T12" fmla="*/ 35 w 35"/>
                <a:gd name="T13" fmla="*/ 283 h 294"/>
                <a:gd name="T14" fmla="*/ 35 w 35"/>
                <a:gd name="T15" fmla="*/ 11 h 294"/>
                <a:gd name="T16" fmla="*/ 30 w 35"/>
                <a:gd name="T17" fmla="*/ 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94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6"/>
                    <a:pt x="0" y="8"/>
                    <a:pt x="0" y="1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6"/>
                    <a:pt x="2" y="288"/>
                    <a:pt x="5" y="290"/>
                  </a:cubicBezTo>
                  <a:cubicBezTo>
                    <a:pt x="12" y="294"/>
                    <a:pt x="23" y="294"/>
                    <a:pt x="30" y="290"/>
                  </a:cubicBezTo>
                  <a:cubicBezTo>
                    <a:pt x="33" y="288"/>
                    <a:pt x="35" y="286"/>
                    <a:pt x="35" y="283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8"/>
                    <a:pt x="33" y="6"/>
                    <a:pt x="30" y="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B67EFD90-BEB1-4518-9FCD-9F3C578DD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6363" y="5164138"/>
              <a:ext cx="423863" cy="1474788"/>
            </a:xfrm>
            <a:custGeom>
              <a:avLst/>
              <a:gdLst>
                <a:gd name="T0" fmla="*/ 267 w 267"/>
                <a:gd name="T1" fmla="*/ 0 h 929"/>
                <a:gd name="T2" fmla="*/ 0 w 267"/>
                <a:gd name="T3" fmla="*/ 775 h 929"/>
                <a:gd name="T4" fmla="*/ 267 w 267"/>
                <a:gd name="T5" fmla="*/ 929 h 929"/>
                <a:gd name="T6" fmla="*/ 267 w 267"/>
                <a:gd name="T7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929">
                  <a:moveTo>
                    <a:pt x="267" y="0"/>
                  </a:moveTo>
                  <a:lnTo>
                    <a:pt x="0" y="775"/>
                  </a:lnTo>
                  <a:lnTo>
                    <a:pt x="267" y="929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4C6D599-9CF0-48AC-AA8E-7C6B4E97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0226" y="5164138"/>
              <a:ext cx="425450" cy="1474788"/>
            </a:xfrm>
            <a:custGeom>
              <a:avLst/>
              <a:gdLst>
                <a:gd name="T0" fmla="*/ 0 w 268"/>
                <a:gd name="T1" fmla="*/ 0 h 929"/>
                <a:gd name="T2" fmla="*/ 268 w 268"/>
                <a:gd name="T3" fmla="*/ 775 h 929"/>
                <a:gd name="T4" fmla="*/ 0 w 268"/>
                <a:gd name="T5" fmla="*/ 929 h 929"/>
                <a:gd name="T6" fmla="*/ 0 w 268"/>
                <a:gd name="T7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929">
                  <a:moveTo>
                    <a:pt x="0" y="0"/>
                  </a:moveTo>
                  <a:lnTo>
                    <a:pt x="268" y="775"/>
                  </a:lnTo>
                  <a:lnTo>
                    <a:pt x="0" y="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EAF4401-7B96-4423-8074-F9C2BAE675BA}"/>
              </a:ext>
            </a:extLst>
          </p:cNvPr>
          <p:cNvGrpSpPr/>
          <p:nvPr/>
        </p:nvGrpSpPr>
        <p:grpSpPr>
          <a:xfrm>
            <a:off x="5521721" y="2343957"/>
            <a:ext cx="470517" cy="1088509"/>
            <a:chOff x="6575426" y="4967288"/>
            <a:chExt cx="850900" cy="1968500"/>
          </a:xfrm>
        </p:grpSpPr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CF83D029-5FDA-4CBB-A73A-F87F01BE8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6619875"/>
              <a:ext cx="693738" cy="315913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5 h 114"/>
                <a:gd name="T8" fmla="*/ 37 w 251"/>
                <a:gd name="T9" fmla="*/ 86 h 114"/>
                <a:gd name="T10" fmla="*/ 215 w 251"/>
                <a:gd name="T11" fmla="*/ 86 h 114"/>
                <a:gd name="T12" fmla="*/ 251 w 251"/>
                <a:gd name="T13" fmla="*/ 35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12" y="72"/>
                    <a:pt x="37" y="86"/>
                  </a:cubicBezTo>
                  <a:cubicBezTo>
                    <a:pt x="86" y="114"/>
                    <a:pt x="166" y="114"/>
                    <a:pt x="215" y="86"/>
                  </a:cubicBezTo>
                  <a:cubicBezTo>
                    <a:pt x="239" y="72"/>
                    <a:pt x="251" y="53"/>
                    <a:pt x="251" y="35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786B656-49DF-4207-B949-CBD13777C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6597650"/>
              <a:ext cx="693738" cy="315913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5 h 114"/>
                <a:gd name="T8" fmla="*/ 37 w 251"/>
                <a:gd name="T9" fmla="*/ 86 h 114"/>
                <a:gd name="T10" fmla="*/ 215 w 251"/>
                <a:gd name="T11" fmla="*/ 86 h 114"/>
                <a:gd name="T12" fmla="*/ 251 w 251"/>
                <a:gd name="T13" fmla="*/ 35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53"/>
                    <a:pt x="12" y="72"/>
                    <a:pt x="37" y="86"/>
                  </a:cubicBezTo>
                  <a:cubicBezTo>
                    <a:pt x="86" y="114"/>
                    <a:pt x="166" y="114"/>
                    <a:pt x="215" y="86"/>
                  </a:cubicBezTo>
                  <a:cubicBezTo>
                    <a:pt x="239" y="72"/>
                    <a:pt x="251" y="53"/>
                    <a:pt x="251" y="35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4858D2F-27AD-4112-BBD5-7CE91903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76" y="6376988"/>
              <a:ext cx="762000" cy="442913"/>
            </a:xfrm>
            <a:custGeom>
              <a:avLst/>
              <a:gdLst>
                <a:gd name="T0" fmla="*/ 227 w 276"/>
                <a:gd name="T1" fmla="*/ 132 h 160"/>
                <a:gd name="T2" fmla="*/ 49 w 276"/>
                <a:gd name="T3" fmla="*/ 132 h 160"/>
                <a:gd name="T4" fmla="*/ 49 w 276"/>
                <a:gd name="T5" fmla="*/ 29 h 160"/>
                <a:gd name="T6" fmla="*/ 227 w 276"/>
                <a:gd name="T7" fmla="*/ 29 h 160"/>
                <a:gd name="T8" fmla="*/ 227 w 276"/>
                <a:gd name="T9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60">
                  <a:moveTo>
                    <a:pt x="227" y="132"/>
                  </a:moveTo>
                  <a:cubicBezTo>
                    <a:pt x="178" y="160"/>
                    <a:pt x="98" y="160"/>
                    <a:pt x="49" y="132"/>
                  </a:cubicBezTo>
                  <a:cubicBezTo>
                    <a:pt x="0" y="103"/>
                    <a:pt x="0" y="57"/>
                    <a:pt x="49" y="29"/>
                  </a:cubicBezTo>
                  <a:cubicBezTo>
                    <a:pt x="98" y="0"/>
                    <a:pt x="178" y="0"/>
                    <a:pt x="227" y="29"/>
                  </a:cubicBezTo>
                  <a:cubicBezTo>
                    <a:pt x="276" y="57"/>
                    <a:pt x="276" y="103"/>
                    <a:pt x="227" y="132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A45F55E-DBF8-42D0-9B70-30987ADDE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6" y="6489700"/>
              <a:ext cx="377825" cy="219075"/>
            </a:xfrm>
            <a:custGeom>
              <a:avLst/>
              <a:gdLst>
                <a:gd name="T0" fmla="*/ 113 w 137"/>
                <a:gd name="T1" fmla="*/ 65 h 79"/>
                <a:gd name="T2" fmla="*/ 25 w 137"/>
                <a:gd name="T3" fmla="*/ 65 h 79"/>
                <a:gd name="T4" fmla="*/ 25 w 137"/>
                <a:gd name="T5" fmla="*/ 14 h 79"/>
                <a:gd name="T6" fmla="*/ 113 w 137"/>
                <a:gd name="T7" fmla="*/ 14 h 79"/>
                <a:gd name="T8" fmla="*/ 113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13" y="65"/>
                  </a:moveTo>
                  <a:cubicBezTo>
                    <a:pt x="88" y="79"/>
                    <a:pt x="49" y="79"/>
                    <a:pt x="25" y="65"/>
                  </a:cubicBezTo>
                  <a:cubicBezTo>
                    <a:pt x="0" y="51"/>
                    <a:pt x="0" y="28"/>
                    <a:pt x="25" y="14"/>
                  </a:cubicBezTo>
                  <a:cubicBezTo>
                    <a:pt x="49" y="0"/>
                    <a:pt x="88" y="0"/>
                    <a:pt x="113" y="14"/>
                  </a:cubicBezTo>
                  <a:cubicBezTo>
                    <a:pt x="137" y="28"/>
                    <a:pt x="137" y="51"/>
                    <a:pt x="113" y="65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A66367D-2E00-4E4D-B9D2-DD06E222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5816600"/>
              <a:ext cx="96838" cy="811213"/>
            </a:xfrm>
            <a:custGeom>
              <a:avLst/>
              <a:gdLst>
                <a:gd name="T0" fmla="*/ 30 w 35"/>
                <a:gd name="T1" fmla="*/ 4 h 294"/>
                <a:gd name="T2" fmla="*/ 5 w 35"/>
                <a:gd name="T3" fmla="*/ 4 h 294"/>
                <a:gd name="T4" fmla="*/ 0 w 35"/>
                <a:gd name="T5" fmla="*/ 11 h 294"/>
                <a:gd name="T6" fmla="*/ 0 w 35"/>
                <a:gd name="T7" fmla="*/ 283 h 294"/>
                <a:gd name="T8" fmla="*/ 5 w 35"/>
                <a:gd name="T9" fmla="*/ 290 h 294"/>
                <a:gd name="T10" fmla="*/ 30 w 35"/>
                <a:gd name="T11" fmla="*/ 290 h 294"/>
                <a:gd name="T12" fmla="*/ 35 w 35"/>
                <a:gd name="T13" fmla="*/ 283 h 294"/>
                <a:gd name="T14" fmla="*/ 35 w 35"/>
                <a:gd name="T15" fmla="*/ 11 h 294"/>
                <a:gd name="T16" fmla="*/ 30 w 35"/>
                <a:gd name="T17" fmla="*/ 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94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5"/>
                    <a:pt x="0" y="8"/>
                    <a:pt x="0" y="1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6"/>
                    <a:pt x="2" y="288"/>
                    <a:pt x="5" y="290"/>
                  </a:cubicBezTo>
                  <a:cubicBezTo>
                    <a:pt x="12" y="294"/>
                    <a:pt x="23" y="294"/>
                    <a:pt x="30" y="290"/>
                  </a:cubicBezTo>
                  <a:cubicBezTo>
                    <a:pt x="33" y="288"/>
                    <a:pt x="35" y="286"/>
                    <a:pt x="35" y="283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8"/>
                    <a:pt x="33" y="5"/>
                    <a:pt x="30" y="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58B292D-3DF1-4086-9303-E10178B08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6" y="4967288"/>
              <a:ext cx="425450" cy="1473200"/>
            </a:xfrm>
            <a:custGeom>
              <a:avLst/>
              <a:gdLst>
                <a:gd name="T0" fmla="*/ 268 w 268"/>
                <a:gd name="T1" fmla="*/ 0 h 928"/>
                <a:gd name="T2" fmla="*/ 0 w 268"/>
                <a:gd name="T3" fmla="*/ 775 h 928"/>
                <a:gd name="T4" fmla="*/ 268 w 268"/>
                <a:gd name="T5" fmla="*/ 928 h 928"/>
                <a:gd name="T6" fmla="*/ 268 w 268"/>
                <a:gd name="T7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928">
                  <a:moveTo>
                    <a:pt x="268" y="0"/>
                  </a:moveTo>
                  <a:lnTo>
                    <a:pt x="0" y="775"/>
                  </a:lnTo>
                  <a:lnTo>
                    <a:pt x="268" y="92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A8680B4-12EC-4E26-82DB-C359FB8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6" y="4967288"/>
              <a:ext cx="425450" cy="1473200"/>
            </a:xfrm>
            <a:custGeom>
              <a:avLst/>
              <a:gdLst>
                <a:gd name="T0" fmla="*/ 0 w 268"/>
                <a:gd name="T1" fmla="*/ 0 h 928"/>
                <a:gd name="T2" fmla="*/ 268 w 268"/>
                <a:gd name="T3" fmla="*/ 775 h 928"/>
                <a:gd name="T4" fmla="*/ 0 w 268"/>
                <a:gd name="T5" fmla="*/ 928 h 928"/>
                <a:gd name="T6" fmla="*/ 0 w 268"/>
                <a:gd name="T7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928">
                  <a:moveTo>
                    <a:pt x="0" y="0"/>
                  </a:moveTo>
                  <a:lnTo>
                    <a:pt x="268" y="775"/>
                  </a:lnTo>
                  <a:lnTo>
                    <a:pt x="0" y="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86B3FFC-69EA-4D93-A8BD-17145DA211DC}"/>
              </a:ext>
            </a:extLst>
          </p:cNvPr>
          <p:cNvGrpSpPr/>
          <p:nvPr/>
        </p:nvGrpSpPr>
        <p:grpSpPr>
          <a:xfrm>
            <a:off x="10200555" y="3882793"/>
            <a:ext cx="421359" cy="1087632"/>
            <a:chOff x="15036801" y="7750175"/>
            <a:chExt cx="762000" cy="1966913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82F3910B-BC59-4E29-A980-650573B87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3313" y="9402763"/>
              <a:ext cx="692150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4 h 114"/>
                <a:gd name="T8" fmla="*/ 37 w 251"/>
                <a:gd name="T9" fmla="*/ 85 h 114"/>
                <a:gd name="T10" fmla="*/ 214 w 251"/>
                <a:gd name="T11" fmla="*/ 85 h 114"/>
                <a:gd name="T12" fmla="*/ 251 w 251"/>
                <a:gd name="T13" fmla="*/ 34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2" y="71"/>
                    <a:pt x="37" y="85"/>
                  </a:cubicBezTo>
                  <a:cubicBezTo>
                    <a:pt x="86" y="114"/>
                    <a:pt x="165" y="114"/>
                    <a:pt x="214" y="85"/>
                  </a:cubicBezTo>
                  <a:cubicBezTo>
                    <a:pt x="239" y="71"/>
                    <a:pt x="251" y="53"/>
                    <a:pt x="251" y="3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67504DAE-B8BD-49F2-9D13-985FD2B1C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3313" y="9380538"/>
              <a:ext cx="692150" cy="314325"/>
            </a:xfrm>
            <a:custGeom>
              <a:avLst/>
              <a:gdLst>
                <a:gd name="T0" fmla="*/ 236 w 251"/>
                <a:gd name="T1" fmla="*/ 0 h 114"/>
                <a:gd name="T2" fmla="*/ 15 w 251"/>
                <a:gd name="T3" fmla="*/ 0 h 114"/>
                <a:gd name="T4" fmla="*/ 0 w 251"/>
                <a:gd name="T5" fmla="*/ 0 h 114"/>
                <a:gd name="T6" fmla="*/ 0 w 251"/>
                <a:gd name="T7" fmla="*/ 34 h 114"/>
                <a:gd name="T8" fmla="*/ 37 w 251"/>
                <a:gd name="T9" fmla="*/ 85 h 114"/>
                <a:gd name="T10" fmla="*/ 214 w 251"/>
                <a:gd name="T11" fmla="*/ 85 h 114"/>
                <a:gd name="T12" fmla="*/ 251 w 251"/>
                <a:gd name="T13" fmla="*/ 34 h 114"/>
                <a:gd name="T14" fmla="*/ 251 w 251"/>
                <a:gd name="T15" fmla="*/ 0 h 114"/>
                <a:gd name="T16" fmla="*/ 236 w 251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4">
                  <a:moveTo>
                    <a:pt x="23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2" y="71"/>
                    <a:pt x="37" y="85"/>
                  </a:cubicBezTo>
                  <a:cubicBezTo>
                    <a:pt x="86" y="114"/>
                    <a:pt x="165" y="114"/>
                    <a:pt x="214" y="85"/>
                  </a:cubicBezTo>
                  <a:cubicBezTo>
                    <a:pt x="239" y="71"/>
                    <a:pt x="251" y="53"/>
                    <a:pt x="251" y="3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82AEEF22-B8D3-4517-AC48-A81B17F2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6801" y="9159875"/>
              <a:ext cx="762000" cy="438150"/>
            </a:xfrm>
            <a:custGeom>
              <a:avLst/>
              <a:gdLst>
                <a:gd name="T0" fmla="*/ 227 w 276"/>
                <a:gd name="T1" fmla="*/ 131 h 159"/>
                <a:gd name="T2" fmla="*/ 50 w 276"/>
                <a:gd name="T3" fmla="*/ 131 h 159"/>
                <a:gd name="T4" fmla="*/ 50 w 276"/>
                <a:gd name="T5" fmla="*/ 28 h 159"/>
                <a:gd name="T6" fmla="*/ 227 w 276"/>
                <a:gd name="T7" fmla="*/ 28 h 159"/>
                <a:gd name="T8" fmla="*/ 227 w 276"/>
                <a:gd name="T9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9">
                  <a:moveTo>
                    <a:pt x="227" y="131"/>
                  </a:moveTo>
                  <a:cubicBezTo>
                    <a:pt x="178" y="159"/>
                    <a:pt x="99" y="159"/>
                    <a:pt x="50" y="131"/>
                  </a:cubicBezTo>
                  <a:cubicBezTo>
                    <a:pt x="0" y="103"/>
                    <a:pt x="0" y="57"/>
                    <a:pt x="50" y="28"/>
                  </a:cubicBezTo>
                  <a:cubicBezTo>
                    <a:pt x="99" y="0"/>
                    <a:pt x="178" y="0"/>
                    <a:pt x="227" y="28"/>
                  </a:cubicBezTo>
                  <a:cubicBezTo>
                    <a:pt x="276" y="57"/>
                    <a:pt x="276" y="103"/>
                    <a:pt x="227" y="131"/>
                  </a:cubicBezTo>
                  <a:close/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003CDF03-2092-4D6A-8E64-8E0D0ADF5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0476" y="9269413"/>
              <a:ext cx="377825" cy="219075"/>
            </a:xfrm>
            <a:custGeom>
              <a:avLst/>
              <a:gdLst>
                <a:gd name="T0" fmla="*/ 112 w 137"/>
                <a:gd name="T1" fmla="*/ 65 h 79"/>
                <a:gd name="T2" fmla="*/ 25 w 137"/>
                <a:gd name="T3" fmla="*/ 65 h 79"/>
                <a:gd name="T4" fmla="*/ 25 w 137"/>
                <a:gd name="T5" fmla="*/ 14 h 79"/>
                <a:gd name="T6" fmla="*/ 112 w 137"/>
                <a:gd name="T7" fmla="*/ 14 h 79"/>
                <a:gd name="T8" fmla="*/ 112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12" y="65"/>
                  </a:moveTo>
                  <a:cubicBezTo>
                    <a:pt x="88" y="79"/>
                    <a:pt x="49" y="79"/>
                    <a:pt x="25" y="65"/>
                  </a:cubicBezTo>
                  <a:cubicBezTo>
                    <a:pt x="0" y="51"/>
                    <a:pt x="0" y="28"/>
                    <a:pt x="25" y="14"/>
                  </a:cubicBezTo>
                  <a:cubicBezTo>
                    <a:pt x="49" y="0"/>
                    <a:pt x="88" y="0"/>
                    <a:pt x="112" y="14"/>
                  </a:cubicBezTo>
                  <a:cubicBezTo>
                    <a:pt x="137" y="28"/>
                    <a:pt x="137" y="51"/>
                    <a:pt x="112" y="65"/>
                  </a:cubicBez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C5194DB-823C-4A6D-9D76-B2E9A654C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0176" y="8596313"/>
              <a:ext cx="96838" cy="814388"/>
            </a:xfrm>
            <a:custGeom>
              <a:avLst/>
              <a:gdLst>
                <a:gd name="T0" fmla="*/ 30 w 35"/>
                <a:gd name="T1" fmla="*/ 4 h 295"/>
                <a:gd name="T2" fmla="*/ 5 w 35"/>
                <a:gd name="T3" fmla="*/ 4 h 295"/>
                <a:gd name="T4" fmla="*/ 0 w 35"/>
                <a:gd name="T5" fmla="*/ 11 h 295"/>
                <a:gd name="T6" fmla="*/ 0 w 35"/>
                <a:gd name="T7" fmla="*/ 284 h 295"/>
                <a:gd name="T8" fmla="*/ 5 w 35"/>
                <a:gd name="T9" fmla="*/ 291 h 295"/>
                <a:gd name="T10" fmla="*/ 30 w 35"/>
                <a:gd name="T11" fmla="*/ 291 h 295"/>
                <a:gd name="T12" fmla="*/ 35 w 35"/>
                <a:gd name="T13" fmla="*/ 284 h 295"/>
                <a:gd name="T14" fmla="*/ 35 w 35"/>
                <a:gd name="T15" fmla="*/ 11 h 295"/>
                <a:gd name="T16" fmla="*/ 30 w 35"/>
                <a:gd name="T17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95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6"/>
                    <a:pt x="0" y="9"/>
                    <a:pt x="0" y="1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6"/>
                    <a:pt x="2" y="289"/>
                    <a:pt x="5" y="291"/>
                  </a:cubicBezTo>
                  <a:cubicBezTo>
                    <a:pt x="12" y="295"/>
                    <a:pt x="23" y="295"/>
                    <a:pt x="30" y="291"/>
                  </a:cubicBezTo>
                  <a:cubicBezTo>
                    <a:pt x="33" y="289"/>
                    <a:pt x="35" y="286"/>
                    <a:pt x="35" y="284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9"/>
                    <a:pt x="33" y="6"/>
                    <a:pt x="30" y="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88EAB67-21AB-4915-A5B4-FD978686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1251" y="7750175"/>
              <a:ext cx="676275" cy="133191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8EA99B96-3865-485D-9AF4-E08BA06C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9201" y="7853363"/>
              <a:ext cx="568325" cy="1228725"/>
            </a:xfrm>
            <a:custGeom>
              <a:avLst/>
              <a:gdLst>
                <a:gd name="T0" fmla="*/ 148 w 206"/>
                <a:gd name="T1" fmla="*/ 0 h 445"/>
                <a:gd name="T2" fmla="*/ 160 w 206"/>
                <a:gd name="T3" fmla="*/ 110 h 445"/>
                <a:gd name="T4" fmla="*/ 21 w 206"/>
                <a:gd name="T5" fmla="*/ 383 h 445"/>
                <a:gd name="T6" fmla="*/ 0 w 206"/>
                <a:gd name="T7" fmla="*/ 380 h 445"/>
                <a:gd name="T8" fmla="*/ 83 w 206"/>
                <a:gd name="T9" fmla="*/ 445 h 445"/>
                <a:gd name="T10" fmla="*/ 206 w 206"/>
                <a:gd name="T11" fmla="*/ 204 h 445"/>
                <a:gd name="T12" fmla="*/ 148 w 206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445">
                  <a:moveTo>
                    <a:pt x="148" y="0"/>
                  </a:moveTo>
                  <a:cubicBezTo>
                    <a:pt x="156" y="34"/>
                    <a:pt x="160" y="71"/>
                    <a:pt x="160" y="110"/>
                  </a:cubicBezTo>
                  <a:cubicBezTo>
                    <a:pt x="160" y="261"/>
                    <a:pt x="98" y="383"/>
                    <a:pt x="21" y="383"/>
                  </a:cubicBezTo>
                  <a:cubicBezTo>
                    <a:pt x="14" y="383"/>
                    <a:pt x="7" y="382"/>
                    <a:pt x="0" y="380"/>
                  </a:cubicBezTo>
                  <a:cubicBezTo>
                    <a:pt x="22" y="420"/>
                    <a:pt x="51" y="445"/>
                    <a:pt x="83" y="445"/>
                  </a:cubicBezTo>
                  <a:cubicBezTo>
                    <a:pt x="151" y="445"/>
                    <a:pt x="206" y="337"/>
                    <a:pt x="206" y="204"/>
                  </a:cubicBezTo>
                  <a:cubicBezTo>
                    <a:pt x="206" y="118"/>
                    <a:pt x="183" y="43"/>
                    <a:pt x="148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E12BC17-B398-48E3-8C1E-844CB67CA3E7}"/>
              </a:ext>
            </a:extLst>
          </p:cNvPr>
          <p:cNvGrpSpPr/>
          <p:nvPr/>
        </p:nvGrpSpPr>
        <p:grpSpPr>
          <a:xfrm>
            <a:off x="10539398" y="3265679"/>
            <a:ext cx="279150" cy="202779"/>
            <a:chOff x="15649576" y="6634163"/>
            <a:chExt cx="504825" cy="366713"/>
          </a:xfrm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924BA65-78E7-462C-B194-5DA235810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49576" y="6694488"/>
              <a:ext cx="504825" cy="306388"/>
            </a:xfrm>
            <a:custGeom>
              <a:avLst/>
              <a:gdLst>
                <a:gd name="T0" fmla="*/ 2 w 183"/>
                <a:gd name="T1" fmla="*/ 44 h 111"/>
                <a:gd name="T2" fmla="*/ 27 w 183"/>
                <a:gd name="T3" fmla="*/ 18 h 111"/>
                <a:gd name="T4" fmla="*/ 45 w 183"/>
                <a:gd name="T5" fmla="*/ 10 h 111"/>
                <a:gd name="T6" fmla="*/ 138 w 183"/>
                <a:gd name="T7" fmla="*/ 10 h 111"/>
                <a:gd name="T8" fmla="*/ 156 w 183"/>
                <a:gd name="T9" fmla="*/ 18 h 111"/>
                <a:gd name="T10" fmla="*/ 181 w 183"/>
                <a:gd name="T11" fmla="*/ 44 h 111"/>
                <a:gd name="T12" fmla="*/ 183 w 183"/>
                <a:gd name="T13" fmla="*/ 55 h 111"/>
                <a:gd name="T14" fmla="*/ 156 w 183"/>
                <a:gd name="T15" fmla="*/ 93 h 111"/>
                <a:gd name="T16" fmla="*/ 140 w 183"/>
                <a:gd name="T17" fmla="*/ 100 h 111"/>
                <a:gd name="T18" fmla="*/ 43 w 183"/>
                <a:gd name="T19" fmla="*/ 100 h 111"/>
                <a:gd name="T20" fmla="*/ 27 w 183"/>
                <a:gd name="T21" fmla="*/ 93 h 111"/>
                <a:gd name="T22" fmla="*/ 0 w 183"/>
                <a:gd name="T23" fmla="*/ 55 h 111"/>
                <a:gd name="T24" fmla="*/ 2 w 183"/>
                <a:gd name="T25" fmla="*/ 44 h 111"/>
                <a:gd name="T26" fmla="*/ 135 w 183"/>
                <a:gd name="T27" fmla="*/ 30 h 111"/>
                <a:gd name="T28" fmla="*/ 48 w 183"/>
                <a:gd name="T29" fmla="*/ 30 h 111"/>
                <a:gd name="T30" fmla="*/ 33 w 183"/>
                <a:gd name="T31" fmla="*/ 44 h 111"/>
                <a:gd name="T32" fmla="*/ 45 w 183"/>
                <a:gd name="T33" fmla="*/ 79 h 111"/>
                <a:gd name="T34" fmla="*/ 48 w 183"/>
                <a:gd name="T35" fmla="*/ 80 h 111"/>
                <a:gd name="T36" fmla="*/ 135 w 183"/>
                <a:gd name="T37" fmla="*/ 80 h 111"/>
                <a:gd name="T38" fmla="*/ 138 w 183"/>
                <a:gd name="T39" fmla="*/ 79 h 111"/>
                <a:gd name="T40" fmla="*/ 150 w 183"/>
                <a:gd name="T41" fmla="*/ 44 h 111"/>
                <a:gd name="T42" fmla="*/ 135 w 183"/>
                <a:gd name="T43" fmla="*/ 3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111">
                  <a:moveTo>
                    <a:pt x="2" y="44"/>
                  </a:moveTo>
                  <a:cubicBezTo>
                    <a:pt x="6" y="35"/>
                    <a:pt x="14" y="26"/>
                    <a:pt x="27" y="18"/>
                  </a:cubicBezTo>
                  <a:cubicBezTo>
                    <a:pt x="33" y="15"/>
                    <a:pt x="39" y="12"/>
                    <a:pt x="45" y="10"/>
                  </a:cubicBezTo>
                  <a:cubicBezTo>
                    <a:pt x="74" y="0"/>
                    <a:pt x="109" y="0"/>
                    <a:pt x="138" y="10"/>
                  </a:cubicBezTo>
                  <a:cubicBezTo>
                    <a:pt x="144" y="12"/>
                    <a:pt x="150" y="15"/>
                    <a:pt x="156" y="18"/>
                  </a:cubicBezTo>
                  <a:cubicBezTo>
                    <a:pt x="169" y="26"/>
                    <a:pt x="177" y="35"/>
                    <a:pt x="181" y="44"/>
                  </a:cubicBezTo>
                  <a:cubicBezTo>
                    <a:pt x="182" y="48"/>
                    <a:pt x="183" y="52"/>
                    <a:pt x="183" y="55"/>
                  </a:cubicBezTo>
                  <a:cubicBezTo>
                    <a:pt x="183" y="69"/>
                    <a:pt x="174" y="82"/>
                    <a:pt x="156" y="93"/>
                  </a:cubicBezTo>
                  <a:cubicBezTo>
                    <a:pt x="151" y="95"/>
                    <a:pt x="146" y="98"/>
                    <a:pt x="140" y="100"/>
                  </a:cubicBezTo>
                  <a:cubicBezTo>
                    <a:pt x="111" y="111"/>
                    <a:pt x="72" y="111"/>
                    <a:pt x="43" y="100"/>
                  </a:cubicBezTo>
                  <a:cubicBezTo>
                    <a:pt x="37" y="98"/>
                    <a:pt x="32" y="95"/>
                    <a:pt x="27" y="93"/>
                  </a:cubicBezTo>
                  <a:cubicBezTo>
                    <a:pt x="9" y="82"/>
                    <a:pt x="0" y="69"/>
                    <a:pt x="0" y="55"/>
                  </a:cubicBezTo>
                  <a:cubicBezTo>
                    <a:pt x="0" y="52"/>
                    <a:pt x="1" y="48"/>
                    <a:pt x="2" y="44"/>
                  </a:cubicBezTo>
                  <a:close/>
                  <a:moveTo>
                    <a:pt x="135" y="30"/>
                  </a:moveTo>
                  <a:cubicBezTo>
                    <a:pt x="111" y="16"/>
                    <a:pt x="72" y="16"/>
                    <a:pt x="48" y="30"/>
                  </a:cubicBezTo>
                  <a:cubicBezTo>
                    <a:pt x="41" y="34"/>
                    <a:pt x="36" y="39"/>
                    <a:pt x="33" y="44"/>
                  </a:cubicBezTo>
                  <a:cubicBezTo>
                    <a:pt x="27" y="56"/>
                    <a:pt x="31" y="69"/>
                    <a:pt x="45" y="79"/>
                  </a:cubicBezTo>
                  <a:cubicBezTo>
                    <a:pt x="46" y="79"/>
                    <a:pt x="47" y="80"/>
                    <a:pt x="48" y="80"/>
                  </a:cubicBezTo>
                  <a:cubicBezTo>
                    <a:pt x="72" y="94"/>
                    <a:pt x="111" y="94"/>
                    <a:pt x="135" y="80"/>
                  </a:cubicBezTo>
                  <a:cubicBezTo>
                    <a:pt x="136" y="80"/>
                    <a:pt x="137" y="79"/>
                    <a:pt x="138" y="79"/>
                  </a:cubicBezTo>
                  <a:cubicBezTo>
                    <a:pt x="152" y="69"/>
                    <a:pt x="156" y="56"/>
                    <a:pt x="150" y="44"/>
                  </a:cubicBezTo>
                  <a:cubicBezTo>
                    <a:pt x="147" y="39"/>
                    <a:pt x="142" y="34"/>
                    <a:pt x="135" y="3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E22AC99-2C3C-4B23-AA8F-62804065D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49576" y="6664325"/>
              <a:ext cx="504825" cy="306388"/>
            </a:xfrm>
            <a:custGeom>
              <a:avLst/>
              <a:gdLst>
                <a:gd name="T0" fmla="*/ 27 w 183"/>
                <a:gd name="T1" fmla="*/ 7 h 111"/>
                <a:gd name="T2" fmla="*/ 43 w 183"/>
                <a:gd name="T3" fmla="*/ 0 h 111"/>
                <a:gd name="T4" fmla="*/ 140 w 183"/>
                <a:gd name="T5" fmla="*/ 0 h 111"/>
                <a:gd name="T6" fmla="*/ 156 w 183"/>
                <a:gd name="T7" fmla="*/ 7 h 111"/>
                <a:gd name="T8" fmla="*/ 183 w 183"/>
                <a:gd name="T9" fmla="*/ 44 h 111"/>
                <a:gd name="T10" fmla="*/ 183 w 183"/>
                <a:gd name="T11" fmla="*/ 66 h 111"/>
                <a:gd name="T12" fmla="*/ 156 w 183"/>
                <a:gd name="T13" fmla="*/ 104 h 111"/>
                <a:gd name="T14" fmla="*/ 140 w 183"/>
                <a:gd name="T15" fmla="*/ 111 h 111"/>
                <a:gd name="T16" fmla="*/ 43 w 183"/>
                <a:gd name="T17" fmla="*/ 111 h 111"/>
                <a:gd name="T18" fmla="*/ 27 w 183"/>
                <a:gd name="T19" fmla="*/ 104 h 111"/>
                <a:gd name="T20" fmla="*/ 0 w 183"/>
                <a:gd name="T21" fmla="*/ 66 h 111"/>
                <a:gd name="T22" fmla="*/ 0 w 183"/>
                <a:gd name="T23" fmla="*/ 44 h 111"/>
                <a:gd name="T24" fmla="*/ 27 w 183"/>
                <a:gd name="T25" fmla="*/ 7 h 111"/>
                <a:gd name="T26" fmla="*/ 135 w 183"/>
                <a:gd name="T27" fmla="*/ 69 h 111"/>
                <a:gd name="T28" fmla="*/ 150 w 183"/>
                <a:gd name="T29" fmla="*/ 55 h 111"/>
                <a:gd name="T30" fmla="*/ 135 w 183"/>
                <a:gd name="T31" fmla="*/ 41 h 111"/>
                <a:gd name="T32" fmla="*/ 48 w 183"/>
                <a:gd name="T33" fmla="*/ 41 h 111"/>
                <a:gd name="T34" fmla="*/ 33 w 183"/>
                <a:gd name="T35" fmla="*/ 55 h 111"/>
                <a:gd name="T36" fmla="*/ 48 w 183"/>
                <a:gd name="T37" fmla="*/ 69 h 111"/>
                <a:gd name="T38" fmla="*/ 135 w 183"/>
                <a:gd name="T39" fmla="*/ 6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111">
                  <a:moveTo>
                    <a:pt x="27" y="7"/>
                  </a:moveTo>
                  <a:cubicBezTo>
                    <a:pt x="32" y="4"/>
                    <a:pt x="37" y="2"/>
                    <a:pt x="43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6" y="2"/>
                    <a:pt x="151" y="4"/>
                    <a:pt x="156" y="7"/>
                  </a:cubicBezTo>
                  <a:cubicBezTo>
                    <a:pt x="174" y="17"/>
                    <a:pt x="183" y="31"/>
                    <a:pt x="183" y="44"/>
                  </a:cubicBezTo>
                  <a:cubicBezTo>
                    <a:pt x="183" y="66"/>
                    <a:pt x="183" y="66"/>
                    <a:pt x="183" y="66"/>
                  </a:cubicBezTo>
                  <a:cubicBezTo>
                    <a:pt x="183" y="80"/>
                    <a:pt x="174" y="93"/>
                    <a:pt x="156" y="104"/>
                  </a:cubicBezTo>
                  <a:cubicBezTo>
                    <a:pt x="151" y="106"/>
                    <a:pt x="146" y="109"/>
                    <a:pt x="140" y="111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37" y="109"/>
                    <a:pt x="32" y="106"/>
                    <a:pt x="27" y="104"/>
                  </a:cubicBezTo>
                  <a:cubicBezTo>
                    <a:pt x="9" y="93"/>
                    <a:pt x="0" y="80"/>
                    <a:pt x="0" y="6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1"/>
                    <a:pt x="9" y="17"/>
                    <a:pt x="27" y="7"/>
                  </a:cubicBezTo>
                  <a:close/>
                  <a:moveTo>
                    <a:pt x="135" y="69"/>
                  </a:moveTo>
                  <a:cubicBezTo>
                    <a:pt x="142" y="65"/>
                    <a:pt x="147" y="61"/>
                    <a:pt x="150" y="55"/>
                  </a:cubicBezTo>
                  <a:cubicBezTo>
                    <a:pt x="147" y="50"/>
                    <a:pt x="142" y="45"/>
                    <a:pt x="135" y="41"/>
                  </a:cubicBezTo>
                  <a:cubicBezTo>
                    <a:pt x="111" y="27"/>
                    <a:pt x="72" y="27"/>
                    <a:pt x="48" y="41"/>
                  </a:cubicBezTo>
                  <a:cubicBezTo>
                    <a:pt x="41" y="45"/>
                    <a:pt x="36" y="50"/>
                    <a:pt x="33" y="55"/>
                  </a:cubicBezTo>
                  <a:cubicBezTo>
                    <a:pt x="36" y="61"/>
                    <a:pt x="41" y="65"/>
                    <a:pt x="48" y="69"/>
                  </a:cubicBezTo>
                  <a:cubicBezTo>
                    <a:pt x="72" y="83"/>
                    <a:pt x="111" y="83"/>
                    <a:pt x="135" y="69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AA7C17C5-D614-473B-9875-C636FCD9E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49576" y="6634163"/>
              <a:ext cx="504825" cy="303213"/>
            </a:xfrm>
            <a:custGeom>
              <a:avLst/>
              <a:gdLst>
                <a:gd name="T0" fmla="*/ 27 w 183"/>
                <a:gd name="T1" fmla="*/ 18 h 110"/>
                <a:gd name="T2" fmla="*/ 43 w 183"/>
                <a:gd name="T3" fmla="*/ 11 h 110"/>
                <a:gd name="T4" fmla="*/ 140 w 183"/>
                <a:gd name="T5" fmla="*/ 11 h 110"/>
                <a:gd name="T6" fmla="*/ 156 w 183"/>
                <a:gd name="T7" fmla="*/ 18 h 110"/>
                <a:gd name="T8" fmla="*/ 183 w 183"/>
                <a:gd name="T9" fmla="*/ 55 h 110"/>
                <a:gd name="T10" fmla="*/ 181 w 183"/>
                <a:gd name="T11" fmla="*/ 66 h 110"/>
                <a:gd name="T12" fmla="*/ 156 w 183"/>
                <a:gd name="T13" fmla="*/ 93 h 110"/>
                <a:gd name="T14" fmla="*/ 138 w 183"/>
                <a:gd name="T15" fmla="*/ 101 h 110"/>
                <a:gd name="T16" fmla="*/ 45 w 183"/>
                <a:gd name="T17" fmla="*/ 101 h 110"/>
                <a:gd name="T18" fmla="*/ 27 w 183"/>
                <a:gd name="T19" fmla="*/ 93 h 110"/>
                <a:gd name="T20" fmla="*/ 2 w 183"/>
                <a:gd name="T21" fmla="*/ 66 h 110"/>
                <a:gd name="T22" fmla="*/ 0 w 183"/>
                <a:gd name="T23" fmla="*/ 55 h 110"/>
                <a:gd name="T24" fmla="*/ 27 w 183"/>
                <a:gd name="T25" fmla="*/ 18 h 110"/>
                <a:gd name="T26" fmla="*/ 33 w 183"/>
                <a:gd name="T27" fmla="*/ 66 h 110"/>
                <a:gd name="T28" fmla="*/ 48 w 183"/>
                <a:gd name="T29" fmla="*/ 80 h 110"/>
                <a:gd name="T30" fmla="*/ 135 w 183"/>
                <a:gd name="T31" fmla="*/ 80 h 110"/>
                <a:gd name="T32" fmla="*/ 150 w 183"/>
                <a:gd name="T33" fmla="*/ 66 h 110"/>
                <a:gd name="T34" fmla="*/ 138 w 183"/>
                <a:gd name="T35" fmla="*/ 32 h 110"/>
                <a:gd name="T36" fmla="*/ 135 w 183"/>
                <a:gd name="T37" fmla="*/ 30 h 110"/>
                <a:gd name="T38" fmla="*/ 48 w 183"/>
                <a:gd name="T39" fmla="*/ 30 h 110"/>
                <a:gd name="T40" fmla="*/ 45 w 183"/>
                <a:gd name="T41" fmla="*/ 32 h 110"/>
                <a:gd name="T42" fmla="*/ 33 w 183"/>
                <a:gd name="T43" fmla="*/ 6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110">
                  <a:moveTo>
                    <a:pt x="27" y="18"/>
                  </a:moveTo>
                  <a:cubicBezTo>
                    <a:pt x="32" y="15"/>
                    <a:pt x="37" y="13"/>
                    <a:pt x="43" y="11"/>
                  </a:cubicBezTo>
                  <a:cubicBezTo>
                    <a:pt x="72" y="0"/>
                    <a:pt x="111" y="0"/>
                    <a:pt x="140" y="11"/>
                  </a:cubicBezTo>
                  <a:cubicBezTo>
                    <a:pt x="146" y="13"/>
                    <a:pt x="151" y="15"/>
                    <a:pt x="156" y="18"/>
                  </a:cubicBezTo>
                  <a:cubicBezTo>
                    <a:pt x="174" y="28"/>
                    <a:pt x="183" y="42"/>
                    <a:pt x="183" y="55"/>
                  </a:cubicBezTo>
                  <a:cubicBezTo>
                    <a:pt x="183" y="59"/>
                    <a:pt x="182" y="63"/>
                    <a:pt x="181" y="66"/>
                  </a:cubicBezTo>
                  <a:cubicBezTo>
                    <a:pt x="177" y="76"/>
                    <a:pt x="169" y="85"/>
                    <a:pt x="156" y="93"/>
                  </a:cubicBezTo>
                  <a:cubicBezTo>
                    <a:pt x="150" y="96"/>
                    <a:pt x="144" y="98"/>
                    <a:pt x="138" y="101"/>
                  </a:cubicBezTo>
                  <a:cubicBezTo>
                    <a:pt x="109" y="110"/>
                    <a:pt x="74" y="110"/>
                    <a:pt x="45" y="101"/>
                  </a:cubicBezTo>
                  <a:cubicBezTo>
                    <a:pt x="39" y="98"/>
                    <a:pt x="33" y="96"/>
                    <a:pt x="27" y="93"/>
                  </a:cubicBezTo>
                  <a:cubicBezTo>
                    <a:pt x="14" y="85"/>
                    <a:pt x="6" y="76"/>
                    <a:pt x="2" y="66"/>
                  </a:cubicBezTo>
                  <a:cubicBezTo>
                    <a:pt x="1" y="63"/>
                    <a:pt x="0" y="59"/>
                    <a:pt x="0" y="55"/>
                  </a:cubicBezTo>
                  <a:cubicBezTo>
                    <a:pt x="0" y="42"/>
                    <a:pt x="9" y="28"/>
                    <a:pt x="27" y="18"/>
                  </a:cubicBezTo>
                  <a:close/>
                  <a:moveTo>
                    <a:pt x="33" y="66"/>
                  </a:moveTo>
                  <a:cubicBezTo>
                    <a:pt x="36" y="72"/>
                    <a:pt x="41" y="76"/>
                    <a:pt x="48" y="80"/>
                  </a:cubicBezTo>
                  <a:cubicBezTo>
                    <a:pt x="72" y="94"/>
                    <a:pt x="111" y="94"/>
                    <a:pt x="135" y="80"/>
                  </a:cubicBezTo>
                  <a:cubicBezTo>
                    <a:pt x="142" y="76"/>
                    <a:pt x="147" y="72"/>
                    <a:pt x="150" y="66"/>
                  </a:cubicBezTo>
                  <a:cubicBezTo>
                    <a:pt x="156" y="55"/>
                    <a:pt x="152" y="42"/>
                    <a:pt x="138" y="32"/>
                  </a:cubicBezTo>
                  <a:cubicBezTo>
                    <a:pt x="137" y="31"/>
                    <a:pt x="136" y="31"/>
                    <a:pt x="135" y="30"/>
                  </a:cubicBezTo>
                  <a:cubicBezTo>
                    <a:pt x="111" y="16"/>
                    <a:pt x="72" y="16"/>
                    <a:pt x="48" y="30"/>
                  </a:cubicBezTo>
                  <a:cubicBezTo>
                    <a:pt x="47" y="31"/>
                    <a:pt x="46" y="31"/>
                    <a:pt x="45" y="32"/>
                  </a:cubicBezTo>
                  <a:cubicBezTo>
                    <a:pt x="31" y="42"/>
                    <a:pt x="27" y="55"/>
                    <a:pt x="33" y="66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20C2B41-4FAA-47C5-BB96-451291077EFE}"/>
              </a:ext>
            </a:extLst>
          </p:cNvPr>
          <p:cNvGrpSpPr/>
          <p:nvPr/>
        </p:nvGrpSpPr>
        <p:grpSpPr>
          <a:xfrm>
            <a:off x="5599848" y="3817833"/>
            <a:ext cx="204535" cy="236137"/>
            <a:chOff x="7464426" y="8204200"/>
            <a:chExt cx="369888" cy="427038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DA81827-C2F3-4D9C-94F5-B011CC926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6" y="8204200"/>
              <a:ext cx="369888" cy="212725"/>
            </a:xfrm>
            <a:custGeom>
              <a:avLst/>
              <a:gdLst>
                <a:gd name="T0" fmla="*/ 233 w 233"/>
                <a:gd name="T1" fmla="*/ 66 h 134"/>
                <a:gd name="T2" fmla="*/ 115 w 233"/>
                <a:gd name="T3" fmla="*/ 134 h 134"/>
                <a:gd name="T4" fmla="*/ 0 w 233"/>
                <a:gd name="T5" fmla="*/ 66 h 134"/>
                <a:gd name="T6" fmla="*/ 115 w 233"/>
                <a:gd name="T7" fmla="*/ 0 h 134"/>
                <a:gd name="T8" fmla="*/ 233 w 233"/>
                <a:gd name="T9" fmla="*/ 6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4">
                  <a:moveTo>
                    <a:pt x="233" y="66"/>
                  </a:moveTo>
                  <a:lnTo>
                    <a:pt x="115" y="134"/>
                  </a:lnTo>
                  <a:lnTo>
                    <a:pt x="0" y="66"/>
                  </a:lnTo>
                  <a:lnTo>
                    <a:pt x="115" y="0"/>
                  </a:lnTo>
                  <a:lnTo>
                    <a:pt x="233" y="66"/>
                  </a:lnTo>
                  <a:close/>
                </a:path>
              </a:pathLst>
            </a:custGeom>
            <a:solidFill>
              <a:srgbClr val="E37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CB3E0A12-34D0-4CAB-ADC8-94681E84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988" y="8308975"/>
              <a:ext cx="187325" cy="322263"/>
            </a:xfrm>
            <a:custGeom>
              <a:avLst/>
              <a:gdLst>
                <a:gd name="T0" fmla="*/ 118 w 118"/>
                <a:gd name="T1" fmla="*/ 0 h 203"/>
                <a:gd name="T2" fmla="*/ 118 w 118"/>
                <a:gd name="T3" fmla="*/ 135 h 203"/>
                <a:gd name="T4" fmla="*/ 0 w 118"/>
                <a:gd name="T5" fmla="*/ 203 h 203"/>
                <a:gd name="T6" fmla="*/ 0 w 118"/>
                <a:gd name="T7" fmla="*/ 68 h 203"/>
                <a:gd name="T8" fmla="*/ 118 w 118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3">
                  <a:moveTo>
                    <a:pt x="118" y="0"/>
                  </a:moveTo>
                  <a:lnTo>
                    <a:pt x="118" y="135"/>
                  </a:lnTo>
                  <a:lnTo>
                    <a:pt x="0" y="203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46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310CFDDD-95D3-4E6E-B37C-65DE28056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6" y="8308975"/>
              <a:ext cx="182563" cy="322263"/>
            </a:xfrm>
            <a:custGeom>
              <a:avLst/>
              <a:gdLst>
                <a:gd name="T0" fmla="*/ 0 w 115"/>
                <a:gd name="T1" fmla="*/ 0 h 203"/>
                <a:gd name="T2" fmla="*/ 115 w 115"/>
                <a:gd name="T3" fmla="*/ 68 h 203"/>
                <a:gd name="T4" fmla="*/ 115 w 115"/>
                <a:gd name="T5" fmla="*/ 203 h 203"/>
                <a:gd name="T6" fmla="*/ 0 w 115"/>
                <a:gd name="T7" fmla="*/ 134 h 203"/>
                <a:gd name="T8" fmla="*/ 0 w 115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3">
                  <a:moveTo>
                    <a:pt x="0" y="0"/>
                  </a:moveTo>
                  <a:lnTo>
                    <a:pt x="115" y="68"/>
                  </a:lnTo>
                  <a:lnTo>
                    <a:pt x="115" y="203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44E6343-300F-4CA0-B335-D4A15E9A3AC9}"/>
              </a:ext>
            </a:extLst>
          </p:cNvPr>
          <p:cNvGrpSpPr/>
          <p:nvPr/>
        </p:nvGrpSpPr>
        <p:grpSpPr>
          <a:xfrm>
            <a:off x="7260702" y="4565744"/>
            <a:ext cx="352888" cy="383612"/>
            <a:chOff x="9720263" y="8985250"/>
            <a:chExt cx="638176" cy="693738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A99B18D6-B4D2-4978-A8C4-16CE1DF9C6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0263" y="8985250"/>
              <a:ext cx="560388" cy="593725"/>
            </a:xfrm>
            <a:custGeom>
              <a:avLst/>
              <a:gdLst>
                <a:gd name="T0" fmla="*/ 0 w 203"/>
                <a:gd name="T1" fmla="*/ 152 h 215"/>
                <a:gd name="T2" fmla="*/ 79 w 203"/>
                <a:gd name="T3" fmla="*/ 14 h 215"/>
                <a:gd name="T4" fmla="*/ 135 w 203"/>
                <a:gd name="T5" fmla="*/ 8 h 215"/>
                <a:gd name="T6" fmla="*/ 135 w 203"/>
                <a:gd name="T7" fmla="*/ 8 h 215"/>
                <a:gd name="T8" fmla="*/ 135 w 203"/>
                <a:gd name="T9" fmla="*/ 8 h 215"/>
                <a:gd name="T10" fmla="*/ 136 w 203"/>
                <a:gd name="T11" fmla="*/ 9 h 215"/>
                <a:gd name="T12" fmla="*/ 157 w 203"/>
                <a:gd name="T13" fmla="*/ 21 h 215"/>
                <a:gd name="T14" fmla="*/ 151 w 203"/>
                <a:gd name="T15" fmla="*/ 24 h 215"/>
                <a:gd name="T16" fmla="*/ 157 w 203"/>
                <a:gd name="T17" fmla="*/ 41 h 215"/>
                <a:gd name="T18" fmla="*/ 159 w 203"/>
                <a:gd name="T19" fmla="*/ 43 h 215"/>
                <a:gd name="T20" fmla="*/ 63 w 203"/>
                <a:gd name="T21" fmla="*/ 205 h 215"/>
                <a:gd name="T22" fmla="*/ 40 w 203"/>
                <a:gd name="T23" fmla="*/ 209 h 215"/>
                <a:gd name="T24" fmla="*/ 43 w 203"/>
                <a:gd name="T25" fmla="*/ 215 h 215"/>
                <a:gd name="T26" fmla="*/ 23 w 203"/>
                <a:gd name="T27" fmla="*/ 204 h 215"/>
                <a:gd name="T28" fmla="*/ 22 w 203"/>
                <a:gd name="T29" fmla="*/ 203 h 215"/>
                <a:gd name="T30" fmla="*/ 21 w 203"/>
                <a:gd name="T31" fmla="*/ 202 h 215"/>
                <a:gd name="T32" fmla="*/ 21 w 203"/>
                <a:gd name="T33" fmla="*/ 202 h 215"/>
                <a:gd name="T34" fmla="*/ 0 w 203"/>
                <a:gd name="T35" fmla="*/ 152 h 215"/>
                <a:gd name="T36" fmla="*/ 79 w 203"/>
                <a:gd name="T37" fmla="*/ 180 h 215"/>
                <a:gd name="T38" fmla="*/ 144 w 203"/>
                <a:gd name="T39" fmla="*/ 69 h 215"/>
                <a:gd name="T40" fmla="*/ 121 w 203"/>
                <a:gd name="T41" fmla="*/ 25 h 215"/>
                <a:gd name="T42" fmla="*/ 40 w 203"/>
                <a:gd name="T43" fmla="*/ 106 h 215"/>
                <a:gd name="T44" fmla="*/ 27 w 203"/>
                <a:gd name="T45" fmla="*/ 155 h 215"/>
                <a:gd name="T46" fmla="*/ 30 w 203"/>
                <a:gd name="T47" fmla="*/ 182 h 215"/>
                <a:gd name="T48" fmla="*/ 79 w 203"/>
                <a:gd name="T49" fmla="*/ 18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15">
                  <a:moveTo>
                    <a:pt x="0" y="152"/>
                  </a:moveTo>
                  <a:cubicBezTo>
                    <a:pt x="0" y="101"/>
                    <a:pt x="35" y="39"/>
                    <a:pt x="79" y="14"/>
                  </a:cubicBezTo>
                  <a:cubicBezTo>
                    <a:pt x="101" y="1"/>
                    <a:pt x="121" y="0"/>
                    <a:pt x="135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4" y="29"/>
                    <a:pt x="156" y="35"/>
                    <a:pt x="157" y="41"/>
                  </a:cubicBezTo>
                  <a:cubicBezTo>
                    <a:pt x="158" y="42"/>
                    <a:pt x="159" y="43"/>
                    <a:pt x="159" y="43"/>
                  </a:cubicBezTo>
                  <a:cubicBezTo>
                    <a:pt x="159" y="43"/>
                    <a:pt x="203" y="186"/>
                    <a:pt x="63" y="205"/>
                  </a:cubicBezTo>
                  <a:cubicBezTo>
                    <a:pt x="55" y="208"/>
                    <a:pt x="47" y="209"/>
                    <a:pt x="40" y="209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3"/>
                    <a:pt x="22" y="203"/>
                    <a:pt x="22" y="20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8" y="193"/>
                    <a:pt x="0" y="176"/>
                    <a:pt x="0" y="152"/>
                  </a:cubicBezTo>
                  <a:close/>
                  <a:moveTo>
                    <a:pt x="79" y="180"/>
                  </a:moveTo>
                  <a:cubicBezTo>
                    <a:pt x="115" y="160"/>
                    <a:pt x="144" y="110"/>
                    <a:pt x="144" y="69"/>
                  </a:cubicBezTo>
                  <a:cubicBezTo>
                    <a:pt x="144" y="46"/>
                    <a:pt x="135" y="31"/>
                    <a:pt x="121" y="25"/>
                  </a:cubicBezTo>
                  <a:cubicBezTo>
                    <a:pt x="78" y="32"/>
                    <a:pt x="40" y="106"/>
                    <a:pt x="40" y="106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42" y="191"/>
                    <a:pt x="60" y="191"/>
                    <a:pt x="79" y="18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52F76891-AFC9-4D19-B33A-6E4C0DE0C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5826" y="8985250"/>
              <a:ext cx="438150" cy="649288"/>
            </a:xfrm>
            <a:custGeom>
              <a:avLst/>
              <a:gdLst>
                <a:gd name="T0" fmla="*/ 79 w 159"/>
                <a:gd name="T1" fmla="*/ 210 h 235"/>
                <a:gd name="T2" fmla="*/ 159 w 159"/>
                <a:gd name="T3" fmla="*/ 72 h 235"/>
                <a:gd name="T4" fmla="*/ 79 w 159"/>
                <a:gd name="T5" fmla="*/ 26 h 235"/>
                <a:gd name="T6" fmla="*/ 0 w 159"/>
                <a:gd name="T7" fmla="*/ 164 h 235"/>
                <a:gd name="T8" fmla="*/ 79 w 159"/>
                <a:gd name="T9" fmla="*/ 210 h 235"/>
                <a:gd name="T10" fmla="*/ 79 w 159"/>
                <a:gd name="T11" fmla="*/ 43 h 235"/>
                <a:gd name="T12" fmla="*/ 144 w 159"/>
                <a:gd name="T13" fmla="*/ 81 h 235"/>
                <a:gd name="T14" fmla="*/ 79 w 159"/>
                <a:gd name="T15" fmla="*/ 192 h 235"/>
                <a:gd name="T16" fmla="*/ 15 w 159"/>
                <a:gd name="T17" fmla="*/ 155 h 235"/>
                <a:gd name="T18" fmla="*/ 79 w 159"/>
                <a:gd name="T19" fmla="*/ 4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235">
                  <a:moveTo>
                    <a:pt x="79" y="210"/>
                  </a:moveTo>
                  <a:cubicBezTo>
                    <a:pt x="123" y="184"/>
                    <a:pt x="159" y="123"/>
                    <a:pt x="159" y="72"/>
                  </a:cubicBezTo>
                  <a:cubicBezTo>
                    <a:pt x="159" y="21"/>
                    <a:pt x="123" y="0"/>
                    <a:pt x="79" y="26"/>
                  </a:cubicBezTo>
                  <a:cubicBezTo>
                    <a:pt x="35" y="51"/>
                    <a:pt x="0" y="113"/>
                    <a:pt x="0" y="164"/>
                  </a:cubicBezTo>
                  <a:cubicBezTo>
                    <a:pt x="0" y="215"/>
                    <a:pt x="35" y="235"/>
                    <a:pt x="79" y="210"/>
                  </a:cubicBezTo>
                  <a:close/>
                  <a:moveTo>
                    <a:pt x="79" y="43"/>
                  </a:moveTo>
                  <a:cubicBezTo>
                    <a:pt x="115" y="23"/>
                    <a:pt x="144" y="40"/>
                    <a:pt x="144" y="81"/>
                  </a:cubicBezTo>
                  <a:cubicBezTo>
                    <a:pt x="144" y="122"/>
                    <a:pt x="115" y="172"/>
                    <a:pt x="79" y="192"/>
                  </a:cubicBezTo>
                  <a:cubicBezTo>
                    <a:pt x="44" y="213"/>
                    <a:pt x="15" y="196"/>
                    <a:pt x="15" y="155"/>
                  </a:cubicBezTo>
                  <a:cubicBezTo>
                    <a:pt x="15" y="114"/>
                    <a:pt x="44" y="64"/>
                    <a:pt x="79" y="43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A5A442A6-5C1E-46A0-9C68-5BE50FCC5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4876" y="9029700"/>
              <a:ext cx="563563" cy="593725"/>
            </a:xfrm>
            <a:custGeom>
              <a:avLst/>
              <a:gdLst>
                <a:gd name="T0" fmla="*/ 0 w 204"/>
                <a:gd name="T1" fmla="*/ 152 h 215"/>
                <a:gd name="T2" fmla="*/ 80 w 204"/>
                <a:gd name="T3" fmla="*/ 14 h 215"/>
                <a:gd name="T4" fmla="*/ 135 w 204"/>
                <a:gd name="T5" fmla="*/ 8 h 215"/>
                <a:gd name="T6" fmla="*/ 136 w 204"/>
                <a:gd name="T7" fmla="*/ 8 h 215"/>
                <a:gd name="T8" fmla="*/ 136 w 204"/>
                <a:gd name="T9" fmla="*/ 8 h 215"/>
                <a:gd name="T10" fmla="*/ 137 w 204"/>
                <a:gd name="T11" fmla="*/ 8 h 215"/>
                <a:gd name="T12" fmla="*/ 157 w 204"/>
                <a:gd name="T13" fmla="*/ 21 h 215"/>
                <a:gd name="T14" fmla="*/ 151 w 204"/>
                <a:gd name="T15" fmla="*/ 24 h 215"/>
                <a:gd name="T16" fmla="*/ 157 w 204"/>
                <a:gd name="T17" fmla="*/ 41 h 215"/>
                <a:gd name="T18" fmla="*/ 159 w 204"/>
                <a:gd name="T19" fmla="*/ 43 h 215"/>
                <a:gd name="T20" fmla="*/ 64 w 204"/>
                <a:gd name="T21" fmla="*/ 205 h 215"/>
                <a:gd name="T22" fmla="*/ 40 w 204"/>
                <a:gd name="T23" fmla="*/ 208 h 215"/>
                <a:gd name="T24" fmla="*/ 43 w 204"/>
                <a:gd name="T25" fmla="*/ 215 h 215"/>
                <a:gd name="T26" fmla="*/ 24 w 204"/>
                <a:gd name="T27" fmla="*/ 203 h 215"/>
                <a:gd name="T28" fmla="*/ 22 w 204"/>
                <a:gd name="T29" fmla="*/ 203 h 215"/>
                <a:gd name="T30" fmla="*/ 21 w 204"/>
                <a:gd name="T31" fmla="*/ 202 h 215"/>
                <a:gd name="T32" fmla="*/ 21 w 204"/>
                <a:gd name="T33" fmla="*/ 202 h 215"/>
                <a:gd name="T34" fmla="*/ 0 w 204"/>
                <a:gd name="T35" fmla="*/ 152 h 215"/>
                <a:gd name="T36" fmla="*/ 80 w 204"/>
                <a:gd name="T37" fmla="*/ 180 h 215"/>
                <a:gd name="T38" fmla="*/ 144 w 204"/>
                <a:gd name="T39" fmla="*/ 68 h 215"/>
                <a:gd name="T40" fmla="*/ 122 w 204"/>
                <a:gd name="T41" fmla="*/ 25 h 215"/>
                <a:gd name="T42" fmla="*/ 40 w 204"/>
                <a:gd name="T43" fmla="*/ 106 h 215"/>
                <a:gd name="T44" fmla="*/ 28 w 204"/>
                <a:gd name="T45" fmla="*/ 155 h 215"/>
                <a:gd name="T46" fmla="*/ 31 w 204"/>
                <a:gd name="T47" fmla="*/ 182 h 215"/>
                <a:gd name="T48" fmla="*/ 80 w 204"/>
                <a:gd name="T49" fmla="*/ 18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15">
                  <a:moveTo>
                    <a:pt x="0" y="152"/>
                  </a:moveTo>
                  <a:cubicBezTo>
                    <a:pt x="0" y="101"/>
                    <a:pt x="36" y="39"/>
                    <a:pt x="80" y="14"/>
                  </a:cubicBezTo>
                  <a:cubicBezTo>
                    <a:pt x="101" y="1"/>
                    <a:pt x="121" y="0"/>
                    <a:pt x="135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4" y="29"/>
                    <a:pt x="156" y="35"/>
                    <a:pt x="157" y="41"/>
                  </a:cubicBezTo>
                  <a:cubicBezTo>
                    <a:pt x="159" y="42"/>
                    <a:pt x="159" y="43"/>
                    <a:pt x="159" y="43"/>
                  </a:cubicBezTo>
                  <a:cubicBezTo>
                    <a:pt x="159" y="43"/>
                    <a:pt x="204" y="186"/>
                    <a:pt x="64" y="205"/>
                  </a:cubicBezTo>
                  <a:cubicBezTo>
                    <a:pt x="55" y="208"/>
                    <a:pt x="47" y="209"/>
                    <a:pt x="40" y="208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3" y="203"/>
                    <a:pt x="23" y="203"/>
                    <a:pt x="22" y="20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8" y="193"/>
                    <a:pt x="0" y="176"/>
                    <a:pt x="0" y="152"/>
                  </a:cubicBezTo>
                  <a:close/>
                  <a:moveTo>
                    <a:pt x="80" y="180"/>
                  </a:moveTo>
                  <a:cubicBezTo>
                    <a:pt x="115" y="159"/>
                    <a:pt x="144" y="109"/>
                    <a:pt x="144" y="68"/>
                  </a:cubicBezTo>
                  <a:cubicBezTo>
                    <a:pt x="144" y="46"/>
                    <a:pt x="135" y="31"/>
                    <a:pt x="122" y="25"/>
                  </a:cubicBezTo>
                  <a:cubicBezTo>
                    <a:pt x="79" y="31"/>
                    <a:pt x="40" y="106"/>
                    <a:pt x="40" y="10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42" y="191"/>
                    <a:pt x="60" y="191"/>
                    <a:pt x="80" y="18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C7CEC5-1E3C-4476-902D-03DC5CB8F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0438" y="9029700"/>
              <a:ext cx="438150" cy="649288"/>
            </a:xfrm>
            <a:custGeom>
              <a:avLst/>
              <a:gdLst>
                <a:gd name="T0" fmla="*/ 80 w 159"/>
                <a:gd name="T1" fmla="*/ 210 h 235"/>
                <a:gd name="T2" fmla="*/ 159 w 159"/>
                <a:gd name="T3" fmla="*/ 72 h 235"/>
                <a:gd name="T4" fmla="*/ 80 w 159"/>
                <a:gd name="T5" fmla="*/ 26 h 235"/>
                <a:gd name="T6" fmla="*/ 0 w 159"/>
                <a:gd name="T7" fmla="*/ 164 h 235"/>
                <a:gd name="T8" fmla="*/ 80 w 159"/>
                <a:gd name="T9" fmla="*/ 210 h 235"/>
                <a:gd name="T10" fmla="*/ 80 w 159"/>
                <a:gd name="T11" fmla="*/ 43 h 235"/>
                <a:gd name="T12" fmla="*/ 144 w 159"/>
                <a:gd name="T13" fmla="*/ 81 h 235"/>
                <a:gd name="T14" fmla="*/ 80 w 159"/>
                <a:gd name="T15" fmla="*/ 192 h 235"/>
                <a:gd name="T16" fmla="*/ 15 w 159"/>
                <a:gd name="T17" fmla="*/ 155 h 235"/>
                <a:gd name="T18" fmla="*/ 80 w 159"/>
                <a:gd name="T19" fmla="*/ 4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235">
                  <a:moveTo>
                    <a:pt x="80" y="210"/>
                  </a:moveTo>
                  <a:cubicBezTo>
                    <a:pt x="123" y="184"/>
                    <a:pt x="159" y="122"/>
                    <a:pt x="159" y="72"/>
                  </a:cubicBezTo>
                  <a:cubicBezTo>
                    <a:pt x="159" y="21"/>
                    <a:pt x="123" y="0"/>
                    <a:pt x="80" y="26"/>
                  </a:cubicBezTo>
                  <a:cubicBezTo>
                    <a:pt x="36" y="51"/>
                    <a:pt x="0" y="113"/>
                    <a:pt x="0" y="164"/>
                  </a:cubicBezTo>
                  <a:cubicBezTo>
                    <a:pt x="0" y="214"/>
                    <a:pt x="36" y="235"/>
                    <a:pt x="80" y="210"/>
                  </a:cubicBezTo>
                  <a:close/>
                  <a:moveTo>
                    <a:pt x="80" y="43"/>
                  </a:moveTo>
                  <a:cubicBezTo>
                    <a:pt x="115" y="23"/>
                    <a:pt x="144" y="40"/>
                    <a:pt x="144" y="81"/>
                  </a:cubicBezTo>
                  <a:cubicBezTo>
                    <a:pt x="144" y="121"/>
                    <a:pt x="115" y="171"/>
                    <a:pt x="80" y="192"/>
                  </a:cubicBezTo>
                  <a:cubicBezTo>
                    <a:pt x="44" y="212"/>
                    <a:pt x="15" y="196"/>
                    <a:pt x="15" y="155"/>
                  </a:cubicBezTo>
                  <a:cubicBezTo>
                    <a:pt x="15" y="114"/>
                    <a:pt x="44" y="64"/>
                    <a:pt x="80" y="43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D0D2D80-7603-455F-91E6-15415F7CFEB9}"/>
              </a:ext>
            </a:extLst>
          </p:cNvPr>
          <p:cNvGrpSpPr/>
          <p:nvPr/>
        </p:nvGrpSpPr>
        <p:grpSpPr>
          <a:xfrm>
            <a:off x="7078992" y="3945119"/>
            <a:ext cx="427503" cy="294073"/>
            <a:chOff x="9391651" y="7862888"/>
            <a:chExt cx="773113" cy="531813"/>
          </a:xfrm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CC7772D-9C82-444E-BC4D-7C6B85D78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651" y="7977188"/>
              <a:ext cx="773113" cy="417513"/>
            </a:xfrm>
            <a:custGeom>
              <a:avLst/>
              <a:gdLst>
                <a:gd name="T0" fmla="*/ 124 w 280"/>
                <a:gd name="T1" fmla="*/ 112 h 151"/>
                <a:gd name="T2" fmla="*/ 123 w 280"/>
                <a:gd name="T3" fmla="*/ 112 h 151"/>
                <a:gd name="T4" fmla="*/ 109 w 280"/>
                <a:gd name="T5" fmla="*/ 109 h 151"/>
                <a:gd name="T6" fmla="*/ 139 w 280"/>
                <a:gd name="T7" fmla="*/ 92 h 151"/>
                <a:gd name="T8" fmla="*/ 142 w 280"/>
                <a:gd name="T9" fmla="*/ 101 h 151"/>
                <a:gd name="T10" fmla="*/ 137 w 280"/>
                <a:gd name="T11" fmla="*/ 108 h 151"/>
                <a:gd name="T12" fmla="*/ 124 w 280"/>
                <a:gd name="T13" fmla="*/ 112 h 151"/>
                <a:gd name="T14" fmla="*/ 161 w 280"/>
                <a:gd name="T15" fmla="*/ 52 h 151"/>
                <a:gd name="T16" fmla="*/ 160 w 280"/>
                <a:gd name="T17" fmla="*/ 47 h 151"/>
                <a:gd name="T18" fmla="*/ 164 w 280"/>
                <a:gd name="T19" fmla="*/ 42 h 151"/>
                <a:gd name="T20" fmla="*/ 177 w 280"/>
                <a:gd name="T21" fmla="*/ 38 h 151"/>
                <a:gd name="T22" fmla="*/ 185 w 280"/>
                <a:gd name="T23" fmla="*/ 39 h 151"/>
                <a:gd name="T24" fmla="*/ 161 w 280"/>
                <a:gd name="T25" fmla="*/ 52 h 151"/>
                <a:gd name="T26" fmla="*/ 252 w 280"/>
                <a:gd name="T27" fmla="*/ 0 h 151"/>
                <a:gd name="T28" fmla="*/ 225 w 280"/>
                <a:gd name="T29" fmla="*/ 16 h 151"/>
                <a:gd name="T30" fmla="*/ 206 w 280"/>
                <a:gd name="T31" fmla="*/ 9 h 151"/>
                <a:gd name="T32" fmla="*/ 185 w 280"/>
                <a:gd name="T33" fmla="*/ 5 h 151"/>
                <a:gd name="T34" fmla="*/ 172 w 280"/>
                <a:gd name="T35" fmla="*/ 5 h 151"/>
                <a:gd name="T36" fmla="*/ 148 w 280"/>
                <a:gd name="T37" fmla="*/ 7 h 151"/>
                <a:gd name="T38" fmla="*/ 116 w 280"/>
                <a:gd name="T39" fmla="*/ 18 h 151"/>
                <a:gd name="T40" fmla="*/ 98 w 280"/>
                <a:gd name="T41" fmla="*/ 41 h 151"/>
                <a:gd name="T42" fmla="*/ 100 w 280"/>
                <a:gd name="T43" fmla="*/ 50 h 151"/>
                <a:gd name="T44" fmla="*/ 105 w 280"/>
                <a:gd name="T45" fmla="*/ 59 h 151"/>
                <a:gd name="T46" fmla="*/ 113 w 280"/>
                <a:gd name="T47" fmla="*/ 68 h 151"/>
                <a:gd name="T48" fmla="*/ 122 w 280"/>
                <a:gd name="T49" fmla="*/ 76 h 151"/>
                <a:gd name="T50" fmla="*/ 86 w 280"/>
                <a:gd name="T51" fmla="*/ 96 h 151"/>
                <a:gd name="T52" fmla="*/ 72 w 280"/>
                <a:gd name="T53" fmla="*/ 82 h 151"/>
                <a:gd name="T54" fmla="*/ 60 w 280"/>
                <a:gd name="T55" fmla="*/ 68 h 151"/>
                <a:gd name="T56" fmla="*/ 0 w 280"/>
                <a:gd name="T57" fmla="*/ 82 h 151"/>
                <a:gd name="T58" fmla="*/ 19 w 280"/>
                <a:gd name="T59" fmla="*/ 103 h 151"/>
                <a:gd name="T60" fmla="*/ 41 w 280"/>
                <a:gd name="T61" fmla="*/ 122 h 151"/>
                <a:gd name="T62" fmla="*/ 14 w 280"/>
                <a:gd name="T63" fmla="*/ 137 h 151"/>
                <a:gd name="T64" fmla="*/ 37 w 280"/>
                <a:gd name="T65" fmla="*/ 151 h 151"/>
                <a:gd name="T66" fmla="*/ 63 w 280"/>
                <a:gd name="T67" fmla="*/ 136 h 151"/>
                <a:gd name="T68" fmla="*/ 80 w 280"/>
                <a:gd name="T69" fmla="*/ 143 h 151"/>
                <a:gd name="T70" fmla="*/ 98 w 280"/>
                <a:gd name="T71" fmla="*/ 147 h 151"/>
                <a:gd name="T72" fmla="*/ 117 w 280"/>
                <a:gd name="T73" fmla="*/ 150 h 151"/>
                <a:gd name="T74" fmla="*/ 123 w 280"/>
                <a:gd name="T75" fmla="*/ 150 h 151"/>
                <a:gd name="T76" fmla="*/ 137 w 280"/>
                <a:gd name="T77" fmla="*/ 149 h 151"/>
                <a:gd name="T78" fmla="*/ 162 w 280"/>
                <a:gd name="T79" fmla="*/ 144 h 151"/>
                <a:gd name="T80" fmla="*/ 183 w 280"/>
                <a:gd name="T81" fmla="*/ 135 h 151"/>
                <a:gd name="T82" fmla="*/ 200 w 280"/>
                <a:gd name="T83" fmla="*/ 119 h 151"/>
                <a:gd name="T84" fmla="*/ 202 w 280"/>
                <a:gd name="T85" fmla="*/ 102 h 151"/>
                <a:gd name="T86" fmla="*/ 194 w 280"/>
                <a:gd name="T87" fmla="*/ 85 h 151"/>
                <a:gd name="T88" fmla="*/ 179 w 280"/>
                <a:gd name="T89" fmla="*/ 69 h 151"/>
                <a:gd name="T90" fmla="*/ 208 w 280"/>
                <a:gd name="T91" fmla="*/ 52 h 151"/>
                <a:gd name="T92" fmla="*/ 217 w 280"/>
                <a:gd name="T93" fmla="*/ 63 h 151"/>
                <a:gd name="T94" fmla="*/ 225 w 280"/>
                <a:gd name="T95" fmla="*/ 74 h 151"/>
                <a:gd name="T96" fmla="*/ 252 w 280"/>
                <a:gd name="T97" fmla="*/ 71 h 151"/>
                <a:gd name="T98" fmla="*/ 280 w 280"/>
                <a:gd name="T99" fmla="*/ 67 h 151"/>
                <a:gd name="T100" fmla="*/ 266 w 280"/>
                <a:gd name="T101" fmla="*/ 47 h 151"/>
                <a:gd name="T102" fmla="*/ 248 w 280"/>
                <a:gd name="T103" fmla="*/ 29 h 151"/>
                <a:gd name="T104" fmla="*/ 275 w 280"/>
                <a:gd name="T105" fmla="*/ 14 h 151"/>
                <a:gd name="T106" fmla="*/ 252 w 280"/>
                <a:gd name="T10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" h="151">
                  <a:moveTo>
                    <a:pt x="124" y="112"/>
                  </a:moveTo>
                  <a:cubicBezTo>
                    <a:pt x="124" y="112"/>
                    <a:pt x="123" y="112"/>
                    <a:pt x="123" y="112"/>
                  </a:cubicBezTo>
                  <a:cubicBezTo>
                    <a:pt x="118" y="111"/>
                    <a:pt x="113" y="111"/>
                    <a:pt x="109" y="109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41" y="95"/>
                    <a:pt x="142" y="98"/>
                    <a:pt x="142" y="101"/>
                  </a:cubicBezTo>
                  <a:cubicBezTo>
                    <a:pt x="142" y="104"/>
                    <a:pt x="141" y="106"/>
                    <a:pt x="137" y="108"/>
                  </a:cubicBezTo>
                  <a:cubicBezTo>
                    <a:pt x="133" y="111"/>
                    <a:pt x="129" y="112"/>
                    <a:pt x="124" y="112"/>
                  </a:cubicBezTo>
                  <a:moveTo>
                    <a:pt x="161" y="52"/>
                  </a:moveTo>
                  <a:cubicBezTo>
                    <a:pt x="160" y="51"/>
                    <a:pt x="160" y="49"/>
                    <a:pt x="160" y="47"/>
                  </a:cubicBezTo>
                  <a:cubicBezTo>
                    <a:pt x="160" y="45"/>
                    <a:pt x="161" y="43"/>
                    <a:pt x="164" y="42"/>
                  </a:cubicBezTo>
                  <a:cubicBezTo>
                    <a:pt x="168" y="39"/>
                    <a:pt x="172" y="38"/>
                    <a:pt x="177" y="38"/>
                  </a:cubicBezTo>
                  <a:cubicBezTo>
                    <a:pt x="179" y="38"/>
                    <a:pt x="182" y="39"/>
                    <a:pt x="185" y="39"/>
                  </a:cubicBezTo>
                  <a:cubicBezTo>
                    <a:pt x="161" y="52"/>
                    <a:pt x="161" y="52"/>
                    <a:pt x="161" y="52"/>
                  </a:cubicBezTo>
                  <a:moveTo>
                    <a:pt x="252" y="0"/>
                  </a:moveTo>
                  <a:cubicBezTo>
                    <a:pt x="225" y="16"/>
                    <a:pt x="225" y="16"/>
                    <a:pt x="225" y="16"/>
                  </a:cubicBezTo>
                  <a:cubicBezTo>
                    <a:pt x="219" y="13"/>
                    <a:pt x="213" y="11"/>
                    <a:pt x="206" y="9"/>
                  </a:cubicBezTo>
                  <a:cubicBezTo>
                    <a:pt x="199" y="7"/>
                    <a:pt x="192" y="6"/>
                    <a:pt x="185" y="5"/>
                  </a:cubicBezTo>
                  <a:cubicBezTo>
                    <a:pt x="181" y="5"/>
                    <a:pt x="176" y="5"/>
                    <a:pt x="172" y="5"/>
                  </a:cubicBezTo>
                  <a:cubicBezTo>
                    <a:pt x="164" y="5"/>
                    <a:pt x="156" y="5"/>
                    <a:pt x="148" y="7"/>
                  </a:cubicBezTo>
                  <a:cubicBezTo>
                    <a:pt x="135" y="9"/>
                    <a:pt x="125" y="13"/>
                    <a:pt x="116" y="18"/>
                  </a:cubicBezTo>
                  <a:cubicBezTo>
                    <a:pt x="105" y="24"/>
                    <a:pt x="99" y="32"/>
                    <a:pt x="98" y="41"/>
                  </a:cubicBezTo>
                  <a:cubicBezTo>
                    <a:pt x="98" y="44"/>
                    <a:pt x="98" y="47"/>
                    <a:pt x="100" y="50"/>
                  </a:cubicBezTo>
                  <a:cubicBezTo>
                    <a:pt x="101" y="53"/>
                    <a:pt x="103" y="56"/>
                    <a:pt x="105" y="59"/>
                  </a:cubicBezTo>
                  <a:cubicBezTo>
                    <a:pt x="108" y="62"/>
                    <a:pt x="110" y="65"/>
                    <a:pt x="113" y="68"/>
                  </a:cubicBezTo>
                  <a:cubicBezTo>
                    <a:pt x="116" y="70"/>
                    <a:pt x="119" y="73"/>
                    <a:pt x="122" y="76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1" y="91"/>
                    <a:pt x="76" y="87"/>
                    <a:pt x="72" y="82"/>
                  </a:cubicBezTo>
                  <a:cubicBezTo>
                    <a:pt x="68" y="77"/>
                    <a:pt x="64" y="72"/>
                    <a:pt x="60" y="6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9"/>
                    <a:pt x="12" y="96"/>
                    <a:pt x="19" y="103"/>
                  </a:cubicBezTo>
                  <a:cubicBezTo>
                    <a:pt x="25" y="109"/>
                    <a:pt x="32" y="116"/>
                    <a:pt x="41" y="122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37" y="151"/>
                    <a:pt x="37" y="151"/>
                    <a:pt x="37" y="151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8" y="138"/>
                    <a:pt x="74" y="141"/>
                    <a:pt x="80" y="143"/>
                  </a:cubicBezTo>
                  <a:cubicBezTo>
                    <a:pt x="86" y="145"/>
                    <a:pt x="92" y="146"/>
                    <a:pt x="98" y="147"/>
                  </a:cubicBezTo>
                  <a:cubicBezTo>
                    <a:pt x="104" y="149"/>
                    <a:pt x="110" y="150"/>
                    <a:pt x="117" y="150"/>
                  </a:cubicBezTo>
                  <a:cubicBezTo>
                    <a:pt x="119" y="150"/>
                    <a:pt x="121" y="150"/>
                    <a:pt x="123" y="150"/>
                  </a:cubicBezTo>
                  <a:cubicBezTo>
                    <a:pt x="128" y="150"/>
                    <a:pt x="132" y="150"/>
                    <a:pt x="137" y="149"/>
                  </a:cubicBezTo>
                  <a:cubicBezTo>
                    <a:pt x="145" y="148"/>
                    <a:pt x="153" y="146"/>
                    <a:pt x="162" y="144"/>
                  </a:cubicBezTo>
                  <a:cubicBezTo>
                    <a:pt x="170" y="141"/>
                    <a:pt x="177" y="139"/>
                    <a:pt x="183" y="135"/>
                  </a:cubicBezTo>
                  <a:cubicBezTo>
                    <a:pt x="191" y="130"/>
                    <a:pt x="197" y="125"/>
                    <a:pt x="200" y="119"/>
                  </a:cubicBezTo>
                  <a:cubicBezTo>
                    <a:pt x="202" y="114"/>
                    <a:pt x="203" y="108"/>
                    <a:pt x="202" y="102"/>
                  </a:cubicBezTo>
                  <a:cubicBezTo>
                    <a:pt x="201" y="97"/>
                    <a:pt x="198" y="91"/>
                    <a:pt x="194" y="85"/>
                  </a:cubicBezTo>
                  <a:cubicBezTo>
                    <a:pt x="190" y="79"/>
                    <a:pt x="185" y="74"/>
                    <a:pt x="179" y="69"/>
                  </a:cubicBezTo>
                  <a:cubicBezTo>
                    <a:pt x="208" y="52"/>
                    <a:pt x="208" y="52"/>
                    <a:pt x="208" y="52"/>
                  </a:cubicBezTo>
                  <a:cubicBezTo>
                    <a:pt x="211" y="56"/>
                    <a:pt x="214" y="59"/>
                    <a:pt x="217" y="63"/>
                  </a:cubicBezTo>
                  <a:cubicBezTo>
                    <a:pt x="219" y="67"/>
                    <a:pt x="222" y="70"/>
                    <a:pt x="225" y="74"/>
                  </a:cubicBezTo>
                  <a:cubicBezTo>
                    <a:pt x="234" y="73"/>
                    <a:pt x="243" y="72"/>
                    <a:pt x="252" y="71"/>
                  </a:cubicBezTo>
                  <a:cubicBezTo>
                    <a:pt x="261" y="69"/>
                    <a:pt x="270" y="68"/>
                    <a:pt x="280" y="67"/>
                  </a:cubicBezTo>
                  <a:cubicBezTo>
                    <a:pt x="275" y="60"/>
                    <a:pt x="271" y="54"/>
                    <a:pt x="266" y="47"/>
                  </a:cubicBezTo>
                  <a:cubicBezTo>
                    <a:pt x="261" y="41"/>
                    <a:pt x="255" y="35"/>
                    <a:pt x="248" y="29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52" y="0"/>
                    <a:pt x="252" y="0"/>
                    <a:pt x="252" y="0"/>
                  </a:cubicBezTo>
                </a:path>
              </a:pathLst>
            </a:custGeom>
            <a:solidFill>
              <a:srgbClr val="586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C9E36911-F769-40A2-AD3A-C4EA00318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1" y="7862888"/>
              <a:ext cx="773113" cy="517525"/>
            </a:xfrm>
            <a:custGeom>
              <a:avLst/>
              <a:gdLst>
                <a:gd name="T0" fmla="*/ 275 w 280"/>
                <a:gd name="T1" fmla="*/ 47 h 187"/>
                <a:gd name="T2" fmla="*/ 275 w 280"/>
                <a:gd name="T3" fmla="*/ 44 h 187"/>
                <a:gd name="T4" fmla="*/ 275 w 280"/>
                <a:gd name="T5" fmla="*/ 41 h 187"/>
                <a:gd name="T6" fmla="*/ 275 w 280"/>
                <a:gd name="T7" fmla="*/ 38 h 187"/>
                <a:gd name="T8" fmla="*/ 275 w 280"/>
                <a:gd name="T9" fmla="*/ 36 h 187"/>
                <a:gd name="T10" fmla="*/ 275 w 280"/>
                <a:gd name="T11" fmla="*/ 33 h 187"/>
                <a:gd name="T12" fmla="*/ 275 w 280"/>
                <a:gd name="T13" fmla="*/ 30 h 187"/>
                <a:gd name="T14" fmla="*/ 275 w 280"/>
                <a:gd name="T15" fmla="*/ 27 h 187"/>
                <a:gd name="T16" fmla="*/ 275 w 280"/>
                <a:gd name="T17" fmla="*/ 24 h 187"/>
                <a:gd name="T18" fmla="*/ 275 w 280"/>
                <a:gd name="T19" fmla="*/ 21 h 187"/>
                <a:gd name="T20" fmla="*/ 275 w 280"/>
                <a:gd name="T21" fmla="*/ 18 h 187"/>
                <a:gd name="T22" fmla="*/ 275 w 280"/>
                <a:gd name="T23" fmla="*/ 15 h 187"/>
                <a:gd name="T24" fmla="*/ 98 w 280"/>
                <a:gd name="T25" fmla="*/ 45 h 187"/>
                <a:gd name="T26" fmla="*/ 98 w 280"/>
                <a:gd name="T27" fmla="*/ 51 h 187"/>
                <a:gd name="T28" fmla="*/ 98 w 280"/>
                <a:gd name="T29" fmla="*/ 57 h 187"/>
                <a:gd name="T30" fmla="*/ 98 w 280"/>
                <a:gd name="T31" fmla="*/ 62 h 187"/>
                <a:gd name="T32" fmla="*/ 98 w 280"/>
                <a:gd name="T33" fmla="*/ 68 h 187"/>
                <a:gd name="T34" fmla="*/ 98 w 280"/>
                <a:gd name="T35" fmla="*/ 74 h 187"/>
                <a:gd name="T36" fmla="*/ 86 w 280"/>
                <a:gd name="T37" fmla="*/ 96 h 187"/>
                <a:gd name="T38" fmla="*/ 0 w 280"/>
                <a:gd name="T39" fmla="*/ 85 h 187"/>
                <a:gd name="T40" fmla="*/ 0 w 280"/>
                <a:gd name="T41" fmla="*/ 88 h 187"/>
                <a:gd name="T42" fmla="*/ 0 w 280"/>
                <a:gd name="T43" fmla="*/ 90 h 187"/>
                <a:gd name="T44" fmla="*/ 0 w 280"/>
                <a:gd name="T45" fmla="*/ 93 h 187"/>
                <a:gd name="T46" fmla="*/ 0 w 280"/>
                <a:gd name="T47" fmla="*/ 96 h 187"/>
                <a:gd name="T48" fmla="*/ 0 w 280"/>
                <a:gd name="T49" fmla="*/ 99 h 187"/>
                <a:gd name="T50" fmla="*/ 0 w 280"/>
                <a:gd name="T51" fmla="*/ 102 h 187"/>
                <a:gd name="T52" fmla="*/ 0 w 280"/>
                <a:gd name="T53" fmla="*/ 105 h 187"/>
                <a:gd name="T54" fmla="*/ 0 w 280"/>
                <a:gd name="T55" fmla="*/ 108 h 187"/>
                <a:gd name="T56" fmla="*/ 0 w 280"/>
                <a:gd name="T57" fmla="*/ 111 h 187"/>
                <a:gd name="T58" fmla="*/ 0 w 280"/>
                <a:gd name="T59" fmla="*/ 114 h 187"/>
                <a:gd name="T60" fmla="*/ 0 w 280"/>
                <a:gd name="T61" fmla="*/ 116 h 187"/>
                <a:gd name="T62" fmla="*/ 14 w 280"/>
                <a:gd name="T63" fmla="*/ 139 h 187"/>
                <a:gd name="T64" fmla="*/ 14 w 280"/>
                <a:gd name="T65" fmla="*/ 142 h 187"/>
                <a:gd name="T66" fmla="*/ 14 w 280"/>
                <a:gd name="T67" fmla="*/ 145 h 187"/>
                <a:gd name="T68" fmla="*/ 14 w 280"/>
                <a:gd name="T69" fmla="*/ 147 h 187"/>
                <a:gd name="T70" fmla="*/ 14 w 280"/>
                <a:gd name="T71" fmla="*/ 150 h 187"/>
                <a:gd name="T72" fmla="*/ 14 w 280"/>
                <a:gd name="T73" fmla="*/ 153 h 187"/>
                <a:gd name="T74" fmla="*/ 14 w 280"/>
                <a:gd name="T75" fmla="*/ 156 h 187"/>
                <a:gd name="T76" fmla="*/ 14 w 280"/>
                <a:gd name="T77" fmla="*/ 159 h 187"/>
                <a:gd name="T78" fmla="*/ 14 w 280"/>
                <a:gd name="T79" fmla="*/ 162 h 187"/>
                <a:gd name="T80" fmla="*/ 14 w 280"/>
                <a:gd name="T81" fmla="*/ 165 h 187"/>
                <a:gd name="T82" fmla="*/ 14 w 280"/>
                <a:gd name="T83" fmla="*/ 168 h 187"/>
                <a:gd name="T84" fmla="*/ 14 w 280"/>
                <a:gd name="T85" fmla="*/ 171 h 187"/>
                <a:gd name="T86" fmla="*/ 14 w 280"/>
                <a:gd name="T87" fmla="*/ 173 h 187"/>
                <a:gd name="T88" fmla="*/ 203 w 280"/>
                <a:gd name="T89" fmla="*/ 138 h 187"/>
                <a:gd name="T90" fmla="*/ 203 w 280"/>
                <a:gd name="T91" fmla="*/ 132 h 187"/>
                <a:gd name="T92" fmla="*/ 203 w 280"/>
                <a:gd name="T93" fmla="*/ 127 h 187"/>
                <a:gd name="T94" fmla="*/ 203 w 280"/>
                <a:gd name="T95" fmla="*/ 121 h 187"/>
                <a:gd name="T96" fmla="*/ 203 w 280"/>
                <a:gd name="T97" fmla="*/ 115 h 187"/>
                <a:gd name="T98" fmla="*/ 203 w 280"/>
                <a:gd name="T99" fmla="*/ 109 h 187"/>
                <a:gd name="T100" fmla="*/ 280 w 280"/>
                <a:gd name="T101" fmla="*/ 102 h 187"/>
                <a:gd name="T102" fmla="*/ 280 w 280"/>
                <a:gd name="T103" fmla="*/ 99 h 187"/>
                <a:gd name="T104" fmla="*/ 280 w 280"/>
                <a:gd name="T105" fmla="*/ 96 h 187"/>
                <a:gd name="T106" fmla="*/ 280 w 280"/>
                <a:gd name="T107" fmla="*/ 93 h 187"/>
                <a:gd name="T108" fmla="*/ 280 w 280"/>
                <a:gd name="T109" fmla="*/ 90 h 187"/>
                <a:gd name="T110" fmla="*/ 280 w 280"/>
                <a:gd name="T111" fmla="*/ 87 h 187"/>
                <a:gd name="T112" fmla="*/ 280 w 280"/>
                <a:gd name="T113" fmla="*/ 84 h 187"/>
                <a:gd name="T114" fmla="*/ 280 w 280"/>
                <a:gd name="T115" fmla="*/ 82 h 187"/>
                <a:gd name="T116" fmla="*/ 280 w 280"/>
                <a:gd name="T117" fmla="*/ 79 h 187"/>
                <a:gd name="T118" fmla="*/ 280 w 280"/>
                <a:gd name="T119" fmla="*/ 76 h 187"/>
                <a:gd name="T120" fmla="*/ 280 w 280"/>
                <a:gd name="T121" fmla="*/ 73 h 187"/>
                <a:gd name="T122" fmla="*/ 280 w 280"/>
                <a:gd name="T123" fmla="*/ 70 h 187"/>
                <a:gd name="T124" fmla="*/ 280 w 280"/>
                <a:gd name="T125" fmla="*/ 6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0" h="187">
                  <a:moveTo>
                    <a:pt x="280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76" y="62"/>
                    <a:pt x="273" y="57"/>
                    <a:pt x="270" y="53"/>
                  </a:cubicBezTo>
                  <a:cubicBezTo>
                    <a:pt x="275" y="50"/>
                    <a:pt x="275" y="50"/>
                    <a:pt x="275" y="50"/>
                  </a:cubicBezTo>
                  <a:cubicBezTo>
                    <a:pt x="275" y="50"/>
                    <a:pt x="275" y="50"/>
                    <a:pt x="275" y="50"/>
                  </a:cubicBezTo>
                  <a:cubicBezTo>
                    <a:pt x="275" y="50"/>
                    <a:pt x="275" y="50"/>
                    <a:pt x="275" y="50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9"/>
                    <a:pt x="275" y="49"/>
                    <a:pt x="275" y="49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8"/>
                    <a:pt x="275" y="48"/>
                    <a:pt x="275" y="48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7"/>
                    <a:pt x="275" y="47"/>
                    <a:pt x="275" y="47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1"/>
                    <a:pt x="275" y="41"/>
                    <a:pt x="275" y="41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6"/>
                    <a:pt x="275" y="36"/>
                    <a:pt x="275" y="36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3"/>
                    <a:pt x="275" y="33"/>
                    <a:pt x="275" y="33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30"/>
                    <a:pt x="275" y="30"/>
                    <a:pt x="275" y="30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6"/>
                    <a:pt x="275" y="26"/>
                    <a:pt x="275" y="26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3"/>
                    <a:pt x="275" y="23"/>
                    <a:pt x="275" y="23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2"/>
                    <a:pt x="275" y="22"/>
                    <a:pt x="275" y="22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1"/>
                    <a:pt x="275" y="21"/>
                    <a:pt x="275" y="21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20"/>
                    <a:pt x="275" y="20"/>
                    <a:pt x="275" y="20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6"/>
                    <a:pt x="275" y="16"/>
                    <a:pt x="275" y="16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5"/>
                    <a:pt x="275" y="15"/>
                    <a:pt x="275" y="15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19" y="13"/>
                    <a:pt x="213" y="11"/>
                    <a:pt x="206" y="9"/>
                  </a:cubicBezTo>
                  <a:cubicBezTo>
                    <a:pt x="199" y="7"/>
                    <a:pt x="192" y="6"/>
                    <a:pt x="185" y="5"/>
                  </a:cubicBezTo>
                  <a:cubicBezTo>
                    <a:pt x="172" y="4"/>
                    <a:pt x="160" y="5"/>
                    <a:pt x="148" y="7"/>
                  </a:cubicBezTo>
                  <a:cubicBezTo>
                    <a:pt x="135" y="9"/>
                    <a:pt x="125" y="13"/>
                    <a:pt x="116" y="18"/>
                  </a:cubicBezTo>
                  <a:cubicBezTo>
                    <a:pt x="105" y="24"/>
                    <a:pt x="99" y="32"/>
                    <a:pt x="98" y="41"/>
                  </a:cubicBezTo>
                  <a:cubicBezTo>
                    <a:pt x="98" y="42"/>
                    <a:pt x="98" y="43"/>
                    <a:pt x="98" y="43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2"/>
                    <a:pt x="99" y="84"/>
                    <a:pt x="100" y="86"/>
                  </a:cubicBezTo>
                  <a:cubicBezTo>
                    <a:pt x="100" y="87"/>
                    <a:pt x="100" y="87"/>
                    <a:pt x="100" y="8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1" y="91"/>
                    <a:pt x="76" y="87"/>
                    <a:pt x="72" y="82"/>
                  </a:cubicBezTo>
                  <a:cubicBezTo>
                    <a:pt x="68" y="77"/>
                    <a:pt x="64" y="73"/>
                    <a:pt x="60" y="6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5" y="124"/>
                    <a:pt x="11" y="130"/>
                    <a:pt x="16" y="136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63" y="172"/>
                    <a:pt x="63" y="172"/>
                    <a:pt x="63" y="172"/>
                  </a:cubicBezTo>
                  <a:cubicBezTo>
                    <a:pt x="68" y="174"/>
                    <a:pt x="74" y="177"/>
                    <a:pt x="80" y="179"/>
                  </a:cubicBezTo>
                  <a:cubicBezTo>
                    <a:pt x="86" y="181"/>
                    <a:pt x="92" y="182"/>
                    <a:pt x="98" y="183"/>
                  </a:cubicBezTo>
                  <a:cubicBezTo>
                    <a:pt x="104" y="185"/>
                    <a:pt x="110" y="186"/>
                    <a:pt x="117" y="186"/>
                  </a:cubicBezTo>
                  <a:cubicBezTo>
                    <a:pt x="124" y="186"/>
                    <a:pt x="130" y="186"/>
                    <a:pt x="137" y="185"/>
                  </a:cubicBezTo>
                  <a:cubicBezTo>
                    <a:pt x="145" y="184"/>
                    <a:pt x="153" y="182"/>
                    <a:pt x="162" y="180"/>
                  </a:cubicBezTo>
                  <a:cubicBezTo>
                    <a:pt x="170" y="177"/>
                    <a:pt x="177" y="175"/>
                    <a:pt x="183" y="171"/>
                  </a:cubicBezTo>
                  <a:cubicBezTo>
                    <a:pt x="191" y="166"/>
                    <a:pt x="197" y="161"/>
                    <a:pt x="200" y="155"/>
                  </a:cubicBezTo>
                  <a:cubicBezTo>
                    <a:pt x="202" y="151"/>
                    <a:pt x="203" y="147"/>
                    <a:pt x="203" y="143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2"/>
                    <a:pt x="203" y="142"/>
                    <a:pt x="203" y="142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39"/>
                    <a:pt x="203" y="139"/>
                    <a:pt x="203" y="139"/>
                  </a:cubicBezTo>
                  <a:cubicBezTo>
                    <a:pt x="203" y="139"/>
                    <a:pt x="203" y="139"/>
                    <a:pt x="203" y="139"/>
                  </a:cubicBezTo>
                  <a:cubicBezTo>
                    <a:pt x="203" y="139"/>
                    <a:pt x="203" y="139"/>
                    <a:pt x="203" y="139"/>
                  </a:cubicBezTo>
                  <a:cubicBezTo>
                    <a:pt x="203" y="139"/>
                    <a:pt x="203" y="139"/>
                    <a:pt x="203" y="139"/>
                  </a:cubicBezTo>
                  <a:cubicBezTo>
                    <a:pt x="203" y="139"/>
                    <a:pt x="203" y="139"/>
                    <a:pt x="203" y="139"/>
                  </a:cubicBezTo>
                  <a:cubicBezTo>
                    <a:pt x="203" y="139"/>
                    <a:pt x="203" y="139"/>
                    <a:pt x="203" y="139"/>
                  </a:cubicBezTo>
                  <a:cubicBezTo>
                    <a:pt x="203" y="139"/>
                    <a:pt x="203" y="139"/>
                    <a:pt x="203" y="139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3" y="133"/>
                    <a:pt x="203" y="133"/>
                    <a:pt x="203" y="133"/>
                  </a:cubicBezTo>
                  <a:cubicBezTo>
                    <a:pt x="203" y="133"/>
                    <a:pt x="203" y="133"/>
                    <a:pt x="203" y="133"/>
                  </a:cubicBezTo>
                  <a:cubicBezTo>
                    <a:pt x="203" y="133"/>
                    <a:pt x="203" y="133"/>
                    <a:pt x="203" y="133"/>
                  </a:cubicBezTo>
                  <a:cubicBezTo>
                    <a:pt x="203" y="133"/>
                    <a:pt x="203" y="133"/>
                    <a:pt x="203" y="133"/>
                  </a:cubicBezTo>
                  <a:cubicBezTo>
                    <a:pt x="203" y="133"/>
                    <a:pt x="203" y="133"/>
                    <a:pt x="203" y="133"/>
                  </a:cubicBezTo>
                  <a:cubicBezTo>
                    <a:pt x="203" y="133"/>
                    <a:pt x="203" y="133"/>
                    <a:pt x="203" y="133"/>
                  </a:cubicBezTo>
                  <a:cubicBezTo>
                    <a:pt x="203" y="133"/>
                    <a:pt x="203" y="133"/>
                    <a:pt x="203" y="133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29"/>
                    <a:pt x="203" y="129"/>
                    <a:pt x="203" y="129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7"/>
                    <a:pt x="203" y="127"/>
                    <a:pt x="203" y="127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3" y="126"/>
                    <a:pt x="203" y="126"/>
                    <a:pt x="203" y="126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3"/>
                    <a:pt x="203" y="123"/>
                    <a:pt x="203" y="123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20"/>
                    <a:pt x="203" y="120"/>
                    <a:pt x="203" y="120"/>
                  </a:cubicBezTo>
                  <a:cubicBezTo>
                    <a:pt x="203" y="120"/>
                    <a:pt x="203" y="120"/>
                    <a:pt x="203" y="120"/>
                  </a:cubicBezTo>
                  <a:cubicBezTo>
                    <a:pt x="203" y="120"/>
                    <a:pt x="203" y="120"/>
                    <a:pt x="203" y="120"/>
                  </a:cubicBezTo>
                  <a:cubicBezTo>
                    <a:pt x="203" y="120"/>
                    <a:pt x="203" y="120"/>
                    <a:pt x="203" y="120"/>
                  </a:cubicBezTo>
                  <a:cubicBezTo>
                    <a:pt x="203" y="120"/>
                    <a:pt x="203" y="120"/>
                    <a:pt x="203" y="120"/>
                  </a:cubicBezTo>
                  <a:cubicBezTo>
                    <a:pt x="203" y="120"/>
                    <a:pt x="203" y="120"/>
                    <a:pt x="203" y="120"/>
                  </a:cubicBezTo>
                  <a:cubicBezTo>
                    <a:pt x="203" y="120"/>
                    <a:pt x="203" y="120"/>
                    <a:pt x="203" y="120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7"/>
                    <a:pt x="203" y="117"/>
                    <a:pt x="203" y="117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3" y="116"/>
                    <a:pt x="203" y="116"/>
                    <a:pt x="203" y="116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3" y="112"/>
                    <a:pt x="203" y="112"/>
                    <a:pt x="203" y="112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1"/>
                    <a:pt x="203" y="111"/>
                    <a:pt x="203" y="111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5"/>
                    <a:pt x="202" y="104"/>
                    <a:pt x="202" y="102"/>
                  </a:cubicBezTo>
                  <a:cubicBezTo>
                    <a:pt x="202" y="99"/>
                    <a:pt x="201" y="96"/>
                    <a:pt x="199" y="93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11" y="92"/>
                    <a:pt x="214" y="95"/>
                    <a:pt x="217" y="99"/>
                  </a:cubicBezTo>
                  <a:cubicBezTo>
                    <a:pt x="219" y="103"/>
                    <a:pt x="222" y="106"/>
                    <a:pt x="225" y="110"/>
                  </a:cubicBezTo>
                  <a:cubicBezTo>
                    <a:pt x="234" y="109"/>
                    <a:pt x="243" y="108"/>
                    <a:pt x="252" y="107"/>
                  </a:cubicBezTo>
                  <a:cubicBezTo>
                    <a:pt x="261" y="105"/>
                    <a:pt x="270" y="104"/>
                    <a:pt x="280" y="103"/>
                  </a:cubicBezTo>
                  <a:cubicBezTo>
                    <a:pt x="280" y="103"/>
                    <a:pt x="280" y="103"/>
                    <a:pt x="280" y="103"/>
                  </a:cubicBezTo>
                  <a:cubicBezTo>
                    <a:pt x="280" y="103"/>
                    <a:pt x="280" y="103"/>
                    <a:pt x="280" y="103"/>
                  </a:cubicBezTo>
                  <a:cubicBezTo>
                    <a:pt x="280" y="103"/>
                    <a:pt x="280" y="103"/>
                    <a:pt x="280" y="103"/>
                  </a:cubicBezTo>
                  <a:cubicBezTo>
                    <a:pt x="280" y="103"/>
                    <a:pt x="280" y="103"/>
                    <a:pt x="280" y="103"/>
                  </a:cubicBezTo>
                  <a:cubicBezTo>
                    <a:pt x="280" y="103"/>
                    <a:pt x="280" y="103"/>
                    <a:pt x="280" y="103"/>
                  </a:cubicBezTo>
                  <a:cubicBezTo>
                    <a:pt x="280" y="103"/>
                    <a:pt x="280" y="103"/>
                    <a:pt x="280" y="103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2"/>
                    <a:pt x="280" y="102"/>
                    <a:pt x="280" y="102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1"/>
                    <a:pt x="280" y="101"/>
                    <a:pt x="280" y="101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100"/>
                    <a:pt x="280" y="100"/>
                    <a:pt x="280" y="100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9"/>
                    <a:pt x="280" y="99"/>
                    <a:pt x="28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9"/>
                    <a:pt x="280" y="89"/>
                    <a:pt x="280" y="89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8"/>
                    <a:pt x="280" y="88"/>
                    <a:pt x="280" y="88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7"/>
                    <a:pt x="280" y="87"/>
                    <a:pt x="280" y="8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5"/>
                    <a:pt x="280" y="75"/>
                    <a:pt x="280" y="75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3"/>
                    <a:pt x="280" y="73"/>
                    <a:pt x="280" y="73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2"/>
                    <a:pt x="280" y="72"/>
                    <a:pt x="280" y="72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70"/>
                    <a:pt x="280" y="70"/>
                    <a:pt x="280" y="70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lose/>
                </a:path>
              </a:pathLst>
            </a:custGeom>
            <a:solidFill>
              <a:srgbClr val="C46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6613C7C1-784B-4029-A523-EEF36358F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651" y="7862888"/>
              <a:ext cx="773113" cy="417513"/>
            </a:xfrm>
            <a:custGeom>
              <a:avLst/>
              <a:gdLst>
                <a:gd name="T0" fmla="*/ 63 w 280"/>
                <a:gd name="T1" fmla="*/ 136 h 151"/>
                <a:gd name="T2" fmla="*/ 37 w 280"/>
                <a:gd name="T3" fmla="*/ 151 h 151"/>
                <a:gd name="T4" fmla="*/ 14 w 280"/>
                <a:gd name="T5" fmla="*/ 137 h 151"/>
                <a:gd name="T6" fmla="*/ 41 w 280"/>
                <a:gd name="T7" fmla="*/ 122 h 151"/>
                <a:gd name="T8" fmla="*/ 19 w 280"/>
                <a:gd name="T9" fmla="*/ 103 h 151"/>
                <a:gd name="T10" fmla="*/ 0 w 280"/>
                <a:gd name="T11" fmla="*/ 82 h 151"/>
                <a:gd name="T12" fmla="*/ 60 w 280"/>
                <a:gd name="T13" fmla="*/ 68 h 151"/>
                <a:gd name="T14" fmla="*/ 72 w 280"/>
                <a:gd name="T15" fmla="*/ 82 h 151"/>
                <a:gd name="T16" fmla="*/ 86 w 280"/>
                <a:gd name="T17" fmla="*/ 96 h 151"/>
                <a:gd name="T18" fmla="*/ 122 w 280"/>
                <a:gd name="T19" fmla="*/ 76 h 151"/>
                <a:gd name="T20" fmla="*/ 113 w 280"/>
                <a:gd name="T21" fmla="*/ 68 h 151"/>
                <a:gd name="T22" fmla="*/ 105 w 280"/>
                <a:gd name="T23" fmla="*/ 59 h 151"/>
                <a:gd name="T24" fmla="*/ 100 w 280"/>
                <a:gd name="T25" fmla="*/ 50 h 151"/>
                <a:gd name="T26" fmla="*/ 98 w 280"/>
                <a:gd name="T27" fmla="*/ 41 h 151"/>
                <a:gd name="T28" fmla="*/ 116 w 280"/>
                <a:gd name="T29" fmla="*/ 18 h 151"/>
                <a:gd name="T30" fmla="*/ 148 w 280"/>
                <a:gd name="T31" fmla="*/ 7 h 151"/>
                <a:gd name="T32" fmla="*/ 185 w 280"/>
                <a:gd name="T33" fmla="*/ 5 h 151"/>
                <a:gd name="T34" fmla="*/ 206 w 280"/>
                <a:gd name="T35" fmla="*/ 9 h 151"/>
                <a:gd name="T36" fmla="*/ 225 w 280"/>
                <a:gd name="T37" fmla="*/ 16 h 151"/>
                <a:gd name="T38" fmla="*/ 252 w 280"/>
                <a:gd name="T39" fmla="*/ 0 h 151"/>
                <a:gd name="T40" fmla="*/ 275 w 280"/>
                <a:gd name="T41" fmla="*/ 14 h 151"/>
                <a:gd name="T42" fmla="*/ 248 w 280"/>
                <a:gd name="T43" fmla="*/ 29 h 151"/>
                <a:gd name="T44" fmla="*/ 266 w 280"/>
                <a:gd name="T45" fmla="*/ 47 h 151"/>
                <a:gd name="T46" fmla="*/ 280 w 280"/>
                <a:gd name="T47" fmla="*/ 67 h 151"/>
                <a:gd name="T48" fmla="*/ 252 w 280"/>
                <a:gd name="T49" fmla="*/ 71 h 151"/>
                <a:gd name="T50" fmla="*/ 225 w 280"/>
                <a:gd name="T51" fmla="*/ 74 h 151"/>
                <a:gd name="T52" fmla="*/ 217 w 280"/>
                <a:gd name="T53" fmla="*/ 63 h 151"/>
                <a:gd name="T54" fmla="*/ 208 w 280"/>
                <a:gd name="T55" fmla="*/ 52 h 151"/>
                <a:gd name="T56" fmla="*/ 179 w 280"/>
                <a:gd name="T57" fmla="*/ 69 h 151"/>
                <a:gd name="T58" fmla="*/ 194 w 280"/>
                <a:gd name="T59" fmla="*/ 85 h 151"/>
                <a:gd name="T60" fmla="*/ 202 w 280"/>
                <a:gd name="T61" fmla="*/ 102 h 151"/>
                <a:gd name="T62" fmla="*/ 200 w 280"/>
                <a:gd name="T63" fmla="*/ 119 h 151"/>
                <a:gd name="T64" fmla="*/ 183 w 280"/>
                <a:gd name="T65" fmla="*/ 135 h 151"/>
                <a:gd name="T66" fmla="*/ 162 w 280"/>
                <a:gd name="T67" fmla="*/ 144 h 151"/>
                <a:gd name="T68" fmla="*/ 137 w 280"/>
                <a:gd name="T69" fmla="*/ 149 h 151"/>
                <a:gd name="T70" fmla="*/ 117 w 280"/>
                <a:gd name="T71" fmla="*/ 150 h 151"/>
                <a:gd name="T72" fmla="*/ 98 w 280"/>
                <a:gd name="T73" fmla="*/ 147 h 151"/>
                <a:gd name="T74" fmla="*/ 80 w 280"/>
                <a:gd name="T75" fmla="*/ 143 h 151"/>
                <a:gd name="T76" fmla="*/ 63 w 280"/>
                <a:gd name="T77" fmla="*/ 136 h 151"/>
                <a:gd name="T78" fmla="*/ 185 w 280"/>
                <a:gd name="T79" fmla="*/ 39 h 151"/>
                <a:gd name="T80" fmla="*/ 164 w 280"/>
                <a:gd name="T81" fmla="*/ 42 h 151"/>
                <a:gd name="T82" fmla="*/ 160 w 280"/>
                <a:gd name="T83" fmla="*/ 47 h 151"/>
                <a:gd name="T84" fmla="*/ 161 w 280"/>
                <a:gd name="T85" fmla="*/ 52 h 151"/>
                <a:gd name="T86" fmla="*/ 185 w 280"/>
                <a:gd name="T87" fmla="*/ 39 h 151"/>
                <a:gd name="T88" fmla="*/ 139 w 280"/>
                <a:gd name="T89" fmla="*/ 92 h 151"/>
                <a:gd name="T90" fmla="*/ 109 w 280"/>
                <a:gd name="T91" fmla="*/ 109 h 151"/>
                <a:gd name="T92" fmla="*/ 123 w 280"/>
                <a:gd name="T93" fmla="*/ 112 h 151"/>
                <a:gd name="T94" fmla="*/ 137 w 280"/>
                <a:gd name="T95" fmla="*/ 108 h 151"/>
                <a:gd name="T96" fmla="*/ 142 w 280"/>
                <a:gd name="T97" fmla="*/ 101 h 151"/>
                <a:gd name="T98" fmla="*/ 139 w 280"/>
                <a:gd name="T99" fmla="*/ 9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" h="151">
                  <a:moveTo>
                    <a:pt x="63" y="136"/>
                  </a:moveTo>
                  <a:cubicBezTo>
                    <a:pt x="37" y="151"/>
                    <a:pt x="37" y="151"/>
                    <a:pt x="37" y="151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32" y="116"/>
                    <a:pt x="25" y="109"/>
                    <a:pt x="19" y="103"/>
                  </a:cubicBezTo>
                  <a:cubicBezTo>
                    <a:pt x="12" y="96"/>
                    <a:pt x="6" y="89"/>
                    <a:pt x="0" y="82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4" y="73"/>
                    <a:pt x="68" y="77"/>
                    <a:pt x="72" y="82"/>
                  </a:cubicBezTo>
                  <a:cubicBezTo>
                    <a:pt x="76" y="87"/>
                    <a:pt x="81" y="91"/>
                    <a:pt x="86" y="9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9" y="73"/>
                    <a:pt x="116" y="70"/>
                    <a:pt x="113" y="68"/>
                  </a:cubicBezTo>
                  <a:cubicBezTo>
                    <a:pt x="110" y="65"/>
                    <a:pt x="108" y="62"/>
                    <a:pt x="105" y="59"/>
                  </a:cubicBezTo>
                  <a:cubicBezTo>
                    <a:pt x="103" y="56"/>
                    <a:pt x="101" y="53"/>
                    <a:pt x="100" y="50"/>
                  </a:cubicBezTo>
                  <a:cubicBezTo>
                    <a:pt x="98" y="47"/>
                    <a:pt x="98" y="44"/>
                    <a:pt x="98" y="41"/>
                  </a:cubicBezTo>
                  <a:cubicBezTo>
                    <a:pt x="99" y="32"/>
                    <a:pt x="105" y="24"/>
                    <a:pt x="116" y="18"/>
                  </a:cubicBezTo>
                  <a:cubicBezTo>
                    <a:pt x="125" y="13"/>
                    <a:pt x="135" y="9"/>
                    <a:pt x="148" y="7"/>
                  </a:cubicBezTo>
                  <a:cubicBezTo>
                    <a:pt x="160" y="5"/>
                    <a:pt x="172" y="4"/>
                    <a:pt x="185" y="5"/>
                  </a:cubicBezTo>
                  <a:cubicBezTo>
                    <a:pt x="192" y="6"/>
                    <a:pt x="199" y="7"/>
                    <a:pt x="206" y="9"/>
                  </a:cubicBezTo>
                  <a:cubicBezTo>
                    <a:pt x="213" y="11"/>
                    <a:pt x="219" y="13"/>
                    <a:pt x="225" y="1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55" y="35"/>
                    <a:pt x="261" y="41"/>
                    <a:pt x="266" y="47"/>
                  </a:cubicBezTo>
                  <a:cubicBezTo>
                    <a:pt x="271" y="54"/>
                    <a:pt x="275" y="60"/>
                    <a:pt x="280" y="67"/>
                  </a:cubicBezTo>
                  <a:cubicBezTo>
                    <a:pt x="270" y="68"/>
                    <a:pt x="261" y="69"/>
                    <a:pt x="252" y="71"/>
                  </a:cubicBezTo>
                  <a:cubicBezTo>
                    <a:pt x="243" y="72"/>
                    <a:pt x="234" y="73"/>
                    <a:pt x="225" y="74"/>
                  </a:cubicBezTo>
                  <a:cubicBezTo>
                    <a:pt x="222" y="70"/>
                    <a:pt x="219" y="67"/>
                    <a:pt x="217" y="63"/>
                  </a:cubicBezTo>
                  <a:cubicBezTo>
                    <a:pt x="214" y="59"/>
                    <a:pt x="211" y="56"/>
                    <a:pt x="208" y="52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5" y="74"/>
                    <a:pt x="190" y="79"/>
                    <a:pt x="194" y="85"/>
                  </a:cubicBezTo>
                  <a:cubicBezTo>
                    <a:pt x="198" y="91"/>
                    <a:pt x="201" y="97"/>
                    <a:pt x="202" y="102"/>
                  </a:cubicBezTo>
                  <a:cubicBezTo>
                    <a:pt x="203" y="108"/>
                    <a:pt x="202" y="114"/>
                    <a:pt x="200" y="119"/>
                  </a:cubicBezTo>
                  <a:cubicBezTo>
                    <a:pt x="197" y="125"/>
                    <a:pt x="191" y="130"/>
                    <a:pt x="183" y="135"/>
                  </a:cubicBezTo>
                  <a:cubicBezTo>
                    <a:pt x="177" y="139"/>
                    <a:pt x="170" y="142"/>
                    <a:pt x="162" y="144"/>
                  </a:cubicBezTo>
                  <a:cubicBezTo>
                    <a:pt x="153" y="146"/>
                    <a:pt x="145" y="148"/>
                    <a:pt x="137" y="149"/>
                  </a:cubicBezTo>
                  <a:cubicBezTo>
                    <a:pt x="130" y="150"/>
                    <a:pt x="124" y="150"/>
                    <a:pt x="117" y="150"/>
                  </a:cubicBezTo>
                  <a:cubicBezTo>
                    <a:pt x="110" y="150"/>
                    <a:pt x="104" y="149"/>
                    <a:pt x="98" y="147"/>
                  </a:cubicBezTo>
                  <a:cubicBezTo>
                    <a:pt x="92" y="146"/>
                    <a:pt x="86" y="145"/>
                    <a:pt x="80" y="143"/>
                  </a:cubicBezTo>
                  <a:cubicBezTo>
                    <a:pt x="74" y="141"/>
                    <a:pt x="68" y="138"/>
                    <a:pt x="63" y="136"/>
                  </a:cubicBezTo>
                  <a:close/>
                  <a:moveTo>
                    <a:pt x="185" y="39"/>
                  </a:moveTo>
                  <a:cubicBezTo>
                    <a:pt x="177" y="37"/>
                    <a:pt x="170" y="38"/>
                    <a:pt x="164" y="42"/>
                  </a:cubicBezTo>
                  <a:cubicBezTo>
                    <a:pt x="161" y="43"/>
                    <a:pt x="160" y="45"/>
                    <a:pt x="160" y="47"/>
                  </a:cubicBezTo>
                  <a:cubicBezTo>
                    <a:pt x="160" y="49"/>
                    <a:pt x="160" y="51"/>
                    <a:pt x="161" y="52"/>
                  </a:cubicBezTo>
                  <a:lnTo>
                    <a:pt x="185" y="39"/>
                  </a:lnTo>
                  <a:close/>
                  <a:moveTo>
                    <a:pt x="139" y="92"/>
                  </a:moveTo>
                  <a:cubicBezTo>
                    <a:pt x="109" y="109"/>
                    <a:pt x="109" y="109"/>
                    <a:pt x="109" y="109"/>
                  </a:cubicBezTo>
                  <a:cubicBezTo>
                    <a:pt x="113" y="111"/>
                    <a:pt x="118" y="111"/>
                    <a:pt x="123" y="112"/>
                  </a:cubicBezTo>
                  <a:cubicBezTo>
                    <a:pt x="128" y="112"/>
                    <a:pt x="133" y="111"/>
                    <a:pt x="137" y="108"/>
                  </a:cubicBezTo>
                  <a:cubicBezTo>
                    <a:pt x="141" y="106"/>
                    <a:pt x="142" y="104"/>
                    <a:pt x="142" y="101"/>
                  </a:cubicBezTo>
                  <a:cubicBezTo>
                    <a:pt x="142" y="98"/>
                    <a:pt x="141" y="95"/>
                    <a:pt x="139" y="92"/>
                  </a:cubicBezTo>
                  <a:close/>
                </a:path>
              </a:pathLst>
            </a:custGeom>
            <a:solidFill>
              <a:srgbClr val="E37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Open Sans Light"/>
              </a:endParaRP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80F0BC79-7AFA-4E27-AB07-59192E6154AF}"/>
              </a:ext>
            </a:extLst>
          </p:cNvPr>
          <p:cNvSpPr txBox="1"/>
          <p:nvPr/>
        </p:nvSpPr>
        <p:spPr>
          <a:xfrm>
            <a:off x="890605" y="1182059"/>
            <a:ext cx="4290518" cy="124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>
              <a:defRPr/>
            </a:pPr>
            <a:r>
              <a:rPr lang="en-US" sz="2699" b="1">
                <a:latin typeface="Century Gothic" panose="020B0502020202020204" pitchFamily="34" charset="0"/>
              </a:rPr>
              <a:t>We’re always looking for </a:t>
            </a:r>
            <a:r>
              <a:rPr lang="en-US" sz="4799" b="1">
                <a:solidFill>
                  <a:srgbClr val="377DFF"/>
                </a:solidFill>
                <a:latin typeface="Century Gothic" panose="020B0502020202020204" pitchFamily="34" charset="0"/>
              </a:rPr>
              <a:t>online stores</a:t>
            </a:r>
            <a:endParaRPr lang="en-US" sz="2699" b="1">
              <a:solidFill>
                <a:srgbClr val="377D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6246CED-3EE2-4A58-80E7-AF54C540C7E1}"/>
              </a:ext>
            </a:extLst>
          </p:cNvPr>
          <p:cNvGrpSpPr/>
          <p:nvPr/>
        </p:nvGrpSpPr>
        <p:grpSpPr>
          <a:xfrm>
            <a:off x="6333720" y="2954048"/>
            <a:ext cx="658691" cy="1558928"/>
            <a:chOff x="16738600" y="6340475"/>
            <a:chExt cx="1281113" cy="2546351"/>
          </a:xfrm>
        </p:grpSpPr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5AF95AA2-E56B-4E44-84EB-32F9C8AFB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0063" y="8770938"/>
              <a:ext cx="203200" cy="115888"/>
            </a:xfrm>
            <a:custGeom>
              <a:avLst/>
              <a:gdLst>
                <a:gd name="T0" fmla="*/ 4 w 74"/>
                <a:gd name="T1" fmla="*/ 18 h 42"/>
                <a:gd name="T2" fmla="*/ 18 w 74"/>
                <a:gd name="T3" fmla="*/ 41 h 42"/>
                <a:gd name="T4" fmla="*/ 22 w 74"/>
                <a:gd name="T5" fmla="*/ 40 h 42"/>
                <a:gd name="T6" fmla="*/ 51 w 74"/>
                <a:gd name="T7" fmla="*/ 22 h 42"/>
                <a:gd name="T8" fmla="*/ 53 w 74"/>
                <a:gd name="T9" fmla="*/ 22 h 42"/>
                <a:gd name="T10" fmla="*/ 72 w 74"/>
                <a:gd name="T11" fmla="*/ 13 h 42"/>
                <a:gd name="T12" fmla="*/ 72 w 74"/>
                <a:gd name="T13" fmla="*/ 6 h 42"/>
                <a:gd name="T14" fmla="*/ 51 w 74"/>
                <a:gd name="T15" fmla="*/ 7 h 42"/>
                <a:gd name="T16" fmla="*/ 4 w 74"/>
                <a:gd name="T17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4" y="18"/>
                  </a:moveTo>
                  <a:cubicBezTo>
                    <a:pt x="0" y="36"/>
                    <a:pt x="5" y="42"/>
                    <a:pt x="18" y="41"/>
                  </a:cubicBezTo>
                  <a:cubicBezTo>
                    <a:pt x="19" y="41"/>
                    <a:pt x="21" y="41"/>
                    <a:pt x="22" y="40"/>
                  </a:cubicBezTo>
                  <a:cubicBezTo>
                    <a:pt x="31" y="32"/>
                    <a:pt x="41" y="26"/>
                    <a:pt x="51" y="22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60" y="22"/>
                    <a:pt x="66" y="18"/>
                    <a:pt x="72" y="13"/>
                  </a:cubicBezTo>
                  <a:cubicBezTo>
                    <a:pt x="73" y="11"/>
                    <a:pt x="74" y="8"/>
                    <a:pt x="72" y="6"/>
                  </a:cubicBezTo>
                  <a:cubicBezTo>
                    <a:pt x="69" y="0"/>
                    <a:pt x="60" y="2"/>
                    <a:pt x="51" y="7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EB0A8126-6722-4D95-A6E8-658535D4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388" y="8789988"/>
              <a:ext cx="217488" cy="84138"/>
            </a:xfrm>
            <a:custGeom>
              <a:avLst/>
              <a:gdLst>
                <a:gd name="T0" fmla="*/ 9 w 79"/>
                <a:gd name="T1" fmla="*/ 4 h 30"/>
                <a:gd name="T2" fmla="*/ 17 w 79"/>
                <a:gd name="T3" fmla="*/ 30 h 30"/>
                <a:gd name="T4" fmla="*/ 21 w 79"/>
                <a:gd name="T5" fmla="*/ 29 h 30"/>
                <a:gd name="T6" fmla="*/ 54 w 79"/>
                <a:gd name="T7" fmla="*/ 18 h 30"/>
                <a:gd name="T8" fmla="*/ 56 w 79"/>
                <a:gd name="T9" fmla="*/ 18 h 30"/>
                <a:gd name="T10" fmla="*/ 75 w 79"/>
                <a:gd name="T11" fmla="*/ 13 h 30"/>
                <a:gd name="T12" fmla="*/ 78 w 79"/>
                <a:gd name="T13" fmla="*/ 7 h 30"/>
                <a:gd name="T14" fmla="*/ 56 w 79"/>
                <a:gd name="T15" fmla="*/ 3 h 30"/>
                <a:gd name="T16" fmla="*/ 9 w 79"/>
                <a:gd name="T1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0">
                  <a:moveTo>
                    <a:pt x="9" y="4"/>
                  </a:moveTo>
                  <a:cubicBezTo>
                    <a:pt x="0" y="20"/>
                    <a:pt x="4" y="28"/>
                    <a:pt x="17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32" y="23"/>
                    <a:pt x="43" y="19"/>
                    <a:pt x="54" y="18"/>
                  </a:cubicBezTo>
                  <a:cubicBezTo>
                    <a:pt x="54" y="18"/>
                    <a:pt x="55" y="18"/>
                    <a:pt x="56" y="18"/>
                  </a:cubicBezTo>
                  <a:cubicBezTo>
                    <a:pt x="62" y="20"/>
                    <a:pt x="69" y="17"/>
                    <a:pt x="75" y="13"/>
                  </a:cubicBezTo>
                  <a:cubicBezTo>
                    <a:pt x="78" y="12"/>
                    <a:pt x="79" y="9"/>
                    <a:pt x="78" y="7"/>
                  </a:cubicBezTo>
                  <a:cubicBezTo>
                    <a:pt x="76" y="0"/>
                    <a:pt x="66" y="0"/>
                    <a:pt x="56" y="3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88E16AFB-3A4B-4028-B150-FBA1152C7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825" y="8699500"/>
              <a:ext cx="155575" cy="149225"/>
            </a:xfrm>
            <a:custGeom>
              <a:avLst/>
              <a:gdLst>
                <a:gd name="T0" fmla="*/ 54 w 56"/>
                <a:gd name="T1" fmla="*/ 37 h 54"/>
                <a:gd name="T2" fmla="*/ 5 w 56"/>
                <a:gd name="T3" fmla="*/ 52 h 54"/>
                <a:gd name="T4" fmla="*/ 3 w 56"/>
                <a:gd name="T5" fmla="*/ 50 h 54"/>
                <a:gd name="T6" fmla="*/ 3 w 56"/>
                <a:gd name="T7" fmla="*/ 44 h 54"/>
                <a:gd name="T8" fmla="*/ 0 w 56"/>
                <a:gd name="T9" fmla="*/ 4 h 54"/>
                <a:gd name="T10" fmla="*/ 0 w 56"/>
                <a:gd name="T11" fmla="*/ 2 h 54"/>
                <a:gd name="T12" fmla="*/ 3 w 56"/>
                <a:gd name="T13" fmla="*/ 0 h 54"/>
                <a:gd name="T14" fmla="*/ 20 w 56"/>
                <a:gd name="T15" fmla="*/ 0 h 54"/>
                <a:gd name="T16" fmla="*/ 23 w 56"/>
                <a:gd name="T17" fmla="*/ 2 h 54"/>
                <a:gd name="T18" fmla="*/ 23 w 56"/>
                <a:gd name="T19" fmla="*/ 4 h 54"/>
                <a:gd name="T20" fmla="*/ 23 w 56"/>
                <a:gd name="T21" fmla="*/ 8 h 54"/>
                <a:gd name="T22" fmla="*/ 24 w 56"/>
                <a:gd name="T23" fmla="*/ 27 h 54"/>
                <a:gd name="T24" fmla="*/ 25 w 56"/>
                <a:gd name="T25" fmla="*/ 28 h 54"/>
                <a:gd name="T26" fmla="*/ 49 w 56"/>
                <a:gd name="T27" fmla="*/ 33 h 54"/>
                <a:gd name="T28" fmla="*/ 49 w 56"/>
                <a:gd name="T29" fmla="*/ 33 h 54"/>
                <a:gd name="T30" fmla="*/ 53 w 56"/>
                <a:gd name="T31" fmla="*/ 33 h 54"/>
                <a:gd name="T32" fmla="*/ 54 w 56"/>
                <a:gd name="T33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54" y="37"/>
                  </a:moveTo>
                  <a:cubicBezTo>
                    <a:pt x="40" y="49"/>
                    <a:pt x="24" y="54"/>
                    <a:pt x="5" y="52"/>
                  </a:cubicBezTo>
                  <a:cubicBezTo>
                    <a:pt x="4" y="52"/>
                    <a:pt x="3" y="51"/>
                    <a:pt x="3" y="5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3" y="0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8"/>
                    <a:pt x="25" y="28"/>
                  </a:cubicBezTo>
                  <a:cubicBezTo>
                    <a:pt x="29" y="32"/>
                    <a:pt x="37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5" y="33"/>
                    <a:pt x="56" y="36"/>
                    <a:pt x="54" y="3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F57DACAD-3DE7-4965-AE5E-181BEC5B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9613" y="8680450"/>
              <a:ext cx="150813" cy="161925"/>
            </a:xfrm>
            <a:custGeom>
              <a:avLst/>
              <a:gdLst>
                <a:gd name="T0" fmla="*/ 8 w 55"/>
                <a:gd name="T1" fmla="*/ 2 h 59"/>
                <a:gd name="T2" fmla="*/ 0 w 55"/>
                <a:gd name="T3" fmla="*/ 49 h 59"/>
                <a:gd name="T4" fmla="*/ 1 w 55"/>
                <a:gd name="T5" fmla="*/ 52 h 59"/>
                <a:gd name="T6" fmla="*/ 53 w 55"/>
                <a:gd name="T7" fmla="*/ 49 h 59"/>
                <a:gd name="T8" fmla="*/ 52 w 55"/>
                <a:gd name="T9" fmla="*/ 44 h 59"/>
                <a:gd name="T10" fmla="*/ 26 w 55"/>
                <a:gd name="T11" fmla="*/ 33 h 59"/>
                <a:gd name="T12" fmla="*/ 26 w 55"/>
                <a:gd name="T13" fmla="*/ 32 h 59"/>
                <a:gd name="T14" fmla="*/ 30 w 55"/>
                <a:gd name="T15" fmla="*/ 7 h 59"/>
                <a:gd name="T16" fmla="*/ 28 w 55"/>
                <a:gd name="T17" fmla="*/ 4 h 59"/>
                <a:gd name="T18" fmla="*/ 11 w 55"/>
                <a:gd name="T19" fmla="*/ 0 h 59"/>
                <a:gd name="T20" fmla="*/ 8 w 55"/>
                <a:gd name="T2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9">
                  <a:moveTo>
                    <a:pt x="8" y="2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2"/>
                    <a:pt x="1" y="52"/>
                  </a:cubicBezTo>
                  <a:cubicBezTo>
                    <a:pt x="20" y="59"/>
                    <a:pt x="37" y="57"/>
                    <a:pt x="53" y="49"/>
                  </a:cubicBezTo>
                  <a:cubicBezTo>
                    <a:pt x="55" y="48"/>
                    <a:pt x="54" y="45"/>
                    <a:pt x="52" y="44"/>
                  </a:cubicBezTo>
                  <a:cubicBezTo>
                    <a:pt x="39" y="41"/>
                    <a:pt x="29" y="38"/>
                    <a:pt x="26" y="33"/>
                  </a:cubicBezTo>
                  <a:cubicBezTo>
                    <a:pt x="26" y="33"/>
                    <a:pt x="26" y="32"/>
                    <a:pt x="26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6"/>
                    <a:pt x="29" y="5"/>
                    <a:pt x="28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0" name="Freeform 211">
              <a:extLst>
                <a:ext uri="{FF2B5EF4-FFF2-40B4-BE49-F238E27FC236}">
                  <a16:creationId xmlns:a16="http://schemas.microsoft.com/office/drawing/2014/main" id="{858AA2EA-FDDC-4478-90CD-91B59BCA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00" y="7566025"/>
              <a:ext cx="590550" cy="1160463"/>
            </a:xfrm>
            <a:custGeom>
              <a:avLst/>
              <a:gdLst>
                <a:gd name="T0" fmla="*/ 214 w 214"/>
                <a:gd name="T1" fmla="*/ 223 h 420"/>
                <a:gd name="T2" fmla="*/ 174 w 214"/>
                <a:gd name="T3" fmla="*/ 420 h 420"/>
                <a:gd name="T4" fmla="*/ 170 w 214"/>
                <a:gd name="T5" fmla="*/ 420 h 420"/>
                <a:gd name="T6" fmla="*/ 165 w 214"/>
                <a:gd name="T7" fmla="*/ 418 h 420"/>
                <a:gd name="T8" fmla="*/ 148 w 214"/>
                <a:gd name="T9" fmla="*/ 415 h 420"/>
                <a:gd name="T10" fmla="*/ 145 w 214"/>
                <a:gd name="T11" fmla="*/ 414 h 420"/>
                <a:gd name="T12" fmla="*/ 146 w 214"/>
                <a:gd name="T13" fmla="*/ 335 h 420"/>
                <a:gd name="T14" fmla="*/ 160 w 214"/>
                <a:gd name="T15" fmla="*/ 219 h 420"/>
                <a:gd name="T16" fmla="*/ 108 w 214"/>
                <a:gd name="T17" fmla="*/ 124 h 420"/>
                <a:gd name="T18" fmla="*/ 107 w 214"/>
                <a:gd name="T19" fmla="*/ 123 h 420"/>
                <a:gd name="T20" fmla="*/ 107 w 214"/>
                <a:gd name="T21" fmla="*/ 123 h 420"/>
                <a:gd name="T22" fmla="*/ 104 w 214"/>
                <a:gd name="T23" fmla="*/ 125 h 420"/>
                <a:gd name="T24" fmla="*/ 98 w 214"/>
                <a:gd name="T25" fmla="*/ 219 h 420"/>
                <a:gd name="T26" fmla="*/ 94 w 214"/>
                <a:gd name="T27" fmla="*/ 414 h 420"/>
                <a:gd name="T28" fmla="*/ 62 w 214"/>
                <a:gd name="T29" fmla="*/ 414 h 420"/>
                <a:gd name="T30" fmla="*/ 50 w 214"/>
                <a:gd name="T31" fmla="*/ 326 h 420"/>
                <a:gd name="T32" fmla="*/ 46 w 214"/>
                <a:gd name="T33" fmla="*/ 221 h 420"/>
                <a:gd name="T34" fmla="*/ 23 w 214"/>
                <a:gd name="T35" fmla="*/ 92 h 420"/>
                <a:gd name="T36" fmla="*/ 31 w 214"/>
                <a:gd name="T37" fmla="*/ 0 h 420"/>
                <a:gd name="T38" fmla="*/ 31 w 214"/>
                <a:gd name="T39" fmla="*/ 0 h 420"/>
                <a:gd name="T40" fmla="*/ 31 w 214"/>
                <a:gd name="T41" fmla="*/ 0 h 420"/>
                <a:gd name="T42" fmla="*/ 165 w 214"/>
                <a:gd name="T43" fmla="*/ 13 h 420"/>
                <a:gd name="T44" fmla="*/ 178 w 214"/>
                <a:gd name="T45" fmla="*/ 15 h 420"/>
                <a:gd name="T46" fmla="*/ 179 w 214"/>
                <a:gd name="T47" fmla="*/ 18 h 420"/>
                <a:gd name="T48" fmla="*/ 214 w 214"/>
                <a:gd name="T49" fmla="*/ 22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4" h="420">
                  <a:moveTo>
                    <a:pt x="214" y="223"/>
                  </a:moveTo>
                  <a:cubicBezTo>
                    <a:pt x="174" y="420"/>
                    <a:pt x="174" y="420"/>
                    <a:pt x="174" y="420"/>
                  </a:cubicBezTo>
                  <a:cubicBezTo>
                    <a:pt x="170" y="420"/>
                    <a:pt x="170" y="420"/>
                    <a:pt x="170" y="420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48" y="415"/>
                    <a:pt x="148" y="415"/>
                    <a:pt x="148" y="415"/>
                  </a:cubicBezTo>
                  <a:cubicBezTo>
                    <a:pt x="145" y="414"/>
                    <a:pt x="145" y="414"/>
                    <a:pt x="145" y="414"/>
                  </a:cubicBezTo>
                  <a:cubicBezTo>
                    <a:pt x="150" y="388"/>
                    <a:pt x="151" y="362"/>
                    <a:pt x="146" y="335"/>
                  </a:cubicBezTo>
                  <a:cubicBezTo>
                    <a:pt x="144" y="287"/>
                    <a:pt x="142" y="239"/>
                    <a:pt x="160" y="219"/>
                  </a:cubicBezTo>
                  <a:cubicBezTo>
                    <a:pt x="145" y="199"/>
                    <a:pt x="124" y="159"/>
                    <a:pt x="108" y="124"/>
                  </a:cubicBezTo>
                  <a:cubicBezTo>
                    <a:pt x="108" y="124"/>
                    <a:pt x="108" y="123"/>
                    <a:pt x="107" y="123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4" y="123"/>
                    <a:pt x="104" y="125"/>
                  </a:cubicBezTo>
                  <a:cubicBezTo>
                    <a:pt x="104" y="151"/>
                    <a:pt x="106" y="190"/>
                    <a:pt x="98" y="219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4" y="390"/>
                    <a:pt x="59" y="360"/>
                    <a:pt x="50" y="326"/>
                  </a:cubicBezTo>
                  <a:cubicBezTo>
                    <a:pt x="41" y="284"/>
                    <a:pt x="32" y="243"/>
                    <a:pt x="46" y="221"/>
                  </a:cubicBezTo>
                  <a:cubicBezTo>
                    <a:pt x="48" y="180"/>
                    <a:pt x="31" y="138"/>
                    <a:pt x="23" y="92"/>
                  </a:cubicBezTo>
                  <a:cubicBezTo>
                    <a:pt x="0" y="60"/>
                    <a:pt x="2" y="28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8" y="16"/>
                    <a:pt x="179" y="17"/>
                    <a:pt x="179" y="18"/>
                  </a:cubicBezTo>
                  <a:cubicBezTo>
                    <a:pt x="200" y="77"/>
                    <a:pt x="211" y="146"/>
                    <a:pt x="214" y="223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1" name="Freeform 212">
              <a:extLst>
                <a:ext uri="{FF2B5EF4-FFF2-40B4-BE49-F238E27FC236}">
                  <a16:creationId xmlns:a16="http://schemas.microsoft.com/office/drawing/2014/main" id="{87B21478-C42E-4E3D-92A8-F79448F5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3113" y="7607300"/>
              <a:ext cx="134938" cy="1119188"/>
            </a:xfrm>
            <a:custGeom>
              <a:avLst/>
              <a:gdLst>
                <a:gd name="T0" fmla="*/ 49 w 49"/>
                <a:gd name="T1" fmla="*/ 208 h 405"/>
                <a:gd name="T2" fmla="*/ 9 w 49"/>
                <a:gd name="T3" fmla="*/ 405 h 405"/>
                <a:gd name="T4" fmla="*/ 5 w 49"/>
                <a:gd name="T5" fmla="*/ 405 h 405"/>
                <a:gd name="T6" fmla="*/ 0 w 49"/>
                <a:gd name="T7" fmla="*/ 403 h 405"/>
                <a:gd name="T8" fmla="*/ 2 w 49"/>
                <a:gd name="T9" fmla="*/ 392 h 405"/>
                <a:gd name="T10" fmla="*/ 40 w 49"/>
                <a:gd name="T11" fmla="*/ 208 h 405"/>
                <a:gd name="T12" fmla="*/ 5 w 49"/>
                <a:gd name="T13" fmla="*/ 2 h 405"/>
                <a:gd name="T14" fmla="*/ 4 w 49"/>
                <a:gd name="T15" fmla="*/ 1 h 405"/>
                <a:gd name="T16" fmla="*/ 4 w 49"/>
                <a:gd name="T17" fmla="*/ 0 h 405"/>
                <a:gd name="T18" fmla="*/ 13 w 49"/>
                <a:gd name="T19" fmla="*/ 0 h 405"/>
                <a:gd name="T20" fmla="*/ 14 w 49"/>
                <a:gd name="T21" fmla="*/ 3 h 405"/>
                <a:gd name="T22" fmla="*/ 49 w 49"/>
                <a:gd name="T23" fmla="*/ 20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05">
                  <a:moveTo>
                    <a:pt x="49" y="208"/>
                  </a:moveTo>
                  <a:cubicBezTo>
                    <a:pt x="9" y="405"/>
                    <a:pt x="9" y="405"/>
                    <a:pt x="9" y="405"/>
                  </a:cubicBezTo>
                  <a:cubicBezTo>
                    <a:pt x="5" y="405"/>
                    <a:pt x="5" y="405"/>
                    <a:pt x="5" y="405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" y="392"/>
                    <a:pt x="2" y="392"/>
                    <a:pt x="2" y="392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7" y="131"/>
                    <a:pt x="26" y="61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4" y="2"/>
                    <a:pt x="14" y="3"/>
                  </a:cubicBezTo>
                  <a:cubicBezTo>
                    <a:pt x="35" y="62"/>
                    <a:pt x="46" y="131"/>
                    <a:pt x="49" y="208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2" name="Freeform 213">
              <a:extLst>
                <a:ext uri="{FF2B5EF4-FFF2-40B4-BE49-F238E27FC236}">
                  <a16:creationId xmlns:a16="http://schemas.microsoft.com/office/drawing/2014/main" id="{7BBF1A5D-A6A4-4B99-86CA-834C0C12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1588" y="6965950"/>
              <a:ext cx="238125" cy="227013"/>
            </a:xfrm>
            <a:custGeom>
              <a:avLst/>
              <a:gdLst>
                <a:gd name="T0" fmla="*/ 0 w 86"/>
                <a:gd name="T1" fmla="*/ 66 h 82"/>
                <a:gd name="T2" fmla="*/ 23 w 86"/>
                <a:gd name="T3" fmla="*/ 48 h 82"/>
                <a:gd name="T4" fmla="*/ 23 w 86"/>
                <a:gd name="T5" fmla="*/ 31 h 82"/>
                <a:gd name="T6" fmla="*/ 26 w 86"/>
                <a:gd name="T7" fmla="*/ 26 h 82"/>
                <a:gd name="T8" fmla="*/ 36 w 86"/>
                <a:gd name="T9" fmla="*/ 10 h 82"/>
                <a:gd name="T10" fmla="*/ 39 w 86"/>
                <a:gd name="T11" fmla="*/ 12 h 82"/>
                <a:gd name="T12" fmla="*/ 36 w 86"/>
                <a:gd name="T13" fmla="*/ 28 h 82"/>
                <a:gd name="T14" fmla="*/ 63 w 86"/>
                <a:gd name="T15" fmla="*/ 0 h 82"/>
                <a:gd name="T16" fmla="*/ 66 w 86"/>
                <a:gd name="T17" fmla="*/ 1 h 82"/>
                <a:gd name="T18" fmla="*/ 55 w 86"/>
                <a:gd name="T19" fmla="*/ 21 h 82"/>
                <a:gd name="T20" fmla="*/ 78 w 86"/>
                <a:gd name="T21" fmla="*/ 4 h 82"/>
                <a:gd name="T22" fmla="*/ 81 w 86"/>
                <a:gd name="T23" fmla="*/ 6 h 82"/>
                <a:gd name="T24" fmla="*/ 64 w 86"/>
                <a:gd name="T25" fmla="*/ 25 h 82"/>
                <a:gd name="T26" fmla="*/ 83 w 86"/>
                <a:gd name="T27" fmla="*/ 16 h 82"/>
                <a:gd name="T28" fmla="*/ 85 w 86"/>
                <a:gd name="T29" fmla="*/ 19 h 82"/>
                <a:gd name="T30" fmla="*/ 64 w 86"/>
                <a:gd name="T31" fmla="*/ 35 h 82"/>
                <a:gd name="T32" fmla="*/ 82 w 86"/>
                <a:gd name="T33" fmla="*/ 29 h 82"/>
                <a:gd name="T34" fmla="*/ 83 w 86"/>
                <a:gd name="T35" fmla="*/ 31 h 82"/>
                <a:gd name="T36" fmla="*/ 80 w 86"/>
                <a:gd name="T37" fmla="*/ 33 h 82"/>
                <a:gd name="T38" fmla="*/ 16 w 86"/>
                <a:gd name="T39" fmla="*/ 82 h 82"/>
                <a:gd name="T40" fmla="*/ 0 w 86"/>
                <a:gd name="T41" fmla="*/ 6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2">
                  <a:moveTo>
                    <a:pt x="0" y="66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9" y="22"/>
                    <a:pt x="33" y="16"/>
                    <a:pt x="36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37" y="17"/>
                    <a:pt x="36" y="23"/>
                    <a:pt x="36" y="28"/>
                  </a:cubicBezTo>
                  <a:cubicBezTo>
                    <a:pt x="45" y="17"/>
                    <a:pt x="54" y="7"/>
                    <a:pt x="63" y="0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0" y="8"/>
                    <a:pt x="56" y="15"/>
                    <a:pt x="55" y="21"/>
                  </a:cubicBezTo>
                  <a:cubicBezTo>
                    <a:pt x="61" y="15"/>
                    <a:pt x="69" y="10"/>
                    <a:pt x="78" y="4"/>
                  </a:cubicBezTo>
                  <a:cubicBezTo>
                    <a:pt x="81" y="4"/>
                    <a:pt x="81" y="5"/>
                    <a:pt x="81" y="6"/>
                  </a:cubicBezTo>
                  <a:cubicBezTo>
                    <a:pt x="73" y="12"/>
                    <a:pt x="67" y="19"/>
                    <a:pt x="64" y="25"/>
                  </a:cubicBezTo>
                  <a:cubicBezTo>
                    <a:pt x="70" y="21"/>
                    <a:pt x="76" y="18"/>
                    <a:pt x="83" y="16"/>
                  </a:cubicBezTo>
                  <a:cubicBezTo>
                    <a:pt x="85" y="16"/>
                    <a:pt x="86" y="17"/>
                    <a:pt x="85" y="19"/>
                  </a:cubicBezTo>
                  <a:cubicBezTo>
                    <a:pt x="76" y="24"/>
                    <a:pt x="69" y="29"/>
                    <a:pt x="64" y="35"/>
                  </a:cubicBezTo>
                  <a:cubicBezTo>
                    <a:pt x="70" y="32"/>
                    <a:pt x="76" y="30"/>
                    <a:pt x="82" y="29"/>
                  </a:cubicBezTo>
                  <a:cubicBezTo>
                    <a:pt x="83" y="29"/>
                    <a:pt x="84" y="30"/>
                    <a:pt x="83" y="3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1" y="37"/>
                    <a:pt x="40" y="64"/>
                    <a:pt x="16" y="82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3" name="Freeform 214">
              <a:extLst>
                <a:ext uri="{FF2B5EF4-FFF2-40B4-BE49-F238E27FC236}">
                  <a16:creationId xmlns:a16="http://schemas.microsoft.com/office/drawing/2014/main" id="{D1899F97-D9E0-4188-BFC1-EF5A6DDE5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0225" y="6384925"/>
              <a:ext cx="287338" cy="357188"/>
            </a:xfrm>
            <a:custGeom>
              <a:avLst/>
              <a:gdLst>
                <a:gd name="T0" fmla="*/ 0 w 104"/>
                <a:gd name="T1" fmla="*/ 18 h 129"/>
                <a:gd name="T2" fmla="*/ 48 w 104"/>
                <a:gd name="T3" fmla="*/ 0 h 129"/>
                <a:gd name="T4" fmla="*/ 99 w 104"/>
                <a:gd name="T5" fmla="*/ 21 h 129"/>
                <a:gd name="T6" fmla="*/ 103 w 104"/>
                <a:gd name="T7" fmla="*/ 45 h 129"/>
                <a:gd name="T8" fmla="*/ 103 w 104"/>
                <a:gd name="T9" fmla="*/ 63 h 129"/>
                <a:gd name="T10" fmla="*/ 101 w 104"/>
                <a:gd name="T11" fmla="*/ 80 h 129"/>
                <a:gd name="T12" fmla="*/ 98 w 104"/>
                <a:gd name="T13" fmla="*/ 91 h 129"/>
                <a:gd name="T14" fmla="*/ 85 w 104"/>
                <a:gd name="T15" fmla="*/ 117 h 129"/>
                <a:gd name="T16" fmla="*/ 14 w 104"/>
                <a:gd name="T17" fmla="*/ 120 h 129"/>
                <a:gd name="T18" fmla="*/ 0 w 104"/>
                <a:gd name="T19" fmla="*/ 75 h 129"/>
                <a:gd name="T20" fmla="*/ 0 w 104"/>
                <a:gd name="T21" fmla="*/ 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29">
                  <a:moveTo>
                    <a:pt x="0" y="18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4" y="51"/>
                    <a:pt x="104" y="57"/>
                    <a:pt x="103" y="63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1" y="85"/>
                    <a:pt x="99" y="88"/>
                    <a:pt x="98" y="91"/>
                  </a:cubicBezTo>
                  <a:cubicBezTo>
                    <a:pt x="95" y="100"/>
                    <a:pt x="91" y="109"/>
                    <a:pt x="85" y="117"/>
                  </a:cubicBezTo>
                  <a:cubicBezTo>
                    <a:pt x="81" y="123"/>
                    <a:pt x="33" y="129"/>
                    <a:pt x="14" y="12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4" name="Freeform 215">
              <a:extLst>
                <a:ext uri="{FF2B5EF4-FFF2-40B4-BE49-F238E27FC236}">
                  <a16:creationId xmlns:a16="http://schemas.microsoft.com/office/drawing/2014/main" id="{1C9C3DD3-667D-4A52-A5C8-195E36689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6686550"/>
              <a:ext cx="163513" cy="219075"/>
            </a:xfrm>
            <a:custGeom>
              <a:avLst/>
              <a:gdLst>
                <a:gd name="T0" fmla="*/ 4 w 59"/>
                <a:gd name="T1" fmla="*/ 0 h 79"/>
                <a:gd name="T2" fmla="*/ 0 w 59"/>
                <a:gd name="T3" fmla="*/ 71 h 79"/>
                <a:gd name="T4" fmla="*/ 59 w 59"/>
                <a:gd name="T5" fmla="*/ 79 h 79"/>
                <a:gd name="T6" fmla="*/ 52 w 59"/>
                <a:gd name="T7" fmla="*/ 3 h 79"/>
                <a:gd name="T8" fmla="*/ 4 w 59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9">
                  <a:moveTo>
                    <a:pt x="4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49" y="61"/>
                    <a:pt x="48" y="34"/>
                    <a:pt x="52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BAECDCE4-B9B4-490F-9BF1-AE57A3E9B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3225" y="6813550"/>
              <a:ext cx="455613" cy="841375"/>
            </a:xfrm>
            <a:custGeom>
              <a:avLst/>
              <a:gdLst>
                <a:gd name="T0" fmla="*/ 155 w 165"/>
                <a:gd name="T1" fmla="*/ 139 h 304"/>
                <a:gd name="T2" fmla="*/ 156 w 165"/>
                <a:gd name="T3" fmla="*/ 151 h 304"/>
                <a:gd name="T4" fmla="*/ 144 w 165"/>
                <a:gd name="T5" fmla="*/ 181 h 304"/>
                <a:gd name="T6" fmla="*/ 136 w 165"/>
                <a:gd name="T7" fmla="*/ 195 h 304"/>
                <a:gd name="T8" fmla="*/ 147 w 165"/>
                <a:gd name="T9" fmla="*/ 287 h 304"/>
                <a:gd name="T10" fmla="*/ 139 w 165"/>
                <a:gd name="T11" fmla="*/ 289 h 304"/>
                <a:gd name="T12" fmla="*/ 139 w 165"/>
                <a:gd name="T13" fmla="*/ 289 h 304"/>
                <a:gd name="T14" fmla="*/ 0 w 165"/>
                <a:gd name="T15" fmla="*/ 274 h 304"/>
                <a:gd name="T16" fmla="*/ 0 w 165"/>
                <a:gd name="T17" fmla="*/ 272 h 304"/>
                <a:gd name="T18" fmla="*/ 0 w 165"/>
                <a:gd name="T19" fmla="*/ 272 h 304"/>
                <a:gd name="T20" fmla="*/ 18 w 165"/>
                <a:gd name="T21" fmla="*/ 171 h 304"/>
                <a:gd name="T22" fmla="*/ 17 w 165"/>
                <a:gd name="T23" fmla="*/ 47 h 304"/>
                <a:gd name="T24" fmla="*/ 28 w 165"/>
                <a:gd name="T25" fmla="*/ 3 h 304"/>
                <a:gd name="T26" fmla="*/ 59 w 165"/>
                <a:gd name="T27" fmla="*/ 2 h 304"/>
                <a:gd name="T28" fmla="*/ 105 w 165"/>
                <a:gd name="T29" fmla="*/ 24 h 304"/>
                <a:gd name="T30" fmla="*/ 113 w 165"/>
                <a:gd name="T31" fmla="*/ 27 h 304"/>
                <a:gd name="T32" fmla="*/ 131 w 165"/>
                <a:gd name="T33" fmla="*/ 35 h 304"/>
                <a:gd name="T34" fmla="*/ 163 w 165"/>
                <a:gd name="T35" fmla="*/ 45 h 304"/>
                <a:gd name="T36" fmla="*/ 165 w 165"/>
                <a:gd name="T37" fmla="*/ 46 h 304"/>
                <a:gd name="T38" fmla="*/ 149 w 165"/>
                <a:gd name="T39" fmla="*/ 123 h 304"/>
                <a:gd name="T40" fmla="*/ 155 w 165"/>
                <a:gd name="T41" fmla="*/ 138 h 304"/>
                <a:gd name="T42" fmla="*/ 155 w 165"/>
                <a:gd name="T43" fmla="*/ 13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304">
                  <a:moveTo>
                    <a:pt x="155" y="139"/>
                  </a:moveTo>
                  <a:cubicBezTo>
                    <a:pt x="156" y="143"/>
                    <a:pt x="156" y="147"/>
                    <a:pt x="156" y="151"/>
                  </a:cubicBezTo>
                  <a:cubicBezTo>
                    <a:pt x="156" y="162"/>
                    <a:pt x="151" y="173"/>
                    <a:pt x="144" y="181"/>
                  </a:cubicBezTo>
                  <a:cubicBezTo>
                    <a:pt x="140" y="185"/>
                    <a:pt x="137" y="190"/>
                    <a:pt x="136" y="195"/>
                  </a:cubicBezTo>
                  <a:cubicBezTo>
                    <a:pt x="130" y="220"/>
                    <a:pt x="135" y="252"/>
                    <a:pt x="147" y="287"/>
                  </a:cubicBezTo>
                  <a:cubicBezTo>
                    <a:pt x="144" y="287"/>
                    <a:pt x="142" y="288"/>
                    <a:pt x="139" y="289"/>
                  </a:cubicBezTo>
                  <a:cubicBezTo>
                    <a:pt x="139" y="289"/>
                    <a:pt x="139" y="289"/>
                    <a:pt x="139" y="289"/>
                  </a:cubicBezTo>
                  <a:cubicBezTo>
                    <a:pt x="84" y="304"/>
                    <a:pt x="37" y="304"/>
                    <a:pt x="0" y="274"/>
                  </a:cubicBezTo>
                  <a:cubicBezTo>
                    <a:pt x="0" y="274"/>
                    <a:pt x="0" y="273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" y="240"/>
                    <a:pt x="15" y="206"/>
                    <a:pt x="18" y="171"/>
                  </a:cubicBezTo>
                  <a:cubicBezTo>
                    <a:pt x="22" y="130"/>
                    <a:pt x="21" y="88"/>
                    <a:pt x="17" y="47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9" y="0"/>
                    <a:pt x="49" y="0"/>
                    <a:pt x="59" y="2"/>
                  </a:cubicBezTo>
                  <a:cubicBezTo>
                    <a:pt x="73" y="6"/>
                    <a:pt x="88" y="15"/>
                    <a:pt x="105" y="24"/>
                  </a:cubicBezTo>
                  <a:cubicBezTo>
                    <a:pt x="108" y="25"/>
                    <a:pt x="110" y="26"/>
                    <a:pt x="113" y="27"/>
                  </a:cubicBezTo>
                  <a:cubicBezTo>
                    <a:pt x="119" y="30"/>
                    <a:pt x="125" y="33"/>
                    <a:pt x="131" y="35"/>
                  </a:cubicBezTo>
                  <a:cubicBezTo>
                    <a:pt x="141" y="39"/>
                    <a:pt x="151" y="43"/>
                    <a:pt x="163" y="45"/>
                  </a:cubicBezTo>
                  <a:cubicBezTo>
                    <a:pt x="163" y="46"/>
                    <a:pt x="164" y="46"/>
                    <a:pt x="165" y="46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2" y="128"/>
                    <a:pt x="154" y="133"/>
                    <a:pt x="155" y="138"/>
                  </a:cubicBezTo>
                  <a:lnTo>
                    <a:pt x="155" y="13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6" name="Freeform 217">
              <a:extLst>
                <a:ext uri="{FF2B5EF4-FFF2-40B4-BE49-F238E27FC236}">
                  <a16:creationId xmlns:a16="http://schemas.microsoft.com/office/drawing/2014/main" id="{E957FE44-2947-4DF2-BEC9-3A9C89D2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6925" y="6937375"/>
              <a:ext cx="274638" cy="461963"/>
            </a:xfrm>
            <a:custGeom>
              <a:avLst/>
              <a:gdLst>
                <a:gd name="T0" fmla="*/ 22 w 99"/>
                <a:gd name="T1" fmla="*/ 0 h 167"/>
                <a:gd name="T2" fmla="*/ 0 w 99"/>
                <a:gd name="T3" fmla="*/ 73 h 167"/>
                <a:gd name="T4" fmla="*/ 62 w 99"/>
                <a:gd name="T5" fmla="*/ 161 h 167"/>
                <a:gd name="T6" fmla="*/ 74 w 99"/>
                <a:gd name="T7" fmla="*/ 166 h 167"/>
                <a:gd name="T8" fmla="*/ 99 w 99"/>
                <a:gd name="T9" fmla="*/ 153 h 167"/>
                <a:gd name="T10" fmla="*/ 22 w 99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67">
                  <a:moveTo>
                    <a:pt x="22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7" y="93"/>
                    <a:pt x="37" y="120"/>
                    <a:pt x="62" y="161"/>
                  </a:cubicBezTo>
                  <a:cubicBezTo>
                    <a:pt x="65" y="165"/>
                    <a:pt x="69" y="167"/>
                    <a:pt x="74" y="166"/>
                  </a:cubicBezTo>
                  <a:cubicBezTo>
                    <a:pt x="81" y="165"/>
                    <a:pt x="89" y="161"/>
                    <a:pt x="99" y="153"/>
                  </a:cubicBezTo>
                  <a:cubicBezTo>
                    <a:pt x="71" y="85"/>
                    <a:pt x="43" y="19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7" name="Freeform 218">
              <a:extLst>
                <a:ext uri="{FF2B5EF4-FFF2-40B4-BE49-F238E27FC236}">
                  <a16:creationId xmlns:a16="http://schemas.microsoft.com/office/drawing/2014/main" id="{5BEEF86F-C99D-4B87-81E8-7B4B9CD38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6788" y="7142163"/>
              <a:ext cx="355600" cy="219075"/>
            </a:xfrm>
            <a:custGeom>
              <a:avLst/>
              <a:gdLst>
                <a:gd name="T0" fmla="*/ 0 w 129"/>
                <a:gd name="T1" fmla="*/ 48 h 79"/>
                <a:gd name="T2" fmla="*/ 108 w 129"/>
                <a:gd name="T3" fmla="*/ 1 h 79"/>
                <a:gd name="T4" fmla="*/ 112 w 129"/>
                <a:gd name="T5" fmla="*/ 0 h 79"/>
                <a:gd name="T6" fmla="*/ 127 w 129"/>
                <a:gd name="T7" fmla="*/ 15 h 79"/>
                <a:gd name="T8" fmla="*/ 125 w 129"/>
                <a:gd name="T9" fmla="*/ 21 h 79"/>
                <a:gd name="T10" fmla="*/ 38 w 129"/>
                <a:gd name="T11" fmla="*/ 79 h 79"/>
                <a:gd name="T12" fmla="*/ 0 w 129"/>
                <a:gd name="T13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79">
                  <a:moveTo>
                    <a:pt x="0" y="48"/>
                  </a:moveTo>
                  <a:cubicBezTo>
                    <a:pt x="44" y="31"/>
                    <a:pt x="85" y="14"/>
                    <a:pt x="108" y="1"/>
                  </a:cubicBezTo>
                  <a:cubicBezTo>
                    <a:pt x="110" y="0"/>
                    <a:pt x="111" y="0"/>
                    <a:pt x="112" y="0"/>
                  </a:cubicBezTo>
                  <a:cubicBezTo>
                    <a:pt x="120" y="3"/>
                    <a:pt x="124" y="8"/>
                    <a:pt x="127" y="15"/>
                  </a:cubicBezTo>
                  <a:cubicBezTo>
                    <a:pt x="129" y="17"/>
                    <a:pt x="127" y="20"/>
                    <a:pt x="125" y="21"/>
                  </a:cubicBezTo>
                  <a:cubicBezTo>
                    <a:pt x="104" y="30"/>
                    <a:pt x="78" y="53"/>
                    <a:pt x="38" y="79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7BA5A82D-53F8-48B3-895D-67079A8D3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8600" y="6340475"/>
              <a:ext cx="588963" cy="962025"/>
            </a:xfrm>
            <a:custGeom>
              <a:avLst/>
              <a:gdLst>
                <a:gd name="T0" fmla="*/ 105 w 213"/>
                <a:gd name="T1" fmla="*/ 18 h 348"/>
                <a:gd name="T2" fmla="*/ 54 w 213"/>
                <a:gd name="T3" fmla="*/ 101 h 348"/>
                <a:gd name="T4" fmla="*/ 28 w 213"/>
                <a:gd name="T5" fmla="*/ 167 h 348"/>
                <a:gd name="T6" fmla="*/ 4 w 213"/>
                <a:gd name="T7" fmla="*/ 249 h 348"/>
                <a:gd name="T8" fmla="*/ 133 w 213"/>
                <a:gd name="T9" fmla="*/ 347 h 348"/>
                <a:gd name="T10" fmla="*/ 158 w 213"/>
                <a:gd name="T11" fmla="*/ 337 h 348"/>
                <a:gd name="T12" fmla="*/ 173 w 213"/>
                <a:gd name="T13" fmla="*/ 220 h 348"/>
                <a:gd name="T14" fmla="*/ 171 w 213"/>
                <a:gd name="T15" fmla="*/ 213 h 348"/>
                <a:gd name="T16" fmla="*/ 174 w 213"/>
                <a:gd name="T17" fmla="*/ 137 h 348"/>
                <a:gd name="T18" fmla="*/ 182 w 213"/>
                <a:gd name="T19" fmla="*/ 123 h 348"/>
                <a:gd name="T20" fmla="*/ 210 w 213"/>
                <a:gd name="T21" fmla="*/ 60 h 348"/>
                <a:gd name="T22" fmla="*/ 202 w 213"/>
                <a:gd name="T23" fmla="*/ 28 h 348"/>
                <a:gd name="T24" fmla="*/ 114 w 213"/>
                <a:gd name="T25" fmla="*/ 14 h 348"/>
                <a:gd name="T26" fmla="*/ 105 w 213"/>
                <a:gd name="T27" fmla="*/ 1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" h="348">
                  <a:moveTo>
                    <a:pt x="105" y="18"/>
                  </a:moveTo>
                  <a:cubicBezTo>
                    <a:pt x="65" y="40"/>
                    <a:pt x="51" y="68"/>
                    <a:pt x="54" y="101"/>
                  </a:cubicBezTo>
                  <a:cubicBezTo>
                    <a:pt x="56" y="125"/>
                    <a:pt x="46" y="150"/>
                    <a:pt x="28" y="167"/>
                  </a:cubicBezTo>
                  <a:cubicBezTo>
                    <a:pt x="6" y="188"/>
                    <a:pt x="0" y="217"/>
                    <a:pt x="4" y="249"/>
                  </a:cubicBezTo>
                  <a:cubicBezTo>
                    <a:pt x="14" y="323"/>
                    <a:pt x="63" y="348"/>
                    <a:pt x="133" y="347"/>
                  </a:cubicBezTo>
                  <a:cubicBezTo>
                    <a:pt x="142" y="347"/>
                    <a:pt x="151" y="343"/>
                    <a:pt x="158" y="337"/>
                  </a:cubicBezTo>
                  <a:cubicBezTo>
                    <a:pt x="190" y="308"/>
                    <a:pt x="194" y="269"/>
                    <a:pt x="173" y="220"/>
                  </a:cubicBezTo>
                  <a:cubicBezTo>
                    <a:pt x="172" y="218"/>
                    <a:pt x="171" y="215"/>
                    <a:pt x="171" y="213"/>
                  </a:cubicBezTo>
                  <a:cubicBezTo>
                    <a:pt x="166" y="185"/>
                    <a:pt x="167" y="160"/>
                    <a:pt x="174" y="137"/>
                  </a:cubicBezTo>
                  <a:cubicBezTo>
                    <a:pt x="176" y="132"/>
                    <a:pt x="178" y="127"/>
                    <a:pt x="182" y="123"/>
                  </a:cubicBezTo>
                  <a:cubicBezTo>
                    <a:pt x="195" y="109"/>
                    <a:pt x="204" y="88"/>
                    <a:pt x="210" y="60"/>
                  </a:cubicBezTo>
                  <a:cubicBezTo>
                    <a:pt x="213" y="49"/>
                    <a:pt x="210" y="36"/>
                    <a:pt x="202" y="28"/>
                  </a:cubicBezTo>
                  <a:cubicBezTo>
                    <a:pt x="184" y="6"/>
                    <a:pt x="155" y="0"/>
                    <a:pt x="114" y="14"/>
                  </a:cubicBezTo>
                  <a:cubicBezTo>
                    <a:pt x="111" y="15"/>
                    <a:pt x="108" y="16"/>
                    <a:pt x="105" y="18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29" name="Freeform 220">
              <a:extLst>
                <a:ext uri="{FF2B5EF4-FFF2-40B4-BE49-F238E27FC236}">
                  <a16:creationId xmlns:a16="http://schemas.microsoft.com/office/drawing/2014/main" id="{6745F6C7-2013-48FF-BFC5-C37E4076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0" y="6365875"/>
              <a:ext cx="436563" cy="936625"/>
            </a:xfrm>
            <a:custGeom>
              <a:avLst/>
              <a:gdLst>
                <a:gd name="T0" fmla="*/ 127 w 158"/>
                <a:gd name="T1" fmla="*/ 114 h 339"/>
                <a:gd name="T2" fmla="*/ 155 w 158"/>
                <a:gd name="T3" fmla="*/ 51 h 339"/>
                <a:gd name="T4" fmla="*/ 147 w 158"/>
                <a:gd name="T5" fmla="*/ 19 h 339"/>
                <a:gd name="T6" fmla="*/ 118 w 158"/>
                <a:gd name="T7" fmla="*/ 0 h 339"/>
                <a:gd name="T8" fmla="*/ 132 w 158"/>
                <a:gd name="T9" fmla="*/ 12 h 339"/>
                <a:gd name="T10" fmla="*/ 140 w 158"/>
                <a:gd name="T11" fmla="*/ 44 h 339"/>
                <a:gd name="T12" fmla="*/ 111 w 158"/>
                <a:gd name="T13" fmla="*/ 107 h 339"/>
                <a:gd name="T14" fmla="*/ 104 w 158"/>
                <a:gd name="T15" fmla="*/ 121 h 339"/>
                <a:gd name="T16" fmla="*/ 101 w 158"/>
                <a:gd name="T17" fmla="*/ 197 h 339"/>
                <a:gd name="T18" fmla="*/ 103 w 158"/>
                <a:gd name="T19" fmla="*/ 204 h 339"/>
                <a:gd name="T20" fmla="*/ 88 w 158"/>
                <a:gd name="T21" fmla="*/ 321 h 339"/>
                <a:gd name="T22" fmla="*/ 62 w 158"/>
                <a:gd name="T23" fmla="*/ 331 h 339"/>
                <a:gd name="T24" fmla="*/ 0 w 158"/>
                <a:gd name="T25" fmla="*/ 323 h 339"/>
                <a:gd name="T26" fmla="*/ 78 w 158"/>
                <a:gd name="T27" fmla="*/ 338 h 339"/>
                <a:gd name="T28" fmla="*/ 103 w 158"/>
                <a:gd name="T29" fmla="*/ 328 h 339"/>
                <a:gd name="T30" fmla="*/ 118 w 158"/>
                <a:gd name="T31" fmla="*/ 211 h 339"/>
                <a:gd name="T32" fmla="*/ 116 w 158"/>
                <a:gd name="T33" fmla="*/ 204 h 339"/>
                <a:gd name="T34" fmla="*/ 119 w 158"/>
                <a:gd name="T35" fmla="*/ 128 h 339"/>
                <a:gd name="T36" fmla="*/ 127 w 158"/>
                <a:gd name="T37" fmla="*/ 11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339">
                  <a:moveTo>
                    <a:pt x="127" y="114"/>
                  </a:moveTo>
                  <a:cubicBezTo>
                    <a:pt x="140" y="100"/>
                    <a:pt x="149" y="79"/>
                    <a:pt x="155" y="51"/>
                  </a:cubicBezTo>
                  <a:cubicBezTo>
                    <a:pt x="158" y="40"/>
                    <a:pt x="155" y="27"/>
                    <a:pt x="147" y="19"/>
                  </a:cubicBezTo>
                  <a:cubicBezTo>
                    <a:pt x="139" y="10"/>
                    <a:pt x="130" y="3"/>
                    <a:pt x="118" y="0"/>
                  </a:cubicBezTo>
                  <a:cubicBezTo>
                    <a:pt x="123" y="3"/>
                    <a:pt x="128" y="7"/>
                    <a:pt x="132" y="12"/>
                  </a:cubicBezTo>
                  <a:cubicBezTo>
                    <a:pt x="140" y="21"/>
                    <a:pt x="143" y="33"/>
                    <a:pt x="140" y="44"/>
                  </a:cubicBezTo>
                  <a:cubicBezTo>
                    <a:pt x="134" y="72"/>
                    <a:pt x="124" y="93"/>
                    <a:pt x="111" y="107"/>
                  </a:cubicBezTo>
                  <a:cubicBezTo>
                    <a:pt x="108" y="111"/>
                    <a:pt x="105" y="116"/>
                    <a:pt x="104" y="121"/>
                  </a:cubicBezTo>
                  <a:cubicBezTo>
                    <a:pt x="96" y="144"/>
                    <a:pt x="95" y="169"/>
                    <a:pt x="101" y="197"/>
                  </a:cubicBezTo>
                  <a:cubicBezTo>
                    <a:pt x="101" y="199"/>
                    <a:pt x="102" y="202"/>
                    <a:pt x="103" y="204"/>
                  </a:cubicBezTo>
                  <a:cubicBezTo>
                    <a:pt x="123" y="253"/>
                    <a:pt x="120" y="293"/>
                    <a:pt x="88" y="321"/>
                  </a:cubicBezTo>
                  <a:cubicBezTo>
                    <a:pt x="81" y="328"/>
                    <a:pt x="72" y="331"/>
                    <a:pt x="62" y="331"/>
                  </a:cubicBezTo>
                  <a:cubicBezTo>
                    <a:pt x="39" y="332"/>
                    <a:pt x="18" y="329"/>
                    <a:pt x="0" y="323"/>
                  </a:cubicBezTo>
                  <a:cubicBezTo>
                    <a:pt x="21" y="334"/>
                    <a:pt x="48" y="339"/>
                    <a:pt x="78" y="338"/>
                  </a:cubicBezTo>
                  <a:cubicBezTo>
                    <a:pt x="87" y="338"/>
                    <a:pt x="96" y="334"/>
                    <a:pt x="103" y="328"/>
                  </a:cubicBezTo>
                  <a:cubicBezTo>
                    <a:pt x="135" y="299"/>
                    <a:pt x="139" y="260"/>
                    <a:pt x="118" y="211"/>
                  </a:cubicBezTo>
                  <a:cubicBezTo>
                    <a:pt x="117" y="209"/>
                    <a:pt x="116" y="206"/>
                    <a:pt x="116" y="204"/>
                  </a:cubicBezTo>
                  <a:cubicBezTo>
                    <a:pt x="111" y="176"/>
                    <a:pt x="112" y="151"/>
                    <a:pt x="119" y="128"/>
                  </a:cubicBezTo>
                  <a:cubicBezTo>
                    <a:pt x="121" y="123"/>
                    <a:pt x="123" y="118"/>
                    <a:pt x="127" y="11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49B6D87C-839C-46A4-BDB4-D4494FBDC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0488" y="7043738"/>
              <a:ext cx="11113" cy="19050"/>
            </a:xfrm>
            <a:custGeom>
              <a:avLst/>
              <a:gdLst>
                <a:gd name="T0" fmla="*/ 4 w 4"/>
                <a:gd name="T1" fmla="*/ 0 h 7"/>
                <a:gd name="T2" fmla="*/ 3 w 4"/>
                <a:gd name="T3" fmla="*/ 1 h 7"/>
                <a:gd name="T4" fmla="*/ 2 w 4"/>
                <a:gd name="T5" fmla="*/ 3 h 7"/>
                <a:gd name="T6" fmla="*/ 1 w 4"/>
                <a:gd name="T7" fmla="*/ 6 h 7"/>
                <a:gd name="T8" fmla="*/ 0 w 4"/>
                <a:gd name="T9" fmla="*/ 7 h 7"/>
                <a:gd name="T10" fmla="*/ 0 w 4"/>
                <a:gd name="T11" fmla="*/ 5 h 7"/>
                <a:gd name="T12" fmla="*/ 1 w 4"/>
                <a:gd name="T13" fmla="*/ 3 h 7"/>
                <a:gd name="T14" fmla="*/ 3 w 4"/>
                <a:gd name="T15" fmla="*/ 1 h 7"/>
                <a:gd name="T16" fmla="*/ 4 w 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0"/>
                    <a:pt x="4" y="1"/>
                    <a:pt x="3" y="1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1" name="Freeform 222">
              <a:extLst>
                <a:ext uri="{FF2B5EF4-FFF2-40B4-BE49-F238E27FC236}">
                  <a16:creationId xmlns:a16="http://schemas.microsoft.com/office/drawing/2014/main" id="{3BAB03C0-0A13-4FE7-A2B8-1BBED886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763" y="7018338"/>
              <a:ext cx="11113" cy="14288"/>
            </a:xfrm>
            <a:custGeom>
              <a:avLst/>
              <a:gdLst>
                <a:gd name="T0" fmla="*/ 0 w 4"/>
                <a:gd name="T1" fmla="*/ 1 h 5"/>
                <a:gd name="T2" fmla="*/ 1 w 4"/>
                <a:gd name="T3" fmla="*/ 0 h 5"/>
                <a:gd name="T4" fmla="*/ 3 w 4"/>
                <a:gd name="T5" fmla="*/ 0 h 5"/>
                <a:gd name="T6" fmla="*/ 4 w 4"/>
                <a:gd name="T7" fmla="*/ 2 h 5"/>
                <a:gd name="T8" fmla="*/ 4 w 4"/>
                <a:gd name="T9" fmla="*/ 4 h 5"/>
                <a:gd name="T10" fmla="*/ 3 w 4"/>
                <a:gd name="T11" fmla="*/ 5 h 5"/>
                <a:gd name="T12" fmla="*/ 1 w 4"/>
                <a:gd name="T13" fmla="*/ 5 h 5"/>
                <a:gd name="T14" fmla="*/ 0 w 4"/>
                <a:gd name="T15" fmla="*/ 3 h 5"/>
                <a:gd name="T16" fmla="*/ 0 w 4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44486F05-6EE8-4B69-8D28-4C0019C08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988" y="7029450"/>
              <a:ext cx="11113" cy="14288"/>
            </a:xfrm>
            <a:custGeom>
              <a:avLst/>
              <a:gdLst>
                <a:gd name="T0" fmla="*/ 0 w 4"/>
                <a:gd name="T1" fmla="*/ 2 h 5"/>
                <a:gd name="T2" fmla="*/ 2 w 4"/>
                <a:gd name="T3" fmla="*/ 1 h 5"/>
                <a:gd name="T4" fmla="*/ 4 w 4"/>
                <a:gd name="T5" fmla="*/ 0 h 5"/>
                <a:gd name="T6" fmla="*/ 4 w 4"/>
                <a:gd name="T7" fmla="*/ 2 h 5"/>
                <a:gd name="T8" fmla="*/ 4 w 4"/>
                <a:gd name="T9" fmla="*/ 4 h 5"/>
                <a:gd name="T10" fmla="*/ 2 w 4"/>
                <a:gd name="T11" fmla="*/ 5 h 5"/>
                <a:gd name="T12" fmla="*/ 0 w 4"/>
                <a:gd name="T13" fmla="*/ 5 h 5"/>
                <a:gd name="T14" fmla="*/ 0 w 4"/>
                <a:gd name="T15" fmla="*/ 3 h 5"/>
                <a:gd name="T16" fmla="*/ 0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84B97D2E-F7FB-4441-AAAF-B6B5CF48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1925" y="7051675"/>
              <a:ext cx="14288" cy="7938"/>
            </a:xfrm>
            <a:custGeom>
              <a:avLst/>
              <a:gdLst>
                <a:gd name="T0" fmla="*/ 2 w 5"/>
                <a:gd name="T1" fmla="*/ 0 h 3"/>
                <a:gd name="T2" fmla="*/ 4 w 5"/>
                <a:gd name="T3" fmla="*/ 0 h 3"/>
                <a:gd name="T4" fmla="*/ 5 w 5"/>
                <a:gd name="T5" fmla="*/ 1 h 3"/>
                <a:gd name="T6" fmla="*/ 4 w 5"/>
                <a:gd name="T7" fmla="*/ 3 h 3"/>
                <a:gd name="T8" fmla="*/ 3 w 5"/>
                <a:gd name="T9" fmla="*/ 3 h 3"/>
                <a:gd name="T10" fmla="*/ 1 w 5"/>
                <a:gd name="T11" fmla="*/ 3 h 3"/>
                <a:gd name="T12" fmla="*/ 0 w 5"/>
                <a:gd name="T13" fmla="*/ 2 h 3"/>
                <a:gd name="T14" fmla="*/ 1 w 5"/>
                <a:gd name="T15" fmla="*/ 1 h 3"/>
                <a:gd name="T16" fmla="*/ 2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4" name="Freeform 225">
              <a:extLst>
                <a:ext uri="{FF2B5EF4-FFF2-40B4-BE49-F238E27FC236}">
                  <a16:creationId xmlns:a16="http://schemas.microsoft.com/office/drawing/2014/main" id="{2403F7A5-09BC-437A-8230-162B288CD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3038" y="7065963"/>
              <a:ext cx="11113" cy="12700"/>
            </a:xfrm>
            <a:custGeom>
              <a:avLst/>
              <a:gdLst>
                <a:gd name="T0" fmla="*/ 1 w 4"/>
                <a:gd name="T1" fmla="*/ 2 h 5"/>
                <a:gd name="T2" fmla="*/ 3 w 4"/>
                <a:gd name="T3" fmla="*/ 1 h 5"/>
                <a:gd name="T4" fmla="*/ 4 w 4"/>
                <a:gd name="T5" fmla="*/ 0 h 5"/>
                <a:gd name="T6" fmla="*/ 4 w 4"/>
                <a:gd name="T7" fmla="*/ 2 h 5"/>
                <a:gd name="T8" fmla="*/ 3 w 4"/>
                <a:gd name="T9" fmla="*/ 3 h 5"/>
                <a:gd name="T10" fmla="*/ 2 w 4"/>
                <a:gd name="T11" fmla="*/ 4 h 5"/>
                <a:gd name="T12" fmla="*/ 0 w 4"/>
                <a:gd name="T13" fmla="*/ 5 h 5"/>
                <a:gd name="T14" fmla="*/ 0 w 4"/>
                <a:gd name="T15" fmla="*/ 3 h 5"/>
                <a:gd name="T16" fmla="*/ 1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5" name="Freeform 226">
              <a:extLst>
                <a:ext uri="{FF2B5EF4-FFF2-40B4-BE49-F238E27FC236}">
                  <a16:creationId xmlns:a16="http://schemas.microsoft.com/office/drawing/2014/main" id="{91C80A0D-F1AF-453B-8D5C-90E927F84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0400" y="7142163"/>
              <a:ext cx="173038" cy="469900"/>
            </a:xfrm>
            <a:custGeom>
              <a:avLst/>
              <a:gdLst>
                <a:gd name="T0" fmla="*/ 54 w 63"/>
                <a:gd name="T1" fmla="*/ 168 h 170"/>
                <a:gd name="T2" fmla="*/ 46 w 63"/>
                <a:gd name="T3" fmla="*/ 170 h 170"/>
                <a:gd name="T4" fmla="*/ 45 w 63"/>
                <a:gd name="T5" fmla="*/ 169 h 170"/>
                <a:gd name="T6" fmla="*/ 41 w 63"/>
                <a:gd name="T7" fmla="*/ 166 h 170"/>
                <a:gd name="T8" fmla="*/ 30 w 63"/>
                <a:gd name="T9" fmla="*/ 82 h 170"/>
                <a:gd name="T10" fmla="*/ 52 w 63"/>
                <a:gd name="T11" fmla="*/ 3 h 170"/>
                <a:gd name="T12" fmla="*/ 50 w 63"/>
                <a:gd name="T13" fmla="*/ 0 h 170"/>
                <a:gd name="T14" fmla="*/ 60 w 63"/>
                <a:gd name="T15" fmla="*/ 17 h 170"/>
                <a:gd name="T16" fmla="*/ 62 w 63"/>
                <a:gd name="T17" fmla="*/ 20 h 170"/>
                <a:gd name="T18" fmla="*/ 63 w 63"/>
                <a:gd name="T19" fmla="*/ 32 h 170"/>
                <a:gd name="T20" fmla="*/ 51 w 63"/>
                <a:gd name="T21" fmla="*/ 62 h 170"/>
                <a:gd name="T22" fmla="*/ 43 w 63"/>
                <a:gd name="T23" fmla="*/ 76 h 170"/>
                <a:gd name="T24" fmla="*/ 54 w 63"/>
                <a:gd name="T25" fmla="*/ 16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70">
                  <a:moveTo>
                    <a:pt x="54" y="168"/>
                  </a:moveTo>
                  <a:cubicBezTo>
                    <a:pt x="51" y="168"/>
                    <a:pt x="49" y="169"/>
                    <a:pt x="46" y="170"/>
                  </a:cubicBezTo>
                  <a:cubicBezTo>
                    <a:pt x="46" y="170"/>
                    <a:pt x="46" y="170"/>
                    <a:pt x="45" y="169"/>
                  </a:cubicBezTo>
                  <a:cubicBezTo>
                    <a:pt x="44" y="169"/>
                    <a:pt x="43" y="168"/>
                    <a:pt x="41" y="166"/>
                  </a:cubicBezTo>
                  <a:cubicBezTo>
                    <a:pt x="29" y="157"/>
                    <a:pt x="0" y="128"/>
                    <a:pt x="30" y="82"/>
                  </a:cubicBezTo>
                  <a:cubicBezTo>
                    <a:pt x="58" y="38"/>
                    <a:pt x="55" y="13"/>
                    <a:pt x="52" y="3"/>
                  </a:cubicBezTo>
                  <a:cubicBezTo>
                    <a:pt x="51" y="2"/>
                    <a:pt x="51" y="1"/>
                    <a:pt x="5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43"/>
                    <a:pt x="58" y="54"/>
                    <a:pt x="51" y="62"/>
                  </a:cubicBezTo>
                  <a:cubicBezTo>
                    <a:pt x="47" y="66"/>
                    <a:pt x="44" y="71"/>
                    <a:pt x="43" y="76"/>
                  </a:cubicBezTo>
                  <a:cubicBezTo>
                    <a:pt x="37" y="101"/>
                    <a:pt x="42" y="133"/>
                    <a:pt x="54" y="168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6" name="Freeform 227">
              <a:extLst>
                <a:ext uri="{FF2B5EF4-FFF2-40B4-BE49-F238E27FC236}">
                  <a16:creationId xmlns:a16="http://schemas.microsoft.com/office/drawing/2014/main" id="{5AFB160A-B5C3-4C57-894B-50C7C924D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3400" y="7864475"/>
              <a:ext cx="79375" cy="846138"/>
            </a:xfrm>
            <a:custGeom>
              <a:avLst/>
              <a:gdLst>
                <a:gd name="T0" fmla="*/ 29 w 29"/>
                <a:gd name="T1" fmla="*/ 15 h 306"/>
                <a:gd name="T2" fmla="*/ 26 w 29"/>
                <a:gd name="T3" fmla="*/ 17 h 306"/>
                <a:gd name="T4" fmla="*/ 20 w 29"/>
                <a:gd name="T5" fmla="*/ 111 h 306"/>
                <a:gd name="T6" fmla="*/ 16 w 29"/>
                <a:gd name="T7" fmla="*/ 306 h 306"/>
                <a:gd name="T8" fmla="*/ 9 w 29"/>
                <a:gd name="T9" fmla="*/ 306 h 306"/>
                <a:gd name="T10" fmla="*/ 9 w 29"/>
                <a:gd name="T11" fmla="*/ 302 h 306"/>
                <a:gd name="T12" fmla="*/ 11 w 29"/>
                <a:gd name="T13" fmla="*/ 112 h 306"/>
                <a:gd name="T14" fmla="*/ 16 w 29"/>
                <a:gd name="T15" fmla="*/ 0 h 306"/>
                <a:gd name="T16" fmla="*/ 17 w 29"/>
                <a:gd name="T17" fmla="*/ 1 h 306"/>
                <a:gd name="T18" fmla="*/ 29 w 29"/>
                <a:gd name="T19" fmla="*/ 15 h 306"/>
                <a:gd name="T20" fmla="*/ 29 w 29"/>
                <a:gd name="T21" fmla="*/ 1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06">
                  <a:moveTo>
                    <a:pt x="29" y="15"/>
                  </a:moveTo>
                  <a:cubicBezTo>
                    <a:pt x="28" y="15"/>
                    <a:pt x="26" y="15"/>
                    <a:pt x="26" y="17"/>
                  </a:cubicBezTo>
                  <a:cubicBezTo>
                    <a:pt x="26" y="43"/>
                    <a:pt x="28" y="82"/>
                    <a:pt x="20" y="11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1" y="238"/>
                    <a:pt x="0" y="175"/>
                    <a:pt x="11" y="112"/>
                  </a:cubicBezTo>
                  <a:cubicBezTo>
                    <a:pt x="13" y="74"/>
                    <a:pt x="14" y="37"/>
                    <a:pt x="1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7" name="Freeform 228">
              <a:extLst>
                <a:ext uri="{FF2B5EF4-FFF2-40B4-BE49-F238E27FC236}">
                  <a16:creationId xmlns:a16="http://schemas.microsoft.com/office/drawing/2014/main" id="{B2373C3B-CC67-4B65-BD62-133012AD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6925" y="7140575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8" name="Freeform 229">
              <a:extLst>
                <a:ext uri="{FF2B5EF4-FFF2-40B4-BE49-F238E27FC236}">
                  <a16:creationId xmlns:a16="http://schemas.microsoft.com/office/drawing/2014/main" id="{2BFDD310-8157-4212-93C5-F85A0B841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613" y="7323138"/>
              <a:ext cx="131763" cy="261938"/>
            </a:xfrm>
            <a:custGeom>
              <a:avLst/>
              <a:gdLst>
                <a:gd name="T0" fmla="*/ 5 w 48"/>
                <a:gd name="T1" fmla="*/ 0 h 95"/>
                <a:gd name="T2" fmla="*/ 5 w 48"/>
                <a:gd name="T3" fmla="*/ 5 h 95"/>
                <a:gd name="T4" fmla="*/ 5 w 48"/>
                <a:gd name="T5" fmla="*/ 18 h 95"/>
                <a:gd name="T6" fmla="*/ 6 w 48"/>
                <a:gd name="T7" fmla="*/ 27 h 95"/>
                <a:gd name="T8" fmla="*/ 7 w 48"/>
                <a:gd name="T9" fmla="*/ 36 h 95"/>
                <a:gd name="T10" fmla="*/ 9 w 48"/>
                <a:gd name="T11" fmla="*/ 46 h 95"/>
                <a:gd name="T12" fmla="*/ 11 w 48"/>
                <a:gd name="T13" fmla="*/ 56 h 95"/>
                <a:gd name="T14" fmla="*/ 15 w 48"/>
                <a:gd name="T15" fmla="*/ 65 h 95"/>
                <a:gd name="T16" fmla="*/ 20 w 48"/>
                <a:gd name="T17" fmla="*/ 74 h 95"/>
                <a:gd name="T18" fmla="*/ 21 w 48"/>
                <a:gd name="T19" fmla="*/ 76 h 95"/>
                <a:gd name="T20" fmla="*/ 23 w 48"/>
                <a:gd name="T21" fmla="*/ 78 h 95"/>
                <a:gd name="T22" fmla="*/ 26 w 48"/>
                <a:gd name="T23" fmla="*/ 81 h 95"/>
                <a:gd name="T24" fmla="*/ 29 w 48"/>
                <a:gd name="T25" fmla="*/ 84 h 95"/>
                <a:gd name="T26" fmla="*/ 32 w 48"/>
                <a:gd name="T27" fmla="*/ 86 h 95"/>
                <a:gd name="T28" fmla="*/ 38 w 48"/>
                <a:gd name="T29" fmla="*/ 90 h 95"/>
                <a:gd name="T30" fmla="*/ 43 w 48"/>
                <a:gd name="T31" fmla="*/ 93 h 95"/>
                <a:gd name="T32" fmla="*/ 48 w 48"/>
                <a:gd name="T33" fmla="*/ 95 h 95"/>
                <a:gd name="T34" fmla="*/ 43 w 48"/>
                <a:gd name="T35" fmla="*/ 94 h 95"/>
                <a:gd name="T36" fmla="*/ 37 w 48"/>
                <a:gd name="T37" fmla="*/ 93 h 95"/>
                <a:gd name="T38" fmla="*/ 30 w 48"/>
                <a:gd name="T39" fmla="*/ 90 h 95"/>
                <a:gd name="T40" fmla="*/ 26 w 48"/>
                <a:gd name="T41" fmla="*/ 88 h 95"/>
                <a:gd name="T42" fmla="*/ 22 w 48"/>
                <a:gd name="T43" fmla="*/ 85 h 95"/>
                <a:gd name="T44" fmla="*/ 19 w 48"/>
                <a:gd name="T45" fmla="*/ 81 h 95"/>
                <a:gd name="T46" fmla="*/ 17 w 48"/>
                <a:gd name="T47" fmla="*/ 80 h 95"/>
                <a:gd name="T48" fmla="*/ 15 w 48"/>
                <a:gd name="T49" fmla="*/ 78 h 95"/>
                <a:gd name="T50" fmla="*/ 9 w 48"/>
                <a:gd name="T51" fmla="*/ 68 h 95"/>
                <a:gd name="T52" fmla="*/ 5 w 48"/>
                <a:gd name="T53" fmla="*/ 58 h 95"/>
                <a:gd name="T54" fmla="*/ 2 w 48"/>
                <a:gd name="T55" fmla="*/ 47 h 95"/>
                <a:gd name="T56" fmla="*/ 1 w 48"/>
                <a:gd name="T57" fmla="*/ 37 h 95"/>
                <a:gd name="T58" fmla="*/ 1 w 48"/>
                <a:gd name="T59" fmla="*/ 27 h 95"/>
                <a:gd name="T60" fmla="*/ 1 w 48"/>
                <a:gd name="T61" fmla="*/ 18 h 95"/>
                <a:gd name="T62" fmla="*/ 4 w 48"/>
                <a:gd name="T63" fmla="*/ 5 h 95"/>
                <a:gd name="T64" fmla="*/ 5 w 48"/>
                <a:gd name="T6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95">
                  <a:moveTo>
                    <a:pt x="5" y="0"/>
                  </a:moveTo>
                  <a:cubicBezTo>
                    <a:pt x="5" y="0"/>
                    <a:pt x="5" y="2"/>
                    <a:pt x="5" y="5"/>
                  </a:cubicBezTo>
                  <a:cubicBezTo>
                    <a:pt x="5" y="8"/>
                    <a:pt x="5" y="13"/>
                    <a:pt x="5" y="18"/>
                  </a:cubicBezTo>
                  <a:cubicBezTo>
                    <a:pt x="5" y="21"/>
                    <a:pt x="6" y="23"/>
                    <a:pt x="6" y="27"/>
                  </a:cubicBezTo>
                  <a:cubicBezTo>
                    <a:pt x="6" y="30"/>
                    <a:pt x="6" y="33"/>
                    <a:pt x="7" y="36"/>
                  </a:cubicBezTo>
                  <a:cubicBezTo>
                    <a:pt x="7" y="39"/>
                    <a:pt x="8" y="43"/>
                    <a:pt x="9" y="46"/>
                  </a:cubicBezTo>
                  <a:cubicBezTo>
                    <a:pt x="9" y="49"/>
                    <a:pt x="10" y="53"/>
                    <a:pt x="11" y="56"/>
                  </a:cubicBezTo>
                  <a:cubicBezTo>
                    <a:pt x="12" y="59"/>
                    <a:pt x="14" y="62"/>
                    <a:pt x="15" y="65"/>
                  </a:cubicBezTo>
                  <a:cubicBezTo>
                    <a:pt x="17" y="68"/>
                    <a:pt x="18" y="71"/>
                    <a:pt x="20" y="74"/>
                  </a:cubicBezTo>
                  <a:cubicBezTo>
                    <a:pt x="20" y="75"/>
                    <a:pt x="21" y="75"/>
                    <a:pt x="21" y="76"/>
                  </a:cubicBezTo>
                  <a:cubicBezTo>
                    <a:pt x="22" y="76"/>
                    <a:pt x="22" y="77"/>
                    <a:pt x="23" y="78"/>
                  </a:cubicBezTo>
                  <a:cubicBezTo>
                    <a:pt x="24" y="79"/>
                    <a:pt x="25" y="80"/>
                    <a:pt x="26" y="81"/>
                  </a:cubicBezTo>
                  <a:cubicBezTo>
                    <a:pt x="27" y="82"/>
                    <a:pt x="28" y="83"/>
                    <a:pt x="29" y="84"/>
                  </a:cubicBezTo>
                  <a:cubicBezTo>
                    <a:pt x="30" y="85"/>
                    <a:pt x="31" y="86"/>
                    <a:pt x="32" y="86"/>
                  </a:cubicBezTo>
                  <a:cubicBezTo>
                    <a:pt x="34" y="88"/>
                    <a:pt x="36" y="89"/>
                    <a:pt x="38" y="90"/>
                  </a:cubicBezTo>
                  <a:cubicBezTo>
                    <a:pt x="40" y="91"/>
                    <a:pt x="42" y="92"/>
                    <a:pt x="43" y="93"/>
                  </a:cubicBezTo>
                  <a:cubicBezTo>
                    <a:pt x="46" y="94"/>
                    <a:pt x="48" y="95"/>
                    <a:pt x="48" y="95"/>
                  </a:cubicBezTo>
                  <a:cubicBezTo>
                    <a:pt x="48" y="95"/>
                    <a:pt x="46" y="95"/>
                    <a:pt x="43" y="94"/>
                  </a:cubicBezTo>
                  <a:cubicBezTo>
                    <a:pt x="41" y="94"/>
                    <a:pt x="39" y="93"/>
                    <a:pt x="37" y="93"/>
                  </a:cubicBezTo>
                  <a:cubicBezTo>
                    <a:pt x="35" y="92"/>
                    <a:pt x="32" y="91"/>
                    <a:pt x="30" y="90"/>
                  </a:cubicBezTo>
                  <a:cubicBezTo>
                    <a:pt x="29" y="89"/>
                    <a:pt x="27" y="88"/>
                    <a:pt x="26" y="88"/>
                  </a:cubicBezTo>
                  <a:cubicBezTo>
                    <a:pt x="25" y="87"/>
                    <a:pt x="24" y="86"/>
                    <a:pt x="22" y="85"/>
                  </a:cubicBezTo>
                  <a:cubicBezTo>
                    <a:pt x="21" y="84"/>
                    <a:pt x="20" y="83"/>
                    <a:pt x="19" y="81"/>
                  </a:cubicBezTo>
                  <a:cubicBezTo>
                    <a:pt x="18" y="81"/>
                    <a:pt x="17" y="80"/>
                    <a:pt x="17" y="80"/>
                  </a:cubicBezTo>
                  <a:cubicBezTo>
                    <a:pt x="16" y="79"/>
                    <a:pt x="16" y="78"/>
                    <a:pt x="15" y="78"/>
                  </a:cubicBezTo>
                  <a:cubicBezTo>
                    <a:pt x="13" y="75"/>
                    <a:pt x="11" y="72"/>
                    <a:pt x="9" y="68"/>
                  </a:cubicBezTo>
                  <a:cubicBezTo>
                    <a:pt x="7" y="65"/>
                    <a:pt x="6" y="62"/>
                    <a:pt x="5" y="58"/>
                  </a:cubicBezTo>
                  <a:cubicBezTo>
                    <a:pt x="3" y="54"/>
                    <a:pt x="3" y="51"/>
                    <a:pt x="2" y="47"/>
                  </a:cubicBezTo>
                  <a:cubicBezTo>
                    <a:pt x="1" y="44"/>
                    <a:pt x="1" y="40"/>
                    <a:pt x="1" y="37"/>
                  </a:cubicBezTo>
                  <a:cubicBezTo>
                    <a:pt x="0" y="33"/>
                    <a:pt x="1" y="30"/>
                    <a:pt x="1" y="27"/>
                  </a:cubicBezTo>
                  <a:cubicBezTo>
                    <a:pt x="1" y="23"/>
                    <a:pt x="1" y="20"/>
                    <a:pt x="1" y="18"/>
                  </a:cubicBezTo>
                  <a:cubicBezTo>
                    <a:pt x="2" y="12"/>
                    <a:pt x="3" y="8"/>
                    <a:pt x="4" y="5"/>
                  </a:cubicBezTo>
                  <a:cubicBezTo>
                    <a:pt x="4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39" name="Freeform 230">
              <a:extLst>
                <a:ext uri="{FF2B5EF4-FFF2-40B4-BE49-F238E27FC236}">
                  <a16:creationId xmlns:a16="http://schemas.microsoft.com/office/drawing/2014/main" id="{E2087701-F730-4D5A-B2F1-CB8E6502E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6861175"/>
              <a:ext cx="119063" cy="392113"/>
            </a:xfrm>
            <a:custGeom>
              <a:avLst/>
              <a:gdLst>
                <a:gd name="T0" fmla="*/ 8 w 43"/>
                <a:gd name="T1" fmla="*/ 0 h 142"/>
                <a:gd name="T2" fmla="*/ 12 w 43"/>
                <a:gd name="T3" fmla="*/ 5 h 142"/>
                <a:gd name="T4" fmla="*/ 17 w 43"/>
                <a:gd name="T5" fmla="*/ 12 h 142"/>
                <a:gd name="T6" fmla="*/ 20 w 43"/>
                <a:gd name="T7" fmla="*/ 16 h 142"/>
                <a:gd name="T8" fmla="*/ 23 w 43"/>
                <a:gd name="T9" fmla="*/ 20 h 142"/>
                <a:gd name="T10" fmla="*/ 29 w 43"/>
                <a:gd name="T11" fmla="*/ 31 h 142"/>
                <a:gd name="T12" fmla="*/ 35 w 43"/>
                <a:gd name="T13" fmla="*/ 44 h 142"/>
                <a:gd name="T14" fmla="*/ 40 w 43"/>
                <a:gd name="T15" fmla="*/ 59 h 142"/>
                <a:gd name="T16" fmla="*/ 43 w 43"/>
                <a:gd name="T17" fmla="*/ 74 h 142"/>
                <a:gd name="T18" fmla="*/ 42 w 43"/>
                <a:gd name="T19" fmla="*/ 91 h 142"/>
                <a:gd name="T20" fmla="*/ 38 w 43"/>
                <a:gd name="T21" fmla="*/ 106 h 142"/>
                <a:gd name="T22" fmla="*/ 31 w 43"/>
                <a:gd name="T23" fmla="*/ 119 h 142"/>
                <a:gd name="T24" fmla="*/ 22 w 43"/>
                <a:gd name="T25" fmla="*/ 128 h 142"/>
                <a:gd name="T26" fmla="*/ 18 w 43"/>
                <a:gd name="T27" fmla="*/ 132 h 142"/>
                <a:gd name="T28" fmla="*/ 14 w 43"/>
                <a:gd name="T29" fmla="*/ 135 h 142"/>
                <a:gd name="T30" fmla="*/ 10 w 43"/>
                <a:gd name="T31" fmla="*/ 137 h 142"/>
                <a:gd name="T32" fmla="*/ 7 w 43"/>
                <a:gd name="T33" fmla="*/ 139 h 142"/>
                <a:gd name="T34" fmla="*/ 2 w 43"/>
                <a:gd name="T35" fmla="*/ 141 h 142"/>
                <a:gd name="T36" fmla="*/ 0 w 43"/>
                <a:gd name="T37" fmla="*/ 142 h 142"/>
                <a:gd name="T38" fmla="*/ 2 w 43"/>
                <a:gd name="T39" fmla="*/ 141 h 142"/>
                <a:gd name="T40" fmla="*/ 6 w 43"/>
                <a:gd name="T41" fmla="*/ 137 h 142"/>
                <a:gd name="T42" fmla="*/ 8 w 43"/>
                <a:gd name="T43" fmla="*/ 135 h 142"/>
                <a:gd name="T44" fmla="*/ 12 w 43"/>
                <a:gd name="T45" fmla="*/ 132 h 142"/>
                <a:gd name="T46" fmla="*/ 19 w 43"/>
                <a:gd name="T47" fmla="*/ 124 h 142"/>
                <a:gd name="T48" fmla="*/ 22 w 43"/>
                <a:gd name="T49" fmla="*/ 120 h 142"/>
                <a:gd name="T50" fmla="*/ 24 w 43"/>
                <a:gd name="T51" fmla="*/ 117 h 142"/>
                <a:gd name="T52" fmla="*/ 25 w 43"/>
                <a:gd name="T53" fmla="*/ 115 h 142"/>
                <a:gd name="T54" fmla="*/ 31 w 43"/>
                <a:gd name="T55" fmla="*/ 103 h 142"/>
                <a:gd name="T56" fmla="*/ 33 w 43"/>
                <a:gd name="T57" fmla="*/ 75 h 142"/>
                <a:gd name="T58" fmla="*/ 31 w 43"/>
                <a:gd name="T59" fmla="*/ 61 h 142"/>
                <a:gd name="T60" fmla="*/ 27 w 43"/>
                <a:gd name="T61" fmla="*/ 47 h 142"/>
                <a:gd name="T62" fmla="*/ 23 w 43"/>
                <a:gd name="T63" fmla="*/ 34 h 142"/>
                <a:gd name="T64" fmla="*/ 18 w 43"/>
                <a:gd name="T65" fmla="*/ 23 h 142"/>
                <a:gd name="T66" fmla="*/ 14 w 43"/>
                <a:gd name="T67" fmla="*/ 13 h 142"/>
                <a:gd name="T68" fmla="*/ 11 w 43"/>
                <a:gd name="T69" fmla="*/ 6 h 142"/>
                <a:gd name="T70" fmla="*/ 8 w 43"/>
                <a:gd name="T7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142">
                  <a:moveTo>
                    <a:pt x="8" y="0"/>
                  </a:moveTo>
                  <a:cubicBezTo>
                    <a:pt x="8" y="0"/>
                    <a:pt x="9" y="2"/>
                    <a:pt x="12" y="5"/>
                  </a:cubicBezTo>
                  <a:cubicBezTo>
                    <a:pt x="14" y="7"/>
                    <a:pt x="15" y="9"/>
                    <a:pt x="17" y="12"/>
                  </a:cubicBezTo>
                  <a:cubicBezTo>
                    <a:pt x="18" y="13"/>
                    <a:pt x="19" y="14"/>
                    <a:pt x="20" y="16"/>
                  </a:cubicBezTo>
                  <a:cubicBezTo>
                    <a:pt x="21" y="17"/>
                    <a:pt x="22" y="19"/>
                    <a:pt x="23" y="20"/>
                  </a:cubicBezTo>
                  <a:cubicBezTo>
                    <a:pt x="25" y="24"/>
                    <a:pt x="27" y="27"/>
                    <a:pt x="29" y="31"/>
                  </a:cubicBezTo>
                  <a:cubicBezTo>
                    <a:pt x="31" y="35"/>
                    <a:pt x="33" y="40"/>
                    <a:pt x="35" y="44"/>
                  </a:cubicBezTo>
                  <a:cubicBezTo>
                    <a:pt x="37" y="49"/>
                    <a:pt x="39" y="54"/>
                    <a:pt x="40" y="59"/>
                  </a:cubicBezTo>
                  <a:cubicBezTo>
                    <a:pt x="41" y="64"/>
                    <a:pt x="42" y="69"/>
                    <a:pt x="43" y="74"/>
                  </a:cubicBezTo>
                  <a:cubicBezTo>
                    <a:pt x="43" y="80"/>
                    <a:pt x="43" y="85"/>
                    <a:pt x="42" y="91"/>
                  </a:cubicBezTo>
                  <a:cubicBezTo>
                    <a:pt x="42" y="96"/>
                    <a:pt x="40" y="101"/>
                    <a:pt x="38" y="106"/>
                  </a:cubicBezTo>
                  <a:cubicBezTo>
                    <a:pt x="36" y="111"/>
                    <a:pt x="34" y="115"/>
                    <a:pt x="31" y="119"/>
                  </a:cubicBezTo>
                  <a:cubicBezTo>
                    <a:pt x="28" y="122"/>
                    <a:pt x="25" y="125"/>
                    <a:pt x="22" y="128"/>
                  </a:cubicBezTo>
                  <a:cubicBezTo>
                    <a:pt x="21" y="129"/>
                    <a:pt x="19" y="131"/>
                    <a:pt x="18" y="132"/>
                  </a:cubicBezTo>
                  <a:cubicBezTo>
                    <a:pt x="16" y="133"/>
                    <a:pt x="15" y="134"/>
                    <a:pt x="14" y="135"/>
                  </a:cubicBezTo>
                  <a:cubicBezTo>
                    <a:pt x="12" y="136"/>
                    <a:pt x="11" y="136"/>
                    <a:pt x="10" y="137"/>
                  </a:cubicBezTo>
                  <a:cubicBezTo>
                    <a:pt x="9" y="138"/>
                    <a:pt x="8" y="138"/>
                    <a:pt x="7" y="139"/>
                  </a:cubicBezTo>
                  <a:cubicBezTo>
                    <a:pt x="5" y="140"/>
                    <a:pt x="3" y="141"/>
                    <a:pt x="2" y="141"/>
                  </a:cubicBezTo>
                  <a:cubicBezTo>
                    <a:pt x="1" y="142"/>
                    <a:pt x="0" y="142"/>
                    <a:pt x="0" y="142"/>
                  </a:cubicBezTo>
                  <a:cubicBezTo>
                    <a:pt x="0" y="142"/>
                    <a:pt x="1" y="141"/>
                    <a:pt x="2" y="141"/>
                  </a:cubicBezTo>
                  <a:cubicBezTo>
                    <a:pt x="3" y="140"/>
                    <a:pt x="4" y="139"/>
                    <a:pt x="6" y="137"/>
                  </a:cubicBezTo>
                  <a:cubicBezTo>
                    <a:pt x="6" y="137"/>
                    <a:pt x="7" y="136"/>
                    <a:pt x="8" y="135"/>
                  </a:cubicBezTo>
                  <a:cubicBezTo>
                    <a:pt x="9" y="134"/>
                    <a:pt x="10" y="133"/>
                    <a:pt x="12" y="132"/>
                  </a:cubicBezTo>
                  <a:cubicBezTo>
                    <a:pt x="14" y="130"/>
                    <a:pt x="16" y="127"/>
                    <a:pt x="19" y="124"/>
                  </a:cubicBezTo>
                  <a:cubicBezTo>
                    <a:pt x="20" y="123"/>
                    <a:pt x="21" y="122"/>
                    <a:pt x="22" y="120"/>
                  </a:cubicBezTo>
                  <a:cubicBezTo>
                    <a:pt x="23" y="119"/>
                    <a:pt x="23" y="118"/>
                    <a:pt x="24" y="117"/>
                  </a:cubicBezTo>
                  <a:cubicBezTo>
                    <a:pt x="24" y="116"/>
                    <a:pt x="25" y="116"/>
                    <a:pt x="25" y="115"/>
                  </a:cubicBezTo>
                  <a:cubicBezTo>
                    <a:pt x="27" y="111"/>
                    <a:pt x="29" y="107"/>
                    <a:pt x="31" y="103"/>
                  </a:cubicBezTo>
                  <a:cubicBezTo>
                    <a:pt x="33" y="94"/>
                    <a:pt x="34" y="85"/>
                    <a:pt x="33" y="75"/>
                  </a:cubicBezTo>
                  <a:cubicBezTo>
                    <a:pt x="33" y="70"/>
                    <a:pt x="32" y="66"/>
                    <a:pt x="31" y="61"/>
                  </a:cubicBezTo>
                  <a:cubicBezTo>
                    <a:pt x="30" y="56"/>
                    <a:pt x="29" y="51"/>
                    <a:pt x="27" y="47"/>
                  </a:cubicBezTo>
                  <a:cubicBezTo>
                    <a:pt x="26" y="43"/>
                    <a:pt x="25" y="38"/>
                    <a:pt x="23" y="34"/>
                  </a:cubicBezTo>
                  <a:cubicBezTo>
                    <a:pt x="21" y="30"/>
                    <a:pt x="20" y="26"/>
                    <a:pt x="18" y="23"/>
                  </a:cubicBezTo>
                  <a:cubicBezTo>
                    <a:pt x="17" y="19"/>
                    <a:pt x="15" y="16"/>
                    <a:pt x="14" y="13"/>
                  </a:cubicBezTo>
                  <a:cubicBezTo>
                    <a:pt x="13" y="11"/>
                    <a:pt x="12" y="8"/>
                    <a:pt x="11" y="6"/>
                  </a:cubicBezTo>
                  <a:cubicBezTo>
                    <a:pt x="9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0" name="Freeform 231">
              <a:extLst>
                <a:ext uri="{FF2B5EF4-FFF2-40B4-BE49-F238E27FC236}">
                  <a16:creationId xmlns:a16="http://schemas.microsoft.com/office/drawing/2014/main" id="{F52108D6-C537-46BC-8266-4D681C9C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6388" y="6562725"/>
              <a:ext cx="149225" cy="579438"/>
            </a:xfrm>
            <a:custGeom>
              <a:avLst/>
              <a:gdLst>
                <a:gd name="T0" fmla="*/ 46 w 54"/>
                <a:gd name="T1" fmla="*/ 0 h 210"/>
                <a:gd name="T2" fmla="*/ 47 w 54"/>
                <a:gd name="T3" fmla="*/ 2 h 210"/>
                <a:gd name="T4" fmla="*/ 49 w 54"/>
                <a:gd name="T5" fmla="*/ 9 h 210"/>
                <a:gd name="T6" fmla="*/ 53 w 54"/>
                <a:gd name="T7" fmla="*/ 35 h 210"/>
                <a:gd name="T8" fmla="*/ 54 w 54"/>
                <a:gd name="T9" fmla="*/ 52 h 210"/>
                <a:gd name="T10" fmla="*/ 52 w 54"/>
                <a:gd name="T11" fmla="*/ 72 h 210"/>
                <a:gd name="T12" fmla="*/ 46 w 54"/>
                <a:gd name="T13" fmla="*/ 92 h 210"/>
                <a:gd name="T14" fmla="*/ 36 w 54"/>
                <a:gd name="T15" fmla="*/ 111 h 210"/>
                <a:gd name="T16" fmla="*/ 33 w 54"/>
                <a:gd name="T17" fmla="*/ 116 h 210"/>
                <a:gd name="T18" fmla="*/ 30 w 54"/>
                <a:gd name="T19" fmla="*/ 120 h 210"/>
                <a:gd name="T20" fmla="*/ 26 w 54"/>
                <a:gd name="T21" fmla="*/ 124 h 210"/>
                <a:gd name="T22" fmla="*/ 23 w 54"/>
                <a:gd name="T23" fmla="*/ 128 h 210"/>
                <a:gd name="T24" fmla="*/ 13 w 54"/>
                <a:gd name="T25" fmla="*/ 144 h 210"/>
                <a:gd name="T26" fmla="*/ 7 w 54"/>
                <a:gd name="T27" fmla="*/ 161 h 210"/>
                <a:gd name="T28" fmla="*/ 6 w 54"/>
                <a:gd name="T29" fmla="*/ 177 h 210"/>
                <a:gd name="T30" fmla="*/ 9 w 54"/>
                <a:gd name="T31" fmla="*/ 191 h 210"/>
                <a:gd name="T32" fmla="*/ 12 w 54"/>
                <a:gd name="T33" fmla="*/ 202 h 210"/>
                <a:gd name="T34" fmla="*/ 16 w 54"/>
                <a:gd name="T35" fmla="*/ 210 h 210"/>
                <a:gd name="T36" fmla="*/ 11 w 54"/>
                <a:gd name="T37" fmla="*/ 202 h 210"/>
                <a:gd name="T38" fmla="*/ 1 w 54"/>
                <a:gd name="T39" fmla="*/ 178 h 210"/>
                <a:gd name="T40" fmla="*/ 0 w 54"/>
                <a:gd name="T41" fmla="*/ 160 h 210"/>
                <a:gd name="T42" fmla="*/ 5 w 54"/>
                <a:gd name="T43" fmla="*/ 141 h 210"/>
                <a:gd name="T44" fmla="*/ 16 w 54"/>
                <a:gd name="T45" fmla="*/ 122 h 210"/>
                <a:gd name="T46" fmla="*/ 19 w 54"/>
                <a:gd name="T47" fmla="*/ 118 h 210"/>
                <a:gd name="T48" fmla="*/ 23 w 54"/>
                <a:gd name="T49" fmla="*/ 114 h 210"/>
                <a:gd name="T50" fmla="*/ 26 w 54"/>
                <a:gd name="T51" fmla="*/ 110 h 210"/>
                <a:gd name="T52" fmla="*/ 28 w 54"/>
                <a:gd name="T53" fmla="*/ 106 h 210"/>
                <a:gd name="T54" fmla="*/ 38 w 54"/>
                <a:gd name="T55" fmla="*/ 89 h 210"/>
                <a:gd name="T56" fmla="*/ 44 w 54"/>
                <a:gd name="T57" fmla="*/ 70 h 210"/>
                <a:gd name="T58" fmla="*/ 47 w 54"/>
                <a:gd name="T59" fmla="*/ 52 h 210"/>
                <a:gd name="T60" fmla="*/ 48 w 54"/>
                <a:gd name="T61" fmla="*/ 35 h 210"/>
                <a:gd name="T62" fmla="*/ 47 w 54"/>
                <a:gd name="T63" fmla="*/ 10 h 210"/>
                <a:gd name="T64" fmla="*/ 47 w 54"/>
                <a:gd name="T65" fmla="*/ 3 h 210"/>
                <a:gd name="T66" fmla="*/ 46 w 54"/>
                <a:gd name="T6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210">
                  <a:moveTo>
                    <a:pt x="46" y="0"/>
                  </a:moveTo>
                  <a:cubicBezTo>
                    <a:pt x="46" y="0"/>
                    <a:pt x="47" y="1"/>
                    <a:pt x="47" y="2"/>
                  </a:cubicBezTo>
                  <a:cubicBezTo>
                    <a:pt x="48" y="4"/>
                    <a:pt x="48" y="6"/>
                    <a:pt x="49" y="9"/>
                  </a:cubicBezTo>
                  <a:cubicBezTo>
                    <a:pt x="51" y="15"/>
                    <a:pt x="52" y="24"/>
                    <a:pt x="53" y="35"/>
                  </a:cubicBezTo>
                  <a:cubicBezTo>
                    <a:pt x="54" y="40"/>
                    <a:pt x="54" y="46"/>
                    <a:pt x="54" y="52"/>
                  </a:cubicBezTo>
                  <a:cubicBezTo>
                    <a:pt x="53" y="58"/>
                    <a:pt x="53" y="65"/>
                    <a:pt x="52" y="72"/>
                  </a:cubicBezTo>
                  <a:cubicBezTo>
                    <a:pt x="50" y="78"/>
                    <a:pt x="49" y="85"/>
                    <a:pt x="46" y="92"/>
                  </a:cubicBezTo>
                  <a:cubicBezTo>
                    <a:pt x="43" y="98"/>
                    <a:pt x="40" y="105"/>
                    <a:pt x="36" y="111"/>
                  </a:cubicBezTo>
                  <a:cubicBezTo>
                    <a:pt x="35" y="113"/>
                    <a:pt x="34" y="114"/>
                    <a:pt x="33" y="116"/>
                  </a:cubicBezTo>
                  <a:cubicBezTo>
                    <a:pt x="32" y="117"/>
                    <a:pt x="31" y="119"/>
                    <a:pt x="30" y="120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4" y="127"/>
                    <a:pt x="23" y="128"/>
                  </a:cubicBezTo>
                  <a:cubicBezTo>
                    <a:pt x="19" y="133"/>
                    <a:pt x="15" y="139"/>
                    <a:pt x="13" y="144"/>
                  </a:cubicBezTo>
                  <a:cubicBezTo>
                    <a:pt x="10" y="150"/>
                    <a:pt x="8" y="156"/>
                    <a:pt x="7" y="161"/>
                  </a:cubicBezTo>
                  <a:cubicBezTo>
                    <a:pt x="6" y="167"/>
                    <a:pt x="6" y="172"/>
                    <a:pt x="6" y="177"/>
                  </a:cubicBezTo>
                  <a:cubicBezTo>
                    <a:pt x="7" y="183"/>
                    <a:pt x="8" y="187"/>
                    <a:pt x="9" y="191"/>
                  </a:cubicBezTo>
                  <a:cubicBezTo>
                    <a:pt x="10" y="195"/>
                    <a:pt x="11" y="199"/>
                    <a:pt x="12" y="202"/>
                  </a:cubicBezTo>
                  <a:cubicBezTo>
                    <a:pt x="15" y="207"/>
                    <a:pt x="16" y="210"/>
                    <a:pt x="16" y="210"/>
                  </a:cubicBezTo>
                  <a:cubicBezTo>
                    <a:pt x="16" y="210"/>
                    <a:pt x="14" y="208"/>
                    <a:pt x="11" y="202"/>
                  </a:cubicBezTo>
                  <a:cubicBezTo>
                    <a:pt x="7" y="197"/>
                    <a:pt x="3" y="189"/>
                    <a:pt x="1" y="178"/>
                  </a:cubicBezTo>
                  <a:cubicBezTo>
                    <a:pt x="0" y="173"/>
                    <a:pt x="0" y="167"/>
                    <a:pt x="0" y="160"/>
                  </a:cubicBezTo>
                  <a:cubicBezTo>
                    <a:pt x="1" y="154"/>
                    <a:pt x="3" y="147"/>
                    <a:pt x="5" y="141"/>
                  </a:cubicBezTo>
                  <a:cubicBezTo>
                    <a:pt x="8" y="135"/>
                    <a:pt x="11" y="128"/>
                    <a:pt x="16" y="122"/>
                  </a:cubicBezTo>
                  <a:cubicBezTo>
                    <a:pt x="17" y="121"/>
                    <a:pt x="18" y="120"/>
                    <a:pt x="19" y="118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4" y="113"/>
                    <a:pt x="25" y="112"/>
                    <a:pt x="26" y="110"/>
                  </a:cubicBezTo>
                  <a:cubicBezTo>
                    <a:pt x="27" y="109"/>
                    <a:pt x="28" y="108"/>
                    <a:pt x="28" y="106"/>
                  </a:cubicBezTo>
                  <a:cubicBezTo>
                    <a:pt x="32" y="101"/>
                    <a:pt x="35" y="95"/>
                    <a:pt x="38" y="89"/>
                  </a:cubicBezTo>
                  <a:cubicBezTo>
                    <a:pt x="40" y="82"/>
                    <a:pt x="42" y="76"/>
                    <a:pt x="44" y="70"/>
                  </a:cubicBezTo>
                  <a:cubicBezTo>
                    <a:pt x="45" y="64"/>
                    <a:pt x="46" y="58"/>
                    <a:pt x="47" y="52"/>
                  </a:cubicBezTo>
                  <a:cubicBezTo>
                    <a:pt x="47" y="46"/>
                    <a:pt x="48" y="40"/>
                    <a:pt x="48" y="35"/>
                  </a:cubicBezTo>
                  <a:cubicBezTo>
                    <a:pt x="48" y="25"/>
                    <a:pt x="48" y="16"/>
                    <a:pt x="47" y="10"/>
                  </a:cubicBezTo>
                  <a:cubicBezTo>
                    <a:pt x="47" y="7"/>
                    <a:pt x="47" y="4"/>
                    <a:pt x="47" y="3"/>
                  </a:cubicBezTo>
                  <a:cubicBezTo>
                    <a:pt x="46" y="1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1" name="Freeform 232">
              <a:extLst>
                <a:ext uri="{FF2B5EF4-FFF2-40B4-BE49-F238E27FC236}">
                  <a16:creationId xmlns:a16="http://schemas.microsoft.com/office/drawing/2014/main" id="{4F678CDD-D070-46F2-A9E9-796EC08E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5288" y="7823200"/>
              <a:ext cx="149225" cy="52388"/>
            </a:xfrm>
            <a:custGeom>
              <a:avLst/>
              <a:gdLst>
                <a:gd name="T0" fmla="*/ 0 w 54"/>
                <a:gd name="T1" fmla="*/ 0 h 19"/>
                <a:gd name="T2" fmla="*/ 2 w 54"/>
                <a:gd name="T3" fmla="*/ 1 h 19"/>
                <a:gd name="T4" fmla="*/ 8 w 54"/>
                <a:gd name="T5" fmla="*/ 4 h 19"/>
                <a:gd name="T6" fmla="*/ 12 w 54"/>
                <a:gd name="T7" fmla="*/ 6 h 19"/>
                <a:gd name="T8" fmla="*/ 16 w 54"/>
                <a:gd name="T9" fmla="*/ 7 h 19"/>
                <a:gd name="T10" fmla="*/ 21 w 54"/>
                <a:gd name="T11" fmla="*/ 9 h 19"/>
                <a:gd name="T12" fmla="*/ 26 w 54"/>
                <a:gd name="T13" fmla="*/ 10 h 19"/>
                <a:gd name="T14" fmla="*/ 31 w 54"/>
                <a:gd name="T15" fmla="*/ 11 h 19"/>
                <a:gd name="T16" fmla="*/ 36 w 54"/>
                <a:gd name="T17" fmla="*/ 11 h 19"/>
                <a:gd name="T18" fmla="*/ 41 w 54"/>
                <a:gd name="T19" fmla="*/ 11 h 19"/>
                <a:gd name="T20" fmla="*/ 45 w 54"/>
                <a:gd name="T21" fmla="*/ 11 h 19"/>
                <a:gd name="T22" fmla="*/ 49 w 54"/>
                <a:gd name="T23" fmla="*/ 11 h 19"/>
                <a:gd name="T24" fmla="*/ 52 w 54"/>
                <a:gd name="T25" fmla="*/ 11 h 19"/>
                <a:gd name="T26" fmla="*/ 54 w 54"/>
                <a:gd name="T27" fmla="*/ 11 h 19"/>
                <a:gd name="T28" fmla="*/ 52 w 54"/>
                <a:gd name="T29" fmla="*/ 12 h 19"/>
                <a:gd name="T30" fmla="*/ 50 w 54"/>
                <a:gd name="T31" fmla="*/ 14 h 19"/>
                <a:gd name="T32" fmla="*/ 46 w 54"/>
                <a:gd name="T33" fmla="*/ 16 h 19"/>
                <a:gd name="T34" fmla="*/ 41 w 54"/>
                <a:gd name="T35" fmla="*/ 17 h 19"/>
                <a:gd name="T36" fmla="*/ 36 w 54"/>
                <a:gd name="T37" fmla="*/ 18 h 19"/>
                <a:gd name="T38" fmla="*/ 30 w 54"/>
                <a:gd name="T39" fmla="*/ 19 h 19"/>
                <a:gd name="T40" fmla="*/ 24 w 54"/>
                <a:gd name="T41" fmla="*/ 18 h 19"/>
                <a:gd name="T42" fmla="*/ 5 w 54"/>
                <a:gd name="T43" fmla="*/ 8 h 19"/>
                <a:gd name="T44" fmla="*/ 0 w 54"/>
                <a:gd name="T4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19">
                  <a:moveTo>
                    <a:pt x="0" y="0"/>
                  </a:moveTo>
                  <a:cubicBezTo>
                    <a:pt x="0" y="0"/>
                    <a:pt x="0" y="0"/>
                    <a:pt x="2" y="1"/>
                  </a:cubicBezTo>
                  <a:cubicBezTo>
                    <a:pt x="3" y="2"/>
                    <a:pt x="5" y="3"/>
                    <a:pt x="8" y="4"/>
                  </a:cubicBezTo>
                  <a:cubicBezTo>
                    <a:pt x="9" y="4"/>
                    <a:pt x="11" y="5"/>
                    <a:pt x="12" y="6"/>
                  </a:cubicBezTo>
                  <a:cubicBezTo>
                    <a:pt x="13" y="6"/>
                    <a:pt x="15" y="7"/>
                    <a:pt x="16" y="7"/>
                  </a:cubicBezTo>
                  <a:cubicBezTo>
                    <a:pt x="18" y="8"/>
                    <a:pt x="20" y="8"/>
                    <a:pt x="21" y="9"/>
                  </a:cubicBezTo>
                  <a:cubicBezTo>
                    <a:pt x="23" y="9"/>
                    <a:pt x="24" y="10"/>
                    <a:pt x="26" y="10"/>
                  </a:cubicBezTo>
                  <a:cubicBezTo>
                    <a:pt x="28" y="10"/>
                    <a:pt x="29" y="11"/>
                    <a:pt x="31" y="11"/>
                  </a:cubicBezTo>
                  <a:cubicBezTo>
                    <a:pt x="33" y="11"/>
                    <a:pt x="34" y="11"/>
                    <a:pt x="36" y="11"/>
                  </a:cubicBezTo>
                  <a:cubicBezTo>
                    <a:pt x="38" y="12"/>
                    <a:pt x="39" y="11"/>
                    <a:pt x="41" y="11"/>
                  </a:cubicBezTo>
                  <a:cubicBezTo>
                    <a:pt x="42" y="12"/>
                    <a:pt x="44" y="11"/>
                    <a:pt x="45" y="11"/>
                  </a:cubicBezTo>
                  <a:cubicBezTo>
                    <a:pt x="46" y="11"/>
                    <a:pt x="48" y="11"/>
                    <a:pt x="49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3" y="11"/>
                    <a:pt x="54" y="11"/>
                    <a:pt x="54" y="11"/>
                  </a:cubicBezTo>
                  <a:cubicBezTo>
                    <a:pt x="54" y="11"/>
                    <a:pt x="53" y="11"/>
                    <a:pt x="52" y="12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5"/>
                    <a:pt x="47" y="15"/>
                    <a:pt x="46" y="16"/>
                  </a:cubicBezTo>
                  <a:cubicBezTo>
                    <a:pt x="45" y="16"/>
                    <a:pt x="43" y="17"/>
                    <a:pt x="41" y="17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4" y="18"/>
                    <a:pt x="32" y="19"/>
                    <a:pt x="30" y="19"/>
                  </a:cubicBezTo>
                  <a:cubicBezTo>
                    <a:pt x="28" y="18"/>
                    <a:pt x="26" y="18"/>
                    <a:pt x="24" y="18"/>
                  </a:cubicBezTo>
                  <a:cubicBezTo>
                    <a:pt x="16" y="16"/>
                    <a:pt x="10" y="12"/>
                    <a:pt x="5" y="8"/>
                  </a:cubicBezTo>
                  <a:cubicBezTo>
                    <a:pt x="1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2" name="Freeform 233">
              <a:extLst>
                <a:ext uri="{FF2B5EF4-FFF2-40B4-BE49-F238E27FC236}">
                  <a16:creationId xmlns:a16="http://schemas.microsoft.com/office/drawing/2014/main" id="{4BEF45F0-DAB9-4782-91EE-492BB7F01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1825" y="7797800"/>
              <a:ext cx="141288" cy="74613"/>
            </a:xfrm>
            <a:custGeom>
              <a:avLst/>
              <a:gdLst>
                <a:gd name="T0" fmla="*/ 0 w 51"/>
                <a:gd name="T1" fmla="*/ 23 h 27"/>
                <a:gd name="T2" fmla="*/ 3 w 51"/>
                <a:gd name="T3" fmla="*/ 23 h 27"/>
                <a:gd name="T4" fmla="*/ 10 w 51"/>
                <a:gd name="T5" fmla="*/ 22 h 27"/>
                <a:gd name="T6" fmla="*/ 14 w 51"/>
                <a:gd name="T7" fmla="*/ 21 h 27"/>
                <a:gd name="T8" fmla="*/ 18 w 51"/>
                <a:gd name="T9" fmla="*/ 19 h 27"/>
                <a:gd name="T10" fmla="*/ 23 w 51"/>
                <a:gd name="T11" fmla="*/ 18 h 27"/>
                <a:gd name="T12" fmla="*/ 28 w 51"/>
                <a:gd name="T13" fmla="*/ 16 h 27"/>
                <a:gd name="T14" fmla="*/ 32 w 51"/>
                <a:gd name="T15" fmla="*/ 14 h 27"/>
                <a:gd name="T16" fmla="*/ 37 w 51"/>
                <a:gd name="T17" fmla="*/ 11 h 27"/>
                <a:gd name="T18" fmla="*/ 40 w 51"/>
                <a:gd name="T19" fmla="*/ 9 h 27"/>
                <a:gd name="T20" fmla="*/ 44 w 51"/>
                <a:gd name="T21" fmla="*/ 6 h 27"/>
                <a:gd name="T22" fmla="*/ 47 w 51"/>
                <a:gd name="T23" fmla="*/ 4 h 27"/>
                <a:gd name="T24" fmla="*/ 49 w 51"/>
                <a:gd name="T25" fmla="*/ 2 h 27"/>
                <a:gd name="T26" fmla="*/ 51 w 51"/>
                <a:gd name="T27" fmla="*/ 0 h 27"/>
                <a:gd name="T28" fmla="*/ 50 w 51"/>
                <a:gd name="T29" fmla="*/ 3 h 27"/>
                <a:gd name="T30" fmla="*/ 49 w 51"/>
                <a:gd name="T31" fmla="*/ 6 h 27"/>
                <a:gd name="T32" fmla="*/ 47 w 51"/>
                <a:gd name="T33" fmla="*/ 9 h 27"/>
                <a:gd name="T34" fmla="*/ 45 w 51"/>
                <a:gd name="T35" fmla="*/ 13 h 27"/>
                <a:gd name="T36" fmla="*/ 41 w 51"/>
                <a:gd name="T37" fmla="*/ 17 h 27"/>
                <a:gd name="T38" fmla="*/ 36 w 51"/>
                <a:gd name="T39" fmla="*/ 20 h 27"/>
                <a:gd name="T40" fmla="*/ 31 w 51"/>
                <a:gd name="T41" fmla="*/ 23 h 27"/>
                <a:gd name="T42" fmla="*/ 10 w 51"/>
                <a:gd name="T43" fmla="*/ 26 h 27"/>
                <a:gd name="T44" fmla="*/ 0 w 51"/>
                <a:gd name="T4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27">
                  <a:moveTo>
                    <a:pt x="0" y="23"/>
                  </a:moveTo>
                  <a:cubicBezTo>
                    <a:pt x="0" y="23"/>
                    <a:pt x="1" y="23"/>
                    <a:pt x="3" y="23"/>
                  </a:cubicBezTo>
                  <a:cubicBezTo>
                    <a:pt x="5" y="23"/>
                    <a:pt x="7" y="22"/>
                    <a:pt x="10" y="22"/>
                  </a:cubicBezTo>
                  <a:cubicBezTo>
                    <a:pt x="11" y="21"/>
                    <a:pt x="12" y="21"/>
                    <a:pt x="14" y="21"/>
                  </a:cubicBezTo>
                  <a:cubicBezTo>
                    <a:pt x="15" y="20"/>
                    <a:pt x="17" y="20"/>
                    <a:pt x="18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5" y="17"/>
                    <a:pt x="26" y="17"/>
                    <a:pt x="28" y="16"/>
                  </a:cubicBezTo>
                  <a:cubicBezTo>
                    <a:pt x="29" y="15"/>
                    <a:pt x="31" y="14"/>
                    <a:pt x="32" y="14"/>
                  </a:cubicBezTo>
                  <a:cubicBezTo>
                    <a:pt x="34" y="13"/>
                    <a:pt x="35" y="12"/>
                    <a:pt x="37" y="11"/>
                  </a:cubicBezTo>
                  <a:cubicBezTo>
                    <a:pt x="38" y="10"/>
                    <a:pt x="39" y="9"/>
                    <a:pt x="40" y="9"/>
                  </a:cubicBezTo>
                  <a:cubicBezTo>
                    <a:pt x="42" y="8"/>
                    <a:pt x="43" y="7"/>
                    <a:pt x="44" y="6"/>
                  </a:cubicBezTo>
                  <a:cubicBezTo>
                    <a:pt x="45" y="5"/>
                    <a:pt x="46" y="4"/>
                    <a:pt x="47" y="4"/>
                  </a:cubicBezTo>
                  <a:cubicBezTo>
                    <a:pt x="48" y="3"/>
                    <a:pt x="48" y="2"/>
                    <a:pt x="49" y="2"/>
                  </a:cubicBezTo>
                  <a:cubicBezTo>
                    <a:pt x="50" y="1"/>
                    <a:pt x="51" y="0"/>
                    <a:pt x="51" y="0"/>
                  </a:cubicBezTo>
                  <a:cubicBezTo>
                    <a:pt x="51" y="0"/>
                    <a:pt x="51" y="1"/>
                    <a:pt x="50" y="3"/>
                  </a:cubicBezTo>
                  <a:cubicBezTo>
                    <a:pt x="50" y="3"/>
                    <a:pt x="50" y="4"/>
                    <a:pt x="49" y="6"/>
                  </a:cubicBezTo>
                  <a:cubicBezTo>
                    <a:pt x="49" y="7"/>
                    <a:pt x="48" y="8"/>
                    <a:pt x="47" y="9"/>
                  </a:cubicBezTo>
                  <a:cubicBezTo>
                    <a:pt x="47" y="10"/>
                    <a:pt x="46" y="12"/>
                    <a:pt x="45" y="13"/>
                  </a:cubicBezTo>
                  <a:cubicBezTo>
                    <a:pt x="43" y="14"/>
                    <a:pt x="42" y="16"/>
                    <a:pt x="41" y="17"/>
                  </a:cubicBezTo>
                  <a:cubicBezTo>
                    <a:pt x="39" y="18"/>
                    <a:pt x="38" y="19"/>
                    <a:pt x="36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24" y="27"/>
                    <a:pt x="16" y="27"/>
                    <a:pt x="10" y="26"/>
                  </a:cubicBezTo>
                  <a:cubicBezTo>
                    <a:pt x="4" y="25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3" name="Freeform 234">
              <a:extLst>
                <a:ext uri="{FF2B5EF4-FFF2-40B4-BE49-F238E27FC236}">
                  <a16:creationId xmlns:a16="http://schemas.microsoft.com/office/drawing/2014/main" id="{BC769166-F186-42D0-AC6D-639A26D3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8804275"/>
              <a:ext cx="14288" cy="30163"/>
            </a:xfrm>
            <a:custGeom>
              <a:avLst/>
              <a:gdLst>
                <a:gd name="T0" fmla="*/ 0 w 5"/>
                <a:gd name="T1" fmla="*/ 0 h 11"/>
                <a:gd name="T2" fmla="*/ 3 w 5"/>
                <a:gd name="T3" fmla="*/ 1 h 11"/>
                <a:gd name="T4" fmla="*/ 5 w 5"/>
                <a:gd name="T5" fmla="*/ 6 h 11"/>
                <a:gd name="T6" fmla="*/ 4 w 5"/>
                <a:gd name="T7" fmla="*/ 9 h 11"/>
                <a:gd name="T8" fmla="*/ 3 w 5"/>
                <a:gd name="T9" fmla="*/ 10 h 11"/>
                <a:gd name="T10" fmla="*/ 0 w 5"/>
                <a:gd name="T11" fmla="*/ 11 h 11"/>
                <a:gd name="T12" fmla="*/ 1 w 5"/>
                <a:gd name="T13" fmla="*/ 9 h 11"/>
                <a:gd name="T14" fmla="*/ 1 w 5"/>
                <a:gd name="T15" fmla="*/ 6 h 11"/>
                <a:gd name="T16" fmla="*/ 1 w 5"/>
                <a:gd name="T17" fmla="*/ 3 h 11"/>
                <a:gd name="T18" fmla="*/ 0 w 5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5" y="3"/>
                    <a:pt x="5" y="6"/>
                  </a:cubicBezTo>
                  <a:cubicBezTo>
                    <a:pt x="5" y="7"/>
                    <a:pt x="5" y="8"/>
                    <a:pt x="4" y="9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4" name="Freeform 235">
              <a:extLst>
                <a:ext uri="{FF2B5EF4-FFF2-40B4-BE49-F238E27FC236}">
                  <a16:creationId xmlns:a16="http://schemas.microsoft.com/office/drawing/2014/main" id="{653C778F-D653-4877-B685-F0B24C93A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4538" y="8799513"/>
              <a:ext cx="22225" cy="23813"/>
            </a:xfrm>
            <a:custGeom>
              <a:avLst/>
              <a:gdLst>
                <a:gd name="T0" fmla="*/ 6 w 8"/>
                <a:gd name="T1" fmla="*/ 0 h 9"/>
                <a:gd name="T2" fmla="*/ 8 w 8"/>
                <a:gd name="T3" fmla="*/ 2 h 9"/>
                <a:gd name="T4" fmla="*/ 7 w 8"/>
                <a:gd name="T5" fmla="*/ 7 h 9"/>
                <a:gd name="T6" fmla="*/ 5 w 8"/>
                <a:gd name="T7" fmla="*/ 9 h 9"/>
                <a:gd name="T8" fmla="*/ 2 w 8"/>
                <a:gd name="T9" fmla="*/ 9 h 9"/>
                <a:gd name="T10" fmla="*/ 0 w 8"/>
                <a:gd name="T11" fmla="*/ 8 h 9"/>
                <a:gd name="T12" fmla="*/ 2 w 8"/>
                <a:gd name="T13" fmla="*/ 7 h 9"/>
                <a:gd name="T14" fmla="*/ 4 w 8"/>
                <a:gd name="T15" fmla="*/ 4 h 9"/>
                <a:gd name="T16" fmla="*/ 5 w 8"/>
                <a:gd name="T17" fmla="*/ 2 h 9"/>
                <a:gd name="T18" fmla="*/ 6 w 8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6" y="0"/>
                    <a:pt x="7" y="0"/>
                    <a:pt x="8" y="2"/>
                  </a:cubicBezTo>
                  <a:cubicBezTo>
                    <a:pt x="8" y="3"/>
                    <a:pt x="8" y="5"/>
                    <a:pt x="7" y="7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</p:grpSp>
      <p:pic>
        <p:nvPicPr>
          <p:cNvPr id="245" name="Picture 2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48" y="290890"/>
            <a:ext cx="1639330" cy="1367481"/>
          </a:xfrm>
          <a:prstGeom prst="rect">
            <a:avLst/>
          </a:prstGeom>
        </p:spPr>
      </p:pic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6246CED-3EE2-4A58-80E7-AF54C540C7E1}"/>
              </a:ext>
            </a:extLst>
          </p:cNvPr>
          <p:cNvGrpSpPr/>
          <p:nvPr/>
        </p:nvGrpSpPr>
        <p:grpSpPr>
          <a:xfrm>
            <a:off x="7942426" y="3292940"/>
            <a:ext cx="658691" cy="1558928"/>
            <a:chOff x="16738600" y="6340475"/>
            <a:chExt cx="1281113" cy="2546351"/>
          </a:xfrm>
        </p:grpSpPr>
        <p:sp>
          <p:nvSpPr>
            <p:cNvPr id="247" name="Freeform 207">
              <a:extLst>
                <a:ext uri="{FF2B5EF4-FFF2-40B4-BE49-F238E27FC236}">
                  <a16:creationId xmlns:a16="http://schemas.microsoft.com/office/drawing/2014/main" id="{5AF95AA2-E56B-4E44-84EB-32F9C8AFB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0063" y="8770938"/>
              <a:ext cx="203200" cy="115888"/>
            </a:xfrm>
            <a:custGeom>
              <a:avLst/>
              <a:gdLst>
                <a:gd name="T0" fmla="*/ 4 w 74"/>
                <a:gd name="T1" fmla="*/ 18 h 42"/>
                <a:gd name="T2" fmla="*/ 18 w 74"/>
                <a:gd name="T3" fmla="*/ 41 h 42"/>
                <a:gd name="T4" fmla="*/ 22 w 74"/>
                <a:gd name="T5" fmla="*/ 40 h 42"/>
                <a:gd name="T6" fmla="*/ 51 w 74"/>
                <a:gd name="T7" fmla="*/ 22 h 42"/>
                <a:gd name="T8" fmla="*/ 53 w 74"/>
                <a:gd name="T9" fmla="*/ 22 h 42"/>
                <a:gd name="T10" fmla="*/ 72 w 74"/>
                <a:gd name="T11" fmla="*/ 13 h 42"/>
                <a:gd name="T12" fmla="*/ 72 w 74"/>
                <a:gd name="T13" fmla="*/ 6 h 42"/>
                <a:gd name="T14" fmla="*/ 51 w 74"/>
                <a:gd name="T15" fmla="*/ 7 h 42"/>
                <a:gd name="T16" fmla="*/ 4 w 74"/>
                <a:gd name="T17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4" y="18"/>
                  </a:moveTo>
                  <a:cubicBezTo>
                    <a:pt x="0" y="36"/>
                    <a:pt x="5" y="42"/>
                    <a:pt x="18" y="41"/>
                  </a:cubicBezTo>
                  <a:cubicBezTo>
                    <a:pt x="19" y="41"/>
                    <a:pt x="21" y="41"/>
                    <a:pt x="22" y="40"/>
                  </a:cubicBezTo>
                  <a:cubicBezTo>
                    <a:pt x="31" y="32"/>
                    <a:pt x="41" y="26"/>
                    <a:pt x="51" y="22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60" y="22"/>
                    <a:pt x="66" y="18"/>
                    <a:pt x="72" y="13"/>
                  </a:cubicBezTo>
                  <a:cubicBezTo>
                    <a:pt x="73" y="11"/>
                    <a:pt x="74" y="8"/>
                    <a:pt x="72" y="6"/>
                  </a:cubicBezTo>
                  <a:cubicBezTo>
                    <a:pt x="69" y="0"/>
                    <a:pt x="60" y="2"/>
                    <a:pt x="51" y="7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8" name="Freeform 208">
              <a:extLst>
                <a:ext uri="{FF2B5EF4-FFF2-40B4-BE49-F238E27FC236}">
                  <a16:creationId xmlns:a16="http://schemas.microsoft.com/office/drawing/2014/main" id="{EB0A8126-6722-4D95-A6E8-658535D4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388" y="8789988"/>
              <a:ext cx="217488" cy="84138"/>
            </a:xfrm>
            <a:custGeom>
              <a:avLst/>
              <a:gdLst>
                <a:gd name="T0" fmla="*/ 9 w 79"/>
                <a:gd name="T1" fmla="*/ 4 h 30"/>
                <a:gd name="T2" fmla="*/ 17 w 79"/>
                <a:gd name="T3" fmla="*/ 30 h 30"/>
                <a:gd name="T4" fmla="*/ 21 w 79"/>
                <a:gd name="T5" fmla="*/ 29 h 30"/>
                <a:gd name="T6" fmla="*/ 54 w 79"/>
                <a:gd name="T7" fmla="*/ 18 h 30"/>
                <a:gd name="T8" fmla="*/ 56 w 79"/>
                <a:gd name="T9" fmla="*/ 18 h 30"/>
                <a:gd name="T10" fmla="*/ 75 w 79"/>
                <a:gd name="T11" fmla="*/ 13 h 30"/>
                <a:gd name="T12" fmla="*/ 78 w 79"/>
                <a:gd name="T13" fmla="*/ 7 h 30"/>
                <a:gd name="T14" fmla="*/ 56 w 79"/>
                <a:gd name="T15" fmla="*/ 3 h 30"/>
                <a:gd name="T16" fmla="*/ 9 w 79"/>
                <a:gd name="T1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0">
                  <a:moveTo>
                    <a:pt x="9" y="4"/>
                  </a:moveTo>
                  <a:cubicBezTo>
                    <a:pt x="0" y="20"/>
                    <a:pt x="4" y="28"/>
                    <a:pt x="17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32" y="23"/>
                    <a:pt x="43" y="19"/>
                    <a:pt x="54" y="18"/>
                  </a:cubicBezTo>
                  <a:cubicBezTo>
                    <a:pt x="54" y="18"/>
                    <a:pt x="55" y="18"/>
                    <a:pt x="56" y="18"/>
                  </a:cubicBezTo>
                  <a:cubicBezTo>
                    <a:pt x="62" y="20"/>
                    <a:pt x="69" y="17"/>
                    <a:pt x="75" y="13"/>
                  </a:cubicBezTo>
                  <a:cubicBezTo>
                    <a:pt x="78" y="12"/>
                    <a:pt x="79" y="9"/>
                    <a:pt x="78" y="7"/>
                  </a:cubicBezTo>
                  <a:cubicBezTo>
                    <a:pt x="76" y="0"/>
                    <a:pt x="66" y="0"/>
                    <a:pt x="56" y="3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49" name="Freeform 209">
              <a:extLst>
                <a:ext uri="{FF2B5EF4-FFF2-40B4-BE49-F238E27FC236}">
                  <a16:creationId xmlns:a16="http://schemas.microsoft.com/office/drawing/2014/main" id="{88E16AFB-3A4B-4028-B150-FBA1152C7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825" y="8699500"/>
              <a:ext cx="155575" cy="149225"/>
            </a:xfrm>
            <a:custGeom>
              <a:avLst/>
              <a:gdLst>
                <a:gd name="T0" fmla="*/ 54 w 56"/>
                <a:gd name="T1" fmla="*/ 37 h 54"/>
                <a:gd name="T2" fmla="*/ 5 w 56"/>
                <a:gd name="T3" fmla="*/ 52 h 54"/>
                <a:gd name="T4" fmla="*/ 3 w 56"/>
                <a:gd name="T5" fmla="*/ 50 h 54"/>
                <a:gd name="T6" fmla="*/ 3 w 56"/>
                <a:gd name="T7" fmla="*/ 44 h 54"/>
                <a:gd name="T8" fmla="*/ 0 w 56"/>
                <a:gd name="T9" fmla="*/ 4 h 54"/>
                <a:gd name="T10" fmla="*/ 0 w 56"/>
                <a:gd name="T11" fmla="*/ 2 h 54"/>
                <a:gd name="T12" fmla="*/ 3 w 56"/>
                <a:gd name="T13" fmla="*/ 0 h 54"/>
                <a:gd name="T14" fmla="*/ 20 w 56"/>
                <a:gd name="T15" fmla="*/ 0 h 54"/>
                <a:gd name="T16" fmla="*/ 23 w 56"/>
                <a:gd name="T17" fmla="*/ 2 h 54"/>
                <a:gd name="T18" fmla="*/ 23 w 56"/>
                <a:gd name="T19" fmla="*/ 4 h 54"/>
                <a:gd name="T20" fmla="*/ 23 w 56"/>
                <a:gd name="T21" fmla="*/ 8 h 54"/>
                <a:gd name="T22" fmla="*/ 24 w 56"/>
                <a:gd name="T23" fmla="*/ 27 h 54"/>
                <a:gd name="T24" fmla="*/ 25 w 56"/>
                <a:gd name="T25" fmla="*/ 28 h 54"/>
                <a:gd name="T26" fmla="*/ 49 w 56"/>
                <a:gd name="T27" fmla="*/ 33 h 54"/>
                <a:gd name="T28" fmla="*/ 49 w 56"/>
                <a:gd name="T29" fmla="*/ 33 h 54"/>
                <a:gd name="T30" fmla="*/ 53 w 56"/>
                <a:gd name="T31" fmla="*/ 33 h 54"/>
                <a:gd name="T32" fmla="*/ 54 w 56"/>
                <a:gd name="T33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54" y="37"/>
                  </a:moveTo>
                  <a:cubicBezTo>
                    <a:pt x="40" y="49"/>
                    <a:pt x="24" y="54"/>
                    <a:pt x="5" y="52"/>
                  </a:cubicBezTo>
                  <a:cubicBezTo>
                    <a:pt x="4" y="52"/>
                    <a:pt x="3" y="51"/>
                    <a:pt x="3" y="5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3" y="0"/>
                    <a:pt x="23" y="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8"/>
                    <a:pt x="25" y="28"/>
                  </a:cubicBezTo>
                  <a:cubicBezTo>
                    <a:pt x="29" y="32"/>
                    <a:pt x="37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5" y="33"/>
                    <a:pt x="56" y="36"/>
                    <a:pt x="54" y="3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0" name="Freeform 210">
              <a:extLst>
                <a:ext uri="{FF2B5EF4-FFF2-40B4-BE49-F238E27FC236}">
                  <a16:creationId xmlns:a16="http://schemas.microsoft.com/office/drawing/2014/main" id="{F57DACAD-3DE7-4965-AE5E-181BEC5B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9613" y="8680450"/>
              <a:ext cx="150813" cy="161925"/>
            </a:xfrm>
            <a:custGeom>
              <a:avLst/>
              <a:gdLst>
                <a:gd name="T0" fmla="*/ 8 w 55"/>
                <a:gd name="T1" fmla="*/ 2 h 59"/>
                <a:gd name="T2" fmla="*/ 0 w 55"/>
                <a:gd name="T3" fmla="*/ 49 h 59"/>
                <a:gd name="T4" fmla="*/ 1 w 55"/>
                <a:gd name="T5" fmla="*/ 52 h 59"/>
                <a:gd name="T6" fmla="*/ 53 w 55"/>
                <a:gd name="T7" fmla="*/ 49 h 59"/>
                <a:gd name="T8" fmla="*/ 52 w 55"/>
                <a:gd name="T9" fmla="*/ 44 h 59"/>
                <a:gd name="T10" fmla="*/ 26 w 55"/>
                <a:gd name="T11" fmla="*/ 33 h 59"/>
                <a:gd name="T12" fmla="*/ 26 w 55"/>
                <a:gd name="T13" fmla="*/ 32 h 59"/>
                <a:gd name="T14" fmla="*/ 30 w 55"/>
                <a:gd name="T15" fmla="*/ 7 h 59"/>
                <a:gd name="T16" fmla="*/ 28 w 55"/>
                <a:gd name="T17" fmla="*/ 4 h 59"/>
                <a:gd name="T18" fmla="*/ 11 w 55"/>
                <a:gd name="T19" fmla="*/ 0 h 59"/>
                <a:gd name="T20" fmla="*/ 8 w 55"/>
                <a:gd name="T21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9">
                  <a:moveTo>
                    <a:pt x="8" y="2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2"/>
                    <a:pt x="1" y="52"/>
                  </a:cubicBezTo>
                  <a:cubicBezTo>
                    <a:pt x="20" y="59"/>
                    <a:pt x="37" y="57"/>
                    <a:pt x="53" y="49"/>
                  </a:cubicBezTo>
                  <a:cubicBezTo>
                    <a:pt x="55" y="48"/>
                    <a:pt x="54" y="45"/>
                    <a:pt x="52" y="44"/>
                  </a:cubicBezTo>
                  <a:cubicBezTo>
                    <a:pt x="39" y="41"/>
                    <a:pt x="29" y="38"/>
                    <a:pt x="26" y="33"/>
                  </a:cubicBezTo>
                  <a:cubicBezTo>
                    <a:pt x="26" y="33"/>
                    <a:pt x="26" y="32"/>
                    <a:pt x="26" y="32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6"/>
                    <a:pt x="29" y="5"/>
                    <a:pt x="28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1" name="Freeform 211">
              <a:extLst>
                <a:ext uri="{FF2B5EF4-FFF2-40B4-BE49-F238E27FC236}">
                  <a16:creationId xmlns:a16="http://schemas.microsoft.com/office/drawing/2014/main" id="{858AA2EA-FDDC-4478-90CD-91B59BCA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500" y="7566025"/>
              <a:ext cx="590550" cy="1160463"/>
            </a:xfrm>
            <a:custGeom>
              <a:avLst/>
              <a:gdLst>
                <a:gd name="T0" fmla="*/ 214 w 214"/>
                <a:gd name="T1" fmla="*/ 223 h 420"/>
                <a:gd name="T2" fmla="*/ 174 w 214"/>
                <a:gd name="T3" fmla="*/ 420 h 420"/>
                <a:gd name="T4" fmla="*/ 170 w 214"/>
                <a:gd name="T5" fmla="*/ 420 h 420"/>
                <a:gd name="T6" fmla="*/ 165 w 214"/>
                <a:gd name="T7" fmla="*/ 418 h 420"/>
                <a:gd name="T8" fmla="*/ 148 w 214"/>
                <a:gd name="T9" fmla="*/ 415 h 420"/>
                <a:gd name="T10" fmla="*/ 145 w 214"/>
                <a:gd name="T11" fmla="*/ 414 h 420"/>
                <a:gd name="T12" fmla="*/ 146 w 214"/>
                <a:gd name="T13" fmla="*/ 335 h 420"/>
                <a:gd name="T14" fmla="*/ 160 w 214"/>
                <a:gd name="T15" fmla="*/ 219 h 420"/>
                <a:gd name="T16" fmla="*/ 108 w 214"/>
                <a:gd name="T17" fmla="*/ 124 h 420"/>
                <a:gd name="T18" fmla="*/ 107 w 214"/>
                <a:gd name="T19" fmla="*/ 123 h 420"/>
                <a:gd name="T20" fmla="*/ 107 w 214"/>
                <a:gd name="T21" fmla="*/ 123 h 420"/>
                <a:gd name="T22" fmla="*/ 104 w 214"/>
                <a:gd name="T23" fmla="*/ 125 h 420"/>
                <a:gd name="T24" fmla="*/ 98 w 214"/>
                <a:gd name="T25" fmla="*/ 219 h 420"/>
                <a:gd name="T26" fmla="*/ 94 w 214"/>
                <a:gd name="T27" fmla="*/ 414 h 420"/>
                <a:gd name="T28" fmla="*/ 62 w 214"/>
                <a:gd name="T29" fmla="*/ 414 h 420"/>
                <a:gd name="T30" fmla="*/ 50 w 214"/>
                <a:gd name="T31" fmla="*/ 326 h 420"/>
                <a:gd name="T32" fmla="*/ 46 w 214"/>
                <a:gd name="T33" fmla="*/ 221 h 420"/>
                <a:gd name="T34" fmla="*/ 23 w 214"/>
                <a:gd name="T35" fmla="*/ 92 h 420"/>
                <a:gd name="T36" fmla="*/ 31 w 214"/>
                <a:gd name="T37" fmla="*/ 0 h 420"/>
                <a:gd name="T38" fmla="*/ 31 w 214"/>
                <a:gd name="T39" fmla="*/ 0 h 420"/>
                <a:gd name="T40" fmla="*/ 31 w 214"/>
                <a:gd name="T41" fmla="*/ 0 h 420"/>
                <a:gd name="T42" fmla="*/ 165 w 214"/>
                <a:gd name="T43" fmla="*/ 13 h 420"/>
                <a:gd name="T44" fmla="*/ 178 w 214"/>
                <a:gd name="T45" fmla="*/ 15 h 420"/>
                <a:gd name="T46" fmla="*/ 179 w 214"/>
                <a:gd name="T47" fmla="*/ 18 h 420"/>
                <a:gd name="T48" fmla="*/ 214 w 214"/>
                <a:gd name="T49" fmla="*/ 22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4" h="420">
                  <a:moveTo>
                    <a:pt x="214" y="223"/>
                  </a:moveTo>
                  <a:cubicBezTo>
                    <a:pt x="174" y="420"/>
                    <a:pt x="174" y="420"/>
                    <a:pt x="174" y="420"/>
                  </a:cubicBezTo>
                  <a:cubicBezTo>
                    <a:pt x="170" y="420"/>
                    <a:pt x="170" y="420"/>
                    <a:pt x="170" y="420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48" y="415"/>
                    <a:pt x="148" y="415"/>
                    <a:pt x="148" y="415"/>
                  </a:cubicBezTo>
                  <a:cubicBezTo>
                    <a:pt x="145" y="414"/>
                    <a:pt x="145" y="414"/>
                    <a:pt x="145" y="414"/>
                  </a:cubicBezTo>
                  <a:cubicBezTo>
                    <a:pt x="150" y="388"/>
                    <a:pt x="151" y="362"/>
                    <a:pt x="146" y="335"/>
                  </a:cubicBezTo>
                  <a:cubicBezTo>
                    <a:pt x="144" y="287"/>
                    <a:pt x="142" y="239"/>
                    <a:pt x="160" y="219"/>
                  </a:cubicBezTo>
                  <a:cubicBezTo>
                    <a:pt x="145" y="199"/>
                    <a:pt x="124" y="159"/>
                    <a:pt x="108" y="124"/>
                  </a:cubicBezTo>
                  <a:cubicBezTo>
                    <a:pt x="108" y="124"/>
                    <a:pt x="108" y="123"/>
                    <a:pt x="107" y="123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4" y="123"/>
                    <a:pt x="104" y="125"/>
                  </a:cubicBezTo>
                  <a:cubicBezTo>
                    <a:pt x="104" y="151"/>
                    <a:pt x="106" y="190"/>
                    <a:pt x="98" y="219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4" y="390"/>
                    <a:pt x="59" y="360"/>
                    <a:pt x="50" y="326"/>
                  </a:cubicBezTo>
                  <a:cubicBezTo>
                    <a:pt x="41" y="284"/>
                    <a:pt x="32" y="243"/>
                    <a:pt x="46" y="221"/>
                  </a:cubicBezTo>
                  <a:cubicBezTo>
                    <a:pt x="48" y="180"/>
                    <a:pt x="31" y="138"/>
                    <a:pt x="23" y="92"/>
                  </a:cubicBezTo>
                  <a:cubicBezTo>
                    <a:pt x="0" y="60"/>
                    <a:pt x="2" y="28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78" y="16"/>
                    <a:pt x="179" y="17"/>
                    <a:pt x="179" y="18"/>
                  </a:cubicBezTo>
                  <a:cubicBezTo>
                    <a:pt x="200" y="77"/>
                    <a:pt x="211" y="146"/>
                    <a:pt x="214" y="223"/>
                  </a:cubicBez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2" name="Freeform 212">
              <a:extLst>
                <a:ext uri="{FF2B5EF4-FFF2-40B4-BE49-F238E27FC236}">
                  <a16:creationId xmlns:a16="http://schemas.microsoft.com/office/drawing/2014/main" id="{87B21478-C42E-4E3D-92A8-F79448F5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3113" y="7607300"/>
              <a:ext cx="134938" cy="1119188"/>
            </a:xfrm>
            <a:custGeom>
              <a:avLst/>
              <a:gdLst>
                <a:gd name="T0" fmla="*/ 49 w 49"/>
                <a:gd name="T1" fmla="*/ 208 h 405"/>
                <a:gd name="T2" fmla="*/ 9 w 49"/>
                <a:gd name="T3" fmla="*/ 405 h 405"/>
                <a:gd name="T4" fmla="*/ 5 w 49"/>
                <a:gd name="T5" fmla="*/ 405 h 405"/>
                <a:gd name="T6" fmla="*/ 0 w 49"/>
                <a:gd name="T7" fmla="*/ 403 h 405"/>
                <a:gd name="T8" fmla="*/ 2 w 49"/>
                <a:gd name="T9" fmla="*/ 392 h 405"/>
                <a:gd name="T10" fmla="*/ 40 w 49"/>
                <a:gd name="T11" fmla="*/ 208 h 405"/>
                <a:gd name="T12" fmla="*/ 5 w 49"/>
                <a:gd name="T13" fmla="*/ 2 h 405"/>
                <a:gd name="T14" fmla="*/ 4 w 49"/>
                <a:gd name="T15" fmla="*/ 1 h 405"/>
                <a:gd name="T16" fmla="*/ 4 w 49"/>
                <a:gd name="T17" fmla="*/ 0 h 405"/>
                <a:gd name="T18" fmla="*/ 13 w 49"/>
                <a:gd name="T19" fmla="*/ 0 h 405"/>
                <a:gd name="T20" fmla="*/ 14 w 49"/>
                <a:gd name="T21" fmla="*/ 3 h 405"/>
                <a:gd name="T22" fmla="*/ 49 w 49"/>
                <a:gd name="T23" fmla="*/ 20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05">
                  <a:moveTo>
                    <a:pt x="49" y="208"/>
                  </a:moveTo>
                  <a:cubicBezTo>
                    <a:pt x="9" y="405"/>
                    <a:pt x="9" y="405"/>
                    <a:pt x="9" y="405"/>
                  </a:cubicBezTo>
                  <a:cubicBezTo>
                    <a:pt x="5" y="405"/>
                    <a:pt x="5" y="405"/>
                    <a:pt x="5" y="405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" y="392"/>
                    <a:pt x="2" y="392"/>
                    <a:pt x="2" y="392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7" y="131"/>
                    <a:pt x="26" y="61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4" y="2"/>
                    <a:pt x="14" y="3"/>
                  </a:cubicBezTo>
                  <a:cubicBezTo>
                    <a:pt x="35" y="62"/>
                    <a:pt x="46" y="131"/>
                    <a:pt x="49" y="208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3" name="Freeform 213">
              <a:extLst>
                <a:ext uri="{FF2B5EF4-FFF2-40B4-BE49-F238E27FC236}">
                  <a16:creationId xmlns:a16="http://schemas.microsoft.com/office/drawing/2014/main" id="{7BBF1A5D-A6A4-4B99-86CA-834C0C12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1588" y="6965950"/>
              <a:ext cx="238125" cy="227013"/>
            </a:xfrm>
            <a:custGeom>
              <a:avLst/>
              <a:gdLst>
                <a:gd name="T0" fmla="*/ 0 w 86"/>
                <a:gd name="T1" fmla="*/ 66 h 82"/>
                <a:gd name="T2" fmla="*/ 23 w 86"/>
                <a:gd name="T3" fmla="*/ 48 h 82"/>
                <a:gd name="T4" fmla="*/ 23 w 86"/>
                <a:gd name="T5" fmla="*/ 31 h 82"/>
                <a:gd name="T6" fmla="*/ 26 w 86"/>
                <a:gd name="T7" fmla="*/ 26 h 82"/>
                <a:gd name="T8" fmla="*/ 36 w 86"/>
                <a:gd name="T9" fmla="*/ 10 h 82"/>
                <a:gd name="T10" fmla="*/ 39 w 86"/>
                <a:gd name="T11" fmla="*/ 12 h 82"/>
                <a:gd name="T12" fmla="*/ 36 w 86"/>
                <a:gd name="T13" fmla="*/ 28 h 82"/>
                <a:gd name="T14" fmla="*/ 63 w 86"/>
                <a:gd name="T15" fmla="*/ 0 h 82"/>
                <a:gd name="T16" fmla="*/ 66 w 86"/>
                <a:gd name="T17" fmla="*/ 1 h 82"/>
                <a:gd name="T18" fmla="*/ 55 w 86"/>
                <a:gd name="T19" fmla="*/ 21 h 82"/>
                <a:gd name="T20" fmla="*/ 78 w 86"/>
                <a:gd name="T21" fmla="*/ 4 h 82"/>
                <a:gd name="T22" fmla="*/ 81 w 86"/>
                <a:gd name="T23" fmla="*/ 6 h 82"/>
                <a:gd name="T24" fmla="*/ 64 w 86"/>
                <a:gd name="T25" fmla="*/ 25 h 82"/>
                <a:gd name="T26" fmla="*/ 83 w 86"/>
                <a:gd name="T27" fmla="*/ 16 h 82"/>
                <a:gd name="T28" fmla="*/ 85 w 86"/>
                <a:gd name="T29" fmla="*/ 19 h 82"/>
                <a:gd name="T30" fmla="*/ 64 w 86"/>
                <a:gd name="T31" fmla="*/ 35 h 82"/>
                <a:gd name="T32" fmla="*/ 82 w 86"/>
                <a:gd name="T33" fmla="*/ 29 h 82"/>
                <a:gd name="T34" fmla="*/ 83 w 86"/>
                <a:gd name="T35" fmla="*/ 31 h 82"/>
                <a:gd name="T36" fmla="*/ 80 w 86"/>
                <a:gd name="T37" fmla="*/ 33 h 82"/>
                <a:gd name="T38" fmla="*/ 16 w 86"/>
                <a:gd name="T39" fmla="*/ 82 h 82"/>
                <a:gd name="T40" fmla="*/ 0 w 86"/>
                <a:gd name="T41" fmla="*/ 6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2">
                  <a:moveTo>
                    <a:pt x="0" y="66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9" y="22"/>
                    <a:pt x="33" y="16"/>
                    <a:pt x="36" y="10"/>
                  </a:cubicBezTo>
                  <a:cubicBezTo>
                    <a:pt x="38" y="10"/>
                    <a:pt x="39" y="11"/>
                    <a:pt x="39" y="12"/>
                  </a:cubicBezTo>
                  <a:cubicBezTo>
                    <a:pt x="37" y="17"/>
                    <a:pt x="36" y="23"/>
                    <a:pt x="36" y="28"/>
                  </a:cubicBezTo>
                  <a:cubicBezTo>
                    <a:pt x="45" y="17"/>
                    <a:pt x="54" y="7"/>
                    <a:pt x="63" y="0"/>
                  </a:cubicBezTo>
                  <a:cubicBezTo>
                    <a:pt x="65" y="0"/>
                    <a:pt x="66" y="0"/>
                    <a:pt x="66" y="1"/>
                  </a:cubicBezTo>
                  <a:cubicBezTo>
                    <a:pt x="60" y="8"/>
                    <a:pt x="56" y="15"/>
                    <a:pt x="55" y="21"/>
                  </a:cubicBezTo>
                  <a:cubicBezTo>
                    <a:pt x="61" y="15"/>
                    <a:pt x="69" y="10"/>
                    <a:pt x="78" y="4"/>
                  </a:cubicBezTo>
                  <a:cubicBezTo>
                    <a:pt x="81" y="4"/>
                    <a:pt x="81" y="5"/>
                    <a:pt x="81" y="6"/>
                  </a:cubicBezTo>
                  <a:cubicBezTo>
                    <a:pt x="73" y="12"/>
                    <a:pt x="67" y="19"/>
                    <a:pt x="64" y="25"/>
                  </a:cubicBezTo>
                  <a:cubicBezTo>
                    <a:pt x="70" y="21"/>
                    <a:pt x="76" y="18"/>
                    <a:pt x="83" y="16"/>
                  </a:cubicBezTo>
                  <a:cubicBezTo>
                    <a:pt x="85" y="16"/>
                    <a:pt x="86" y="17"/>
                    <a:pt x="85" y="19"/>
                  </a:cubicBezTo>
                  <a:cubicBezTo>
                    <a:pt x="76" y="24"/>
                    <a:pt x="69" y="29"/>
                    <a:pt x="64" y="35"/>
                  </a:cubicBezTo>
                  <a:cubicBezTo>
                    <a:pt x="70" y="32"/>
                    <a:pt x="76" y="30"/>
                    <a:pt x="82" y="29"/>
                  </a:cubicBezTo>
                  <a:cubicBezTo>
                    <a:pt x="83" y="29"/>
                    <a:pt x="84" y="30"/>
                    <a:pt x="83" y="3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71" y="37"/>
                    <a:pt x="40" y="64"/>
                    <a:pt x="16" y="82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4" name="Freeform 214">
              <a:extLst>
                <a:ext uri="{FF2B5EF4-FFF2-40B4-BE49-F238E27FC236}">
                  <a16:creationId xmlns:a16="http://schemas.microsoft.com/office/drawing/2014/main" id="{D1899F97-D9E0-4188-BFC1-EF5A6DDE5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0225" y="6384925"/>
              <a:ext cx="287338" cy="357188"/>
            </a:xfrm>
            <a:custGeom>
              <a:avLst/>
              <a:gdLst>
                <a:gd name="T0" fmla="*/ 0 w 104"/>
                <a:gd name="T1" fmla="*/ 18 h 129"/>
                <a:gd name="T2" fmla="*/ 48 w 104"/>
                <a:gd name="T3" fmla="*/ 0 h 129"/>
                <a:gd name="T4" fmla="*/ 99 w 104"/>
                <a:gd name="T5" fmla="*/ 21 h 129"/>
                <a:gd name="T6" fmla="*/ 103 w 104"/>
                <a:gd name="T7" fmla="*/ 45 h 129"/>
                <a:gd name="T8" fmla="*/ 103 w 104"/>
                <a:gd name="T9" fmla="*/ 63 h 129"/>
                <a:gd name="T10" fmla="*/ 101 w 104"/>
                <a:gd name="T11" fmla="*/ 80 h 129"/>
                <a:gd name="T12" fmla="*/ 98 w 104"/>
                <a:gd name="T13" fmla="*/ 91 h 129"/>
                <a:gd name="T14" fmla="*/ 85 w 104"/>
                <a:gd name="T15" fmla="*/ 117 h 129"/>
                <a:gd name="T16" fmla="*/ 14 w 104"/>
                <a:gd name="T17" fmla="*/ 120 h 129"/>
                <a:gd name="T18" fmla="*/ 0 w 104"/>
                <a:gd name="T19" fmla="*/ 75 h 129"/>
                <a:gd name="T20" fmla="*/ 0 w 104"/>
                <a:gd name="T21" fmla="*/ 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29">
                  <a:moveTo>
                    <a:pt x="0" y="18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4" y="51"/>
                    <a:pt x="104" y="57"/>
                    <a:pt x="103" y="63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1" y="85"/>
                    <a:pt x="99" y="88"/>
                    <a:pt x="98" y="91"/>
                  </a:cubicBezTo>
                  <a:cubicBezTo>
                    <a:pt x="95" y="100"/>
                    <a:pt x="91" y="109"/>
                    <a:pt x="85" y="117"/>
                  </a:cubicBezTo>
                  <a:cubicBezTo>
                    <a:pt x="81" y="123"/>
                    <a:pt x="33" y="129"/>
                    <a:pt x="14" y="12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5" name="Freeform 215">
              <a:extLst>
                <a:ext uri="{FF2B5EF4-FFF2-40B4-BE49-F238E27FC236}">
                  <a16:creationId xmlns:a16="http://schemas.microsoft.com/office/drawing/2014/main" id="{1C9C3DD3-667D-4A52-A5C8-195E36689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6686550"/>
              <a:ext cx="163513" cy="219075"/>
            </a:xfrm>
            <a:custGeom>
              <a:avLst/>
              <a:gdLst>
                <a:gd name="T0" fmla="*/ 4 w 59"/>
                <a:gd name="T1" fmla="*/ 0 h 79"/>
                <a:gd name="T2" fmla="*/ 0 w 59"/>
                <a:gd name="T3" fmla="*/ 71 h 79"/>
                <a:gd name="T4" fmla="*/ 59 w 59"/>
                <a:gd name="T5" fmla="*/ 79 h 79"/>
                <a:gd name="T6" fmla="*/ 52 w 59"/>
                <a:gd name="T7" fmla="*/ 3 h 79"/>
                <a:gd name="T8" fmla="*/ 4 w 59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9">
                  <a:moveTo>
                    <a:pt x="4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49" y="61"/>
                    <a:pt x="48" y="34"/>
                    <a:pt x="52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6" name="Freeform 216">
              <a:extLst>
                <a:ext uri="{FF2B5EF4-FFF2-40B4-BE49-F238E27FC236}">
                  <a16:creationId xmlns:a16="http://schemas.microsoft.com/office/drawing/2014/main" id="{BAECDCE4-B9B4-490F-9BF1-AE57A3E9B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3225" y="6813550"/>
              <a:ext cx="455613" cy="841375"/>
            </a:xfrm>
            <a:custGeom>
              <a:avLst/>
              <a:gdLst>
                <a:gd name="T0" fmla="*/ 155 w 165"/>
                <a:gd name="T1" fmla="*/ 139 h 304"/>
                <a:gd name="T2" fmla="*/ 156 w 165"/>
                <a:gd name="T3" fmla="*/ 151 h 304"/>
                <a:gd name="T4" fmla="*/ 144 w 165"/>
                <a:gd name="T5" fmla="*/ 181 h 304"/>
                <a:gd name="T6" fmla="*/ 136 w 165"/>
                <a:gd name="T7" fmla="*/ 195 h 304"/>
                <a:gd name="T8" fmla="*/ 147 w 165"/>
                <a:gd name="T9" fmla="*/ 287 h 304"/>
                <a:gd name="T10" fmla="*/ 139 w 165"/>
                <a:gd name="T11" fmla="*/ 289 h 304"/>
                <a:gd name="T12" fmla="*/ 139 w 165"/>
                <a:gd name="T13" fmla="*/ 289 h 304"/>
                <a:gd name="T14" fmla="*/ 0 w 165"/>
                <a:gd name="T15" fmla="*/ 274 h 304"/>
                <a:gd name="T16" fmla="*/ 0 w 165"/>
                <a:gd name="T17" fmla="*/ 272 h 304"/>
                <a:gd name="T18" fmla="*/ 0 w 165"/>
                <a:gd name="T19" fmla="*/ 272 h 304"/>
                <a:gd name="T20" fmla="*/ 18 w 165"/>
                <a:gd name="T21" fmla="*/ 171 h 304"/>
                <a:gd name="T22" fmla="*/ 17 w 165"/>
                <a:gd name="T23" fmla="*/ 47 h 304"/>
                <a:gd name="T24" fmla="*/ 28 w 165"/>
                <a:gd name="T25" fmla="*/ 3 h 304"/>
                <a:gd name="T26" fmla="*/ 59 w 165"/>
                <a:gd name="T27" fmla="*/ 2 h 304"/>
                <a:gd name="T28" fmla="*/ 105 w 165"/>
                <a:gd name="T29" fmla="*/ 24 h 304"/>
                <a:gd name="T30" fmla="*/ 113 w 165"/>
                <a:gd name="T31" fmla="*/ 27 h 304"/>
                <a:gd name="T32" fmla="*/ 131 w 165"/>
                <a:gd name="T33" fmla="*/ 35 h 304"/>
                <a:gd name="T34" fmla="*/ 163 w 165"/>
                <a:gd name="T35" fmla="*/ 45 h 304"/>
                <a:gd name="T36" fmla="*/ 165 w 165"/>
                <a:gd name="T37" fmla="*/ 46 h 304"/>
                <a:gd name="T38" fmla="*/ 149 w 165"/>
                <a:gd name="T39" fmla="*/ 123 h 304"/>
                <a:gd name="T40" fmla="*/ 155 w 165"/>
                <a:gd name="T41" fmla="*/ 138 h 304"/>
                <a:gd name="T42" fmla="*/ 155 w 165"/>
                <a:gd name="T43" fmla="*/ 13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5" h="304">
                  <a:moveTo>
                    <a:pt x="155" y="139"/>
                  </a:moveTo>
                  <a:cubicBezTo>
                    <a:pt x="156" y="143"/>
                    <a:pt x="156" y="147"/>
                    <a:pt x="156" y="151"/>
                  </a:cubicBezTo>
                  <a:cubicBezTo>
                    <a:pt x="156" y="162"/>
                    <a:pt x="151" y="173"/>
                    <a:pt x="144" y="181"/>
                  </a:cubicBezTo>
                  <a:cubicBezTo>
                    <a:pt x="140" y="185"/>
                    <a:pt x="137" y="190"/>
                    <a:pt x="136" y="195"/>
                  </a:cubicBezTo>
                  <a:cubicBezTo>
                    <a:pt x="130" y="220"/>
                    <a:pt x="135" y="252"/>
                    <a:pt x="147" y="287"/>
                  </a:cubicBezTo>
                  <a:cubicBezTo>
                    <a:pt x="144" y="287"/>
                    <a:pt x="142" y="288"/>
                    <a:pt x="139" y="289"/>
                  </a:cubicBezTo>
                  <a:cubicBezTo>
                    <a:pt x="139" y="289"/>
                    <a:pt x="139" y="289"/>
                    <a:pt x="139" y="289"/>
                  </a:cubicBezTo>
                  <a:cubicBezTo>
                    <a:pt x="84" y="304"/>
                    <a:pt x="37" y="304"/>
                    <a:pt x="0" y="274"/>
                  </a:cubicBezTo>
                  <a:cubicBezTo>
                    <a:pt x="0" y="274"/>
                    <a:pt x="0" y="273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" y="240"/>
                    <a:pt x="15" y="206"/>
                    <a:pt x="18" y="171"/>
                  </a:cubicBezTo>
                  <a:cubicBezTo>
                    <a:pt x="22" y="130"/>
                    <a:pt x="21" y="88"/>
                    <a:pt x="17" y="47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9" y="0"/>
                    <a:pt x="49" y="0"/>
                    <a:pt x="59" y="2"/>
                  </a:cubicBezTo>
                  <a:cubicBezTo>
                    <a:pt x="73" y="6"/>
                    <a:pt x="88" y="15"/>
                    <a:pt x="105" y="24"/>
                  </a:cubicBezTo>
                  <a:cubicBezTo>
                    <a:pt x="108" y="25"/>
                    <a:pt x="110" y="26"/>
                    <a:pt x="113" y="27"/>
                  </a:cubicBezTo>
                  <a:cubicBezTo>
                    <a:pt x="119" y="30"/>
                    <a:pt x="125" y="33"/>
                    <a:pt x="131" y="35"/>
                  </a:cubicBezTo>
                  <a:cubicBezTo>
                    <a:pt x="141" y="39"/>
                    <a:pt x="151" y="43"/>
                    <a:pt x="163" y="45"/>
                  </a:cubicBezTo>
                  <a:cubicBezTo>
                    <a:pt x="163" y="46"/>
                    <a:pt x="164" y="46"/>
                    <a:pt x="165" y="46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2" y="128"/>
                    <a:pt x="154" y="133"/>
                    <a:pt x="155" y="138"/>
                  </a:cubicBezTo>
                  <a:lnTo>
                    <a:pt x="155" y="13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7" name="Freeform 217">
              <a:extLst>
                <a:ext uri="{FF2B5EF4-FFF2-40B4-BE49-F238E27FC236}">
                  <a16:creationId xmlns:a16="http://schemas.microsoft.com/office/drawing/2014/main" id="{E957FE44-2947-4DF2-BEC9-3A9C89D2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6925" y="6937375"/>
              <a:ext cx="274638" cy="461963"/>
            </a:xfrm>
            <a:custGeom>
              <a:avLst/>
              <a:gdLst>
                <a:gd name="T0" fmla="*/ 22 w 99"/>
                <a:gd name="T1" fmla="*/ 0 h 167"/>
                <a:gd name="T2" fmla="*/ 0 w 99"/>
                <a:gd name="T3" fmla="*/ 73 h 167"/>
                <a:gd name="T4" fmla="*/ 62 w 99"/>
                <a:gd name="T5" fmla="*/ 161 h 167"/>
                <a:gd name="T6" fmla="*/ 74 w 99"/>
                <a:gd name="T7" fmla="*/ 166 h 167"/>
                <a:gd name="T8" fmla="*/ 99 w 99"/>
                <a:gd name="T9" fmla="*/ 153 h 167"/>
                <a:gd name="T10" fmla="*/ 22 w 99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67">
                  <a:moveTo>
                    <a:pt x="22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7" y="93"/>
                    <a:pt x="37" y="120"/>
                    <a:pt x="62" y="161"/>
                  </a:cubicBezTo>
                  <a:cubicBezTo>
                    <a:pt x="65" y="165"/>
                    <a:pt x="69" y="167"/>
                    <a:pt x="74" y="166"/>
                  </a:cubicBezTo>
                  <a:cubicBezTo>
                    <a:pt x="81" y="165"/>
                    <a:pt x="89" y="161"/>
                    <a:pt x="99" y="153"/>
                  </a:cubicBezTo>
                  <a:cubicBezTo>
                    <a:pt x="71" y="85"/>
                    <a:pt x="43" y="19"/>
                    <a:pt x="2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8" name="Freeform 218">
              <a:extLst>
                <a:ext uri="{FF2B5EF4-FFF2-40B4-BE49-F238E27FC236}">
                  <a16:creationId xmlns:a16="http://schemas.microsoft.com/office/drawing/2014/main" id="{5BEEF86F-C99D-4B87-81E8-7B4B9CD38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6788" y="7142163"/>
              <a:ext cx="355600" cy="219075"/>
            </a:xfrm>
            <a:custGeom>
              <a:avLst/>
              <a:gdLst>
                <a:gd name="T0" fmla="*/ 0 w 129"/>
                <a:gd name="T1" fmla="*/ 48 h 79"/>
                <a:gd name="T2" fmla="*/ 108 w 129"/>
                <a:gd name="T3" fmla="*/ 1 h 79"/>
                <a:gd name="T4" fmla="*/ 112 w 129"/>
                <a:gd name="T5" fmla="*/ 0 h 79"/>
                <a:gd name="T6" fmla="*/ 127 w 129"/>
                <a:gd name="T7" fmla="*/ 15 h 79"/>
                <a:gd name="T8" fmla="*/ 125 w 129"/>
                <a:gd name="T9" fmla="*/ 21 h 79"/>
                <a:gd name="T10" fmla="*/ 38 w 129"/>
                <a:gd name="T11" fmla="*/ 79 h 79"/>
                <a:gd name="T12" fmla="*/ 0 w 129"/>
                <a:gd name="T13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79">
                  <a:moveTo>
                    <a:pt x="0" y="48"/>
                  </a:moveTo>
                  <a:cubicBezTo>
                    <a:pt x="44" y="31"/>
                    <a:pt x="85" y="14"/>
                    <a:pt x="108" y="1"/>
                  </a:cubicBezTo>
                  <a:cubicBezTo>
                    <a:pt x="110" y="0"/>
                    <a:pt x="111" y="0"/>
                    <a:pt x="112" y="0"/>
                  </a:cubicBezTo>
                  <a:cubicBezTo>
                    <a:pt x="120" y="3"/>
                    <a:pt x="124" y="8"/>
                    <a:pt x="127" y="15"/>
                  </a:cubicBezTo>
                  <a:cubicBezTo>
                    <a:pt x="129" y="17"/>
                    <a:pt x="127" y="20"/>
                    <a:pt x="125" y="21"/>
                  </a:cubicBezTo>
                  <a:cubicBezTo>
                    <a:pt x="104" y="30"/>
                    <a:pt x="78" y="53"/>
                    <a:pt x="38" y="79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59" name="Freeform 219">
              <a:extLst>
                <a:ext uri="{FF2B5EF4-FFF2-40B4-BE49-F238E27FC236}">
                  <a16:creationId xmlns:a16="http://schemas.microsoft.com/office/drawing/2014/main" id="{7BA5A82D-53F8-48B3-895D-67079A8D3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8600" y="6340475"/>
              <a:ext cx="588963" cy="962025"/>
            </a:xfrm>
            <a:custGeom>
              <a:avLst/>
              <a:gdLst>
                <a:gd name="T0" fmla="*/ 105 w 213"/>
                <a:gd name="T1" fmla="*/ 18 h 348"/>
                <a:gd name="T2" fmla="*/ 54 w 213"/>
                <a:gd name="T3" fmla="*/ 101 h 348"/>
                <a:gd name="T4" fmla="*/ 28 w 213"/>
                <a:gd name="T5" fmla="*/ 167 h 348"/>
                <a:gd name="T6" fmla="*/ 4 w 213"/>
                <a:gd name="T7" fmla="*/ 249 h 348"/>
                <a:gd name="T8" fmla="*/ 133 w 213"/>
                <a:gd name="T9" fmla="*/ 347 h 348"/>
                <a:gd name="T10" fmla="*/ 158 w 213"/>
                <a:gd name="T11" fmla="*/ 337 h 348"/>
                <a:gd name="T12" fmla="*/ 173 w 213"/>
                <a:gd name="T13" fmla="*/ 220 h 348"/>
                <a:gd name="T14" fmla="*/ 171 w 213"/>
                <a:gd name="T15" fmla="*/ 213 h 348"/>
                <a:gd name="T16" fmla="*/ 174 w 213"/>
                <a:gd name="T17" fmla="*/ 137 h 348"/>
                <a:gd name="T18" fmla="*/ 182 w 213"/>
                <a:gd name="T19" fmla="*/ 123 h 348"/>
                <a:gd name="T20" fmla="*/ 210 w 213"/>
                <a:gd name="T21" fmla="*/ 60 h 348"/>
                <a:gd name="T22" fmla="*/ 202 w 213"/>
                <a:gd name="T23" fmla="*/ 28 h 348"/>
                <a:gd name="T24" fmla="*/ 114 w 213"/>
                <a:gd name="T25" fmla="*/ 14 h 348"/>
                <a:gd name="T26" fmla="*/ 105 w 213"/>
                <a:gd name="T27" fmla="*/ 1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" h="348">
                  <a:moveTo>
                    <a:pt x="105" y="18"/>
                  </a:moveTo>
                  <a:cubicBezTo>
                    <a:pt x="65" y="40"/>
                    <a:pt x="51" y="68"/>
                    <a:pt x="54" y="101"/>
                  </a:cubicBezTo>
                  <a:cubicBezTo>
                    <a:pt x="56" y="125"/>
                    <a:pt x="46" y="150"/>
                    <a:pt x="28" y="167"/>
                  </a:cubicBezTo>
                  <a:cubicBezTo>
                    <a:pt x="6" y="188"/>
                    <a:pt x="0" y="217"/>
                    <a:pt x="4" y="249"/>
                  </a:cubicBezTo>
                  <a:cubicBezTo>
                    <a:pt x="14" y="323"/>
                    <a:pt x="63" y="348"/>
                    <a:pt x="133" y="347"/>
                  </a:cubicBezTo>
                  <a:cubicBezTo>
                    <a:pt x="142" y="347"/>
                    <a:pt x="151" y="343"/>
                    <a:pt x="158" y="337"/>
                  </a:cubicBezTo>
                  <a:cubicBezTo>
                    <a:pt x="190" y="308"/>
                    <a:pt x="194" y="269"/>
                    <a:pt x="173" y="220"/>
                  </a:cubicBezTo>
                  <a:cubicBezTo>
                    <a:pt x="172" y="218"/>
                    <a:pt x="171" y="215"/>
                    <a:pt x="171" y="213"/>
                  </a:cubicBezTo>
                  <a:cubicBezTo>
                    <a:pt x="166" y="185"/>
                    <a:pt x="167" y="160"/>
                    <a:pt x="174" y="137"/>
                  </a:cubicBezTo>
                  <a:cubicBezTo>
                    <a:pt x="176" y="132"/>
                    <a:pt x="178" y="127"/>
                    <a:pt x="182" y="123"/>
                  </a:cubicBezTo>
                  <a:cubicBezTo>
                    <a:pt x="195" y="109"/>
                    <a:pt x="204" y="88"/>
                    <a:pt x="210" y="60"/>
                  </a:cubicBezTo>
                  <a:cubicBezTo>
                    <a:pt x="213" y="49"/>
                    <a:pt x="210" y="36"/>
                    <a:pt x="202" y="28"/>
                  </a:cubicBezTo>
                  <a:cubicBezTo>
                    <a:pt x="184" y="6"/>
                    <a:pt x="155" y="0"/>
                    <a:pt x="114" y="14"/>
                  </a:cubicBezTo>
                  <a:cubicBezTo>
                    <a:pt x="111" y="15"/>
                    <a:pt x="108" y="16"/>
                    <a:pt x="105" y="18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0" name="Freeform 220">
              <a:extLst>
                <a:ext uri="{FF2B5EF4-FFF2-40B4-BE49-F238E27FC236}">
                  <a16:creationId xmlns:a16="http://schemas.microsoft.com/office/drawing/2014/main" id="{6745F6C7-2013-48FF-BFC5-C37E4076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0" y="6365875"/>
              <a:ext cx="436563" cy="936625"/>
            </a:xfrm>
            <a:custGeom>
              <a:avLst/>
              <a:gdLst>
                <a:gd name="T0" fmla="*/ 127 w 158"/>
                <a:gd name="T1" fmla="*/ 114 h 339"/>
                <a:gd name="T2" fmla="*/ 155 w 158"/>
                <a:gd name="T3" fmla="*/ 51 h 339"/>
                <a:gd name="T4" fmla="*/ 147 w 158"/>
                <a:gd name="T5" fmla="*/ 19 h 339"/>
                <a:gd name="T6" fmla="*/ 118 w 158"/>
                <a:gd name="T7" fmla="*/ 0 h 339"/>
                <a:gd name="T8" fmla="*/ 132 w 158"/>
                <a:gd name="T9" fmla="*/ 12 h 339"/>
                <a:gd name="T10" fmla="*/ 140 w 158"/>
                <a:gd name="T11" fmla="*/ 44 h 339"/>
                <a:gd name="T12" fmla="*/ 111 w 158"/>
                <a:gd name="T13" fmla="*/ 107 h 339"/>
                <a:gd name="T14" fmla="*/ 104 w 158"/>
                <a:gd name="T15" fmla="*/ 121 h 339"/>
                <a:gd name="T16" fmla="*/ 101 w 158"/>
                <a:gd name="T17" fmla="*/ 197 h 339"/>
                <a:gd name="T18" fmla="*/ 103 w 158"/>
                <a:gd name="T19" fmla="*/ 204 h 339"/>
                <a:gd name="T20" fmla="*/ 88 w 158"/>
                <a:gd name="T21" fmla="*/ 321 h 339"/>
                <a:gd name="T22" fmla="*/ 62 w 158"/>
                <a:gd name="T23" fmla="*/ 331 h 339"/>
                <a:gd name="T24" fmla="*/ 0 w 158"/>
                <a:gd name="T25" fmla="*/ 323 h 339"/>
                <a:gd name="T26" fmla="*/ 78 w 158"/>
                <a:gd name="T27" fmla="*/ 338 h 339"/>
                <a:gd name="T28" fmla="*/ 103 w 158"/>
                <a:gd name="T29" fmla="*/ 328 h 339"/>
                <a:gd name="T30" fmla="*/ 118 w 158"/>
                <a:gd name="T31" fmla="*/ 211 h 339"/>
                <a:gd name="T32" fmla="*/ 116 w 158"/>
                <a:gd name="T33" fmla="*/ 204 h 339"/>
                <a:gd name="T34" fmla="*/ 119 w 158"/>
                <a:gd name="T35" fmla="*/ 128 h 339"/>
                <a:gd name="T36" fmla="*/ 127 w 158"/>
                <a:gd name="T37" fmla="*/ 11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339">
                  <a:moveTo>
                    <a:pt x="127" y="114"/>
                  </a:moveTo>
                  <a:cubicBezTo>
                    <a:pt x="140" y="100"/>
                    <a:pt x="149" y="79"/>
                    <a:pt x="155" y="51"/>
                  </a:cubicBezTo>
                  <a:cubicBezTo>
                    <a:pt x="158" y="40"/>
                    <a:pt x="155" y="27"/>
                    <a:pt x="147" y="19"/>
                  </a:cubicBezTo>
                  <a:cubicBezTo>
                    <a:pt x="139" y="10"/>
                    <a:pt x="130" y="3"/>
                    <a:pt x="118" y="0"/>
                  </a:cubicBezTo>
                  <a:cubicBezTo>
                    <a:pt x="123" y="3"/>
                    <a:pt x="128" y="7"/>
                    <a:pt x="132" y="12"/>
                  </a:cubicBezTo>
                  <a:cubicBezTo>
                    <a:pt x="140" y="21"/>
                    <a:pt x="143" y="33"/>
                    <a:pt x="140" y="44"/>
                  </a:cubicBezTo>
                  <a:cubicBezTo>
                    <a:pt x="134" y="72"/>
                    <a:pt x="124" y="93"/>
                    <a:pt x="111" y="107"/>
                  </a:cubicBezTo>
                  <a:cubicBezTo>
                    <a:pt x="108" y="111"/>
                    <a:pt x="105" y="116"/>
                    <a:pt x="104" y="121"/>
                  </a:cubicBezTo>
                  <a:cubicBezTo>
                    <a:pt x="96" y="144"/>
                    <a:pt x="95" y="169"/>
                    <a:pt x="101" y="197"/>
                  </a:cubicBezTo>
                  <a:cubicBezTo>
                    <a:pt x="101" y="199"/>
                    <a:pt x="102" y="202"/>
                    <a:pt x="103" y="204"/>
                  </a:cubicBezTo>
                  <a:cubicBezTo>
                    <a:pt x="123" y="253"/>
                    <a:pt x="120" y="293"/>
                    <a:pt x="88" y="321"/>
                  </a:cubicBezTo>
                  <a:cubicBezTo>
                    <a:pt x="81" y="328"/>
                    <a:pt x="72" y="331"/>
                    <a:pt x="62" y="331"/>
                  </a:cubicBezTo>
                  <a:cubicBezTo>
                    <a:pt x="39" y="332"/>
                    <a:pt x="18" y="329"/>
                    <a:pt x="0" y="323"/>
                  </a:cubicBezTo>
                  <a:cubicBezTo>
                    <a:pt x="21" y="334"/>
                    <a:pt x="48" y="339"/>
                    <a:pt x="78" y="338"/>
                  </a:cubicBezTo>
                  <a:cubicBezTo>
                    <a:pt x="87" y="338"/>
                    <a:pt x="96" y="334"/>
                    <a:pt x="103" y="328"/>
                  </a:cubicBezTo>
                  <a:cubicBezTo>
                    <a:pt x="135" y="299"/>
                    <a:pt x="139" y="260"/>
                    <a:pt x="118" y="211"/>
                  </a:cubicBezTo>
                  <a:cubicBezTo>
                    <a:pt x="117" y="209"/>
                    <a:pt x="116" y="206"/>
                    <a:pt x="116" y="204"/>
                  </a:cubicBezTo>
                  <a:cubicBezTo>
                    <a:pt x="111" y="176"/>
                    <a:pt x="112" y="151"/>
                    <a:pt x="119" y="128"/>
                  </a:cubicBezTo>
                  <a:cubicBezTo>
                    <a:pt x="121" y="123"/>
                    <a:pt x="123" y="118"/>
                    <a:pt x="127" y="114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1" name="Freeform 221">
              <a:extLst>
                <a:ext uri="{FF2B5EF4-FFF2-40B4-BE49-F238E27FC236}">
                  <a16:creationId xmlns:a16="http://schemas.microsoft.com/office/drawing/2014/main" id="{49B6D87C-839C-46A4-BDB4-D4494FBDC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0488" y="7043738"/>
              <a:ext cx="11113" cy="19050"/>
            </a:xfrm>
            <a:custGeom>
              <a:avLst/>
              <a:gdLst>
                <a:gd name="T0" fmla="*/ 4 w 4"/>
                <a:gd name="T1" fmla="*/ 0 h 7"/>
                <a:gd name="T2" fmla="*/ 3 w 4"/>
                <a:gd name="T3" fmla="*/ 1 h 7"/>
                <a:gd name="T4" fmla="*/ 2 w 4"/>
                <a:gd name="T5" fmla="*/ 3 h 7"/>
                <a:gd name="T6" fmla="*/ 1 w 4"/>
                <a:gd name="T7" fmla="*/ 6 h 7"/>
                <a:gd name="T8" fmla="*/ 0 w 4"/>
                <a:gd name="T9" fmla="*/ 7 h 7"/>
                <a:gd name="T10" fmla="*/ 0 w 4"/>
                <a:gd name="T11" fmla="*/ 5 h 7"/>
                <a:gd name="T12" fmla="*/ 1 w 4"/>
                <a:gd name="T13" fmla="*/ 3 h 7"/>
                <a:gd name="T14" fmla="*/ 3 w 4"/>
                <a:gd name="T15" fmla="*/ 1 h 7"/>
                <a:gd name="T16" fmla="*/ 4 w 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0"/>
                    <a:pt x="4" y="1"/>
                    <a:pt x="3" y="1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2" name="Freeform 222">
              <a:extLst>
                <a:ext uri="{FF2B5EF4-FFF2-40B4-BE49-F238E27FC236}">
                  <a16:creationId xmlns:a16="http://schemas.microsoft.com/office/drawing/2014/main" id="{3BAB03C0-0A13-4FE7-A2B8-1BBED886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763" y="7018338"/>
              <a:ext cx="11113" cy="14288"/>
            </a:xfrm>
            <a:custGeom>
              <a:avLst/>
              <a:gdLst>
                <a:gd name="T0" fmla="*/ 0 w 4"/>
                <a:gd name="T1" fmla="*/ 1 h 5"/>
                <a:gd name="T2" fmla="*/ 1 w 4"/>
                <a:gd name="T3" fmla="*/ 0 h 5"/>
                <a:gd name="T4" fmla="*/ 3 w 4"/>
                <a:gd name="T5" fmla="*/ 0 h 5"/>
                <a:gd name="T6" fmla="*/ 4 w 4"/>
                <a:gd name="T7" fmla="*/ 2 h 5"/>
                <a:gd name="T8" fmla="*/ 4 w 4"/>
                <a:gd name="T9" fmla="*/ 4 h 5"/>
                <a:gd name="T10" fmla="*/ 3 w 4"/>
                <a:gd name="T11" fmla="*/ 5 h 5"/>
                <a:gd name="T12" fmla="*/ 1 w 4"/>
                <a:gd name="T13" fmla="*/ 5 h 5"/>
                <a:gd name="T14" fmla="*/ 0 w 4"/>
                <a:gd name="T15" fmla="*/ 3 h 5"/>
                <a:gd name="T16" fmla="*/ 0 w 4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3" name="Freeform 223">
              <a:extLst>
                <a:ext uri="{FF2B5EF4-FFF2-40B4-BE49-F238E27FC236}">
                  <a16:creationId xmlns:a16="http://schemas.microsoft.com/office/drawing/2014/main" id="{44486F05-6EE8-4B69-8D28-4C0019C08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988" y="7029450"/>
              <a:ext cx="11113" cy="14288"/>
            </a:xfrm>
            <a:custGeom>
              <a:avLst/>
              <a:gdLst>
                <a:gd name="T0" fmla="*/ 0 w 4"/>
                <a:gd name="T1" fmla="*/ 2 h 5"/>
                <a:gd name="T2" fmla="*/ 2 w 4"/>
                <a:gd name="T3" fmla="*/ 1 h 5"/>
                <a:gd name="T4" fmla="*/ 4 w 4"/>
                <a:gd name="T5" fmla="*/ 0 h 5"/>
                <a:gd name="T6" fmla="*/ 4 w 4"/>
                <a:gd name="T7" fmla="*/ 2 h 5"/>
                <a:gd name="T8" fmla="*/ 4 w 4"/>
                <a:gd name="T9" fmla="*/ 4 h 5"/>
                <a:gd name="T10" fmla="*/ 2 w 4"/>
                <a:gd name="T11" fmla="*/ 5 h 5"/>
                <a:gd name="T12" fmla="*/ 0 w 4"/>
                <a:gd name="T13" fmla="*/ 5 h 5"/>
                <a:gd name="T14" fmla="*/ 0 w 4"/>
                <a:gd name="T15" fmla="*/ 3 h 5"/>
                <a:gd name="T16" fmla="*/ 0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4" name="Freeform 224">
              <a:extLst>
                <a:ext uri="{FF2B5EF4-FFF2-40B4-BE49-F238E27FC236}">
                  <a16:creationId xmlns:a16="http://schemas.microsoft.com/office/drawing/2014/main" id="{84B97D2E-F7FB-4441-AAAF-B6B5CF48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1925" y="7051675"/>
              <a:ext cx="14288" cy="7938"/>
            </a:xfrm>
            <a:custGeom>
              <a:avLst/>
              <a:gdLst>
                <a:gd name="T0" fmla="*/ 2 w 5"/>
                <a:gd name="T1" fmla="*/ 0 h 3"/>
                <a:gd name="T2" fmla="*/ 4 w 5"/>
                <a:gd name="T3" fmla="*/ 0 h 3"/>
                <a:gd name="T4" fmla="*/ 5 w 5"/>
                <a:gd name="T5" fmla="*/ 1 h 3"/>
                <a:gd name="T6" fmla="*/ 4 w 5"/>
                <a:gd name="T7" fmla="*/ 3 h 3"/>
                <a:gd name="T8" fmla="*/ 3 w 5"/>
                <a:gd name="T9" fmla="*/ 3 h 3"/>
                <a:gd name="T10" fmla="*/ 1 w 5"/>
                <a:gd name="T11" fmla="*/ 3 h 3"/>
                <a:gd name="T12" fmla="*/ 0 w 5"/>
                <a:gd name="T13" fmla="*/ 2 h 3"/>
                <a:gd name="T14" fmla="*/ 1 w 5"/>
                <a:gd name="T15" fmla="*/ 1 h 3"/>
                <a:gd name="T16" fmla="*/ 2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5" name="Freeform 225">
              <a:extLst>
                <a:ext uri="{FF2B5EF4-FFF2-40B4-BE49-F238E27FC236}">
                  <a16:creationId xmlns:a16="http://schemas.microsoft.com/office/drawing/2014/main" id="{2403F7A5-09BC-437A-8230-162B288CD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3038" y="7065963"/>
              <a:ext cx="11113" cy="12700"/>
            </a:xfrm>
            <a:custGeom>
              <a:avLst/>
              <a:gdLst>
                <a:gd name="T0" fmla="*/ 1 w 4"/>
                <a:gd name="T1" fmla="*/ 2 h 5"/>
                <a:gd name="T2" fmla="*/ 3 w 4"/>
                <a:gd name="T3" fmla="*/ 1 h 5"/>
                <a:gd name="T4" fmla="*/ 4 w 4"/>
                <a:gd name="T5" fmla="*/ 0 h 5"/>
                <a:gd name="T6" fmla="*/ 4 w 4"/>
                <a:gd name="T7" fmla="*/ 2 h 5"/>
                <a:gd name="T8" fmla="*/ 3 w 4"/>
                <a:gd name="T9" fmla="*/ 3 h 5"/>
                <a:gd name="T10" fmla="*/ 2 w 4"/>
                <a:gd name="T11" fmla="*/ 4 h 5"/>
                <a:gd name="T12" fmla="*/ 0 w 4"/>
                <a:gd name="T13" fmla="*/ 5 h 5"/>
                <a:gd name="T14" fmla="*/ 0 w 4"/>
                <a:gd name="T15" fmla="*/ 3 h 5"/>
                <a:gd name="T16" fmla="*/ 1 w 4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6" name="Freeform 226">
              <a:extLst>
                <a:ext uri="{FF2B5EF4-FFF2-40B4-BE49-F238E27FC236}">
                  <a16:creationId xmlns:a16="http://schemas.microsoft.com/office/drawing/2014/main" id="{91C80A0D-F1AF-453B-8D5C-90E927F84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0400" y="7142163"/>
              <a:ext cx="173038" cy="469900"/>
            </a:xfrm>
            <a:custGeom>
              <a:avLst/>
              <a:gdLst>
                <a:gd name="T0" fmla="*/ 54 w 63"/>
                <a:gd name="T1" fmla="*/ 168 h 170"/>
                <a:gd name="T2" fmla="*/ 46 w 63"/>
                <a:gd name="T3" fmla="*/ 170 h 170"/>
                <a:gd name="T4" fmla="*/ 45 w 63"/>
                <a:gd name="T5" fmla="*/ 169 h 170"/>
                <a:gd name="T6" fmla="*/ 41 w 63"/>
                <a:gd name="T7" fmla="*/ 166 h 170"/>
                <a:gd name="T8" fmla="*/ 30 w 63"/>
                <a:gd name="T9" fmla="*/ 82 h 170"/>
                <a:gd name="T10" fmla="*/ 52 w 63"/>
                <a:gd name="T11" fmla="*/ 3 h 170"/>
                <a:gd name="T12" fmla="*/ 50 w 63"/>
                <a:gd name="T13" fmla="*/ 0 h 170"/>
                <a:gd name="T14" fmla="*/ 60 w 63"/>
                <a:gd name="T15" fmla="*/ 17 h 170"/>
                <a:gd name="T16" fmla="*/ 62 w 63"/>
                <a:gd name="T17" fmla="*/ 20 h 170"/>
                <a:gd name="T18" fmla="*/ 63 w 63"/>
                <a:gd name="T19" fmla="*/ 32 h 170"/>
                <a:gd name="T20" fmla="*/ 51 w 63"/>
                <a:gd name="T21" fmla="*/ 62 h 170"/>
                <a:gd name="T22" fmla="*/ 43 w 63"/>
                <a:gd name="T23" fmla="*/ 76 h 170"/>
                <a:gd name="T24" fmla="*/ 54 w 63"/>
                <a:gd name="T25" fmla="*/ 16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70">
                  <a:moveTo>
                    <a:pt x="54" y="168"/>
                  </a:moveTo>
                  <a:cubicBezTo>
                    <a:pt x="51" y="168"/>
                    <a:pt x="49" y="169"/>
                    <a:pt x="46" y="170"/>
                  </a:cubicBezTo>
                  <a:cubicBezTo>
                    <a:pt x="46" y="170"/>
                    <a:pt x="46" y="170"/>
                    <a:pt x="45" y="169"/>
                  </a:cubicBezTo>
                  <a:cubicBezTo>
                    <a:pt x="44" y="169"/>
                    <a:pt x="43" y="168"/>
                    <a:pt x="41" y="166"/>
                  </a:cubicBezTo>
                  <a:cubicBezTo>
                    <a:pt x="29" y="157"/>
                    <a:pt x="0" y="128"/>
                    <a:pt x="30" y="82"/>
                  </a:cubicBezTo>
                  <a:cubicBezTo>
                    <a:pt x="58" y="38"/>
                    <a:pt x="55" y="13"/>
                    <a:pt x="52" y="3"/>
                  </a:cubicBezTo>
                  <a:cubicBezTo>
                    <a:pt x="51" y="2"/>
                    <a:pt x="51" y="1"/>
                    <a:pt x="5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43"/>
                    <a:pt x="58" y="54"/>
                    <a:pt x="51" y="62"/>
                  </a:cubicBezTo>
                  <a:cubicBezTo>
                    <a:pt x="47" y="66"/>
                    <a:pt x="44" y="71"/>
                    <a:pt x="43" y="76"/>
                  </a:cubicBezTo>
                  <a:cubicBezTo>
                    <a:pt x="37" y="101"/>
                    <a:pt x="42" y="133"/>
                    <a:pt x="54" y="168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7" name="Freeform 227">
              <a:extLst>
                <a:ext uri="{FF2B5EF4-FFF2-40B4-BE49-F238E27FC236}">
                  <a16:creationId xmlns:a16="http://schemas.microsoft.com/office/drawing/2014/main" id="{5AFB160A-B5C3-4C57-894B-50C7C924D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3400" y="7864475"/>
              <a:ext cx="79375" cy="846138"/>
            </a:xfrm>
            <a:custGeom>
              <a:avLst/>
              <a:gdLst>
                <a:gd name="T0" fmla="*/ 29 w 29"/>
                <a:gd name="T1" fmla="*/ 15 h 306"/>
                <a:gd name="T2" fmla="*/ 26 w 29"/>
                <a:gd name="T3" fmla="*/ 17 h 306"/>
                <a:gd name="T4" fmla="*/ 20 w 29"/>
                <a:gd name="T5" fmla="*/ 111 h 306"/>
                <a:gd name="T6" fmla="*/ 16 w 29"/>
                <a:gd name="T7" fmla="*/ 306 h 306"/>
                <a:gd name="T8" fmla="*/ 9 w 29"/>
                <a:gd name="T9" fmla="*/ 306 h 306"/>
                <a:gd name="T10" fmla="*/ 9 w 29"/>
                <a:gd name="T11" fmla="*/ 302 h 306"/>
                <a:gd name="T12" fmla="*/ 11 w 29"/>
                <a:gd name="T13" fmla="*/ 112 h 306"/>
                <a:gd name="T14" fmla="*/ 16 w 29"/>
                <a:gd name="T15" fmla="*/ 0 h 306"/>
                <a:gd name="T16" fmla="*/ 17 w 29"/>
                <a:gd name="T17" fmla="*/ 1 h 306"/>
                <a:gd name="T18" fmla="*/ 29 w 29"/>
                <a:gd name="T19" fmla="*/ 15 h 306"/>
                <a:gd name="T20" fmla="*/ 29 w 29"/>
                <a:gd name="T21" fmla="*/ 1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06">
                  <a:moveTo>
                    <a:pt x="29" y="15"/>
                  </a:moveTo>
                  <a:cubicBezTo>
                    <a:pt x="28" y="15"/>
                    <a:pt x="26" y="15"/>
                    <a:pt x="26" y="17"/>
                  </a:cubicBezTo>
                  <a:cubicBezTo>
                    <a:pt x="26" y="43"/>
                    <a:pt x="28" y="82"/>
                    <a:pt x="20" y="11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1" y="238"/>
                    <a:pt x="0" y="175"/>
                    <a:pt x="11" y="112"/>
                  </a:cubicBezTo>
                  <a:cubicBezTo>
                    <a:pt x="13" y="74"/>
                    <a:pt x="14" y="37"/>
                    <a:pt x="1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8" name="Freeform 228">
              <a:extLst>
                <a:ext uri="{FF2B5EF4-FFF2-40B4-BE49-F238E27FC236}">
                  <a16:creationId xmlns:a16="http://schemas.microsoft.com/office/drawing/2014/main" id="{B2373C3B-CC67-4B65-BD62-133012AD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6925" y="7140575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69" name="Freeform 229">
              <a:extLst>
                <a:ext uri="{FF2B5EF4-FFF2-40B4-BE49-F238E27FC236}">
                  <a16:creationId xmlns:a16="http://schemas.microsoft.com/office/drawing/2014/main" id="{2BFDD310-8157-4212-93C5-F85A0B841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613" y="7323138"/>
              <a:ext cx="131763" cy="261938"/>
            </a:xfrm>
            <a:custGeom>
              <a:avLst/>
              <a:gdLst>
                <a:gd name="T0" fmla="*/ 5 w 48"/>
                <a:gd name="T1" fmla="*/ 0 h 95"/>
                <a:gd name="T2" fmla="*/ 5 w 48"/>
                <a:gd name="T3" fmla="*/ 5 h 95"/>
                <a:gd name="T4" fmla="*/ 5 w 48"/>
                <a:gd name="T5" fmla="*/ 18 h 95"/>
                <a:gd name="T6" fmla="*/ 6 w 48"/>
                <a:gd name="T7" fmla="*/ 27 h 95"/>
                <a:gd name="T8" fmla="*/ 7 w 48"/>
                <a:gd name="T9" fmla="*/ 36 h 95"/>
                <a:gd name="T10" fmla="*/ 9 w 48"/>
                <a:gd name="T11" fmla="*/ 46 h 95"/>
                <a:gd name="T12" fmla="*/ 11 w 48"/>
                <a:gd name="T13" fmla="*/ 56 h 95"/>
                <a:gd name="T14" fmla="*/ 15 w 48"/>
                <a:gd name="T15" fmla="*/ 65 h 95"/>
                <a:gd name="T16" fmla="*/ 20 w 48"/>
                <a:gd name="T17" fmla="*/ 74 h 95"/>
                <a:gd name="T18" fmla="*/ 21 w 48"/>
                <a:gd name="T19" fmla="*/ 76 h 95"/>
                <a:gd name="T20" fmla="*/ 23 w 48"/>
                <a:gd name="T21" fmla="*/ 78 h 95"/>
                <a:gd name="T22" fmla="*/ 26 w 48"/>
                <a:gd name="T23" fmla="*/ 81 h 95"/>
                <a:gd name="T24" fmla="*/ 29 w 48"/>
                <a:gd name="T25" fmla="*/ 84 h 95"/>
                <a:gd name="T26" fmla="*/ 32 w 48"/>
                <a:gd name="T27" fmla="*/ 86 h 95"/>
                <a:gd name="T28" fmla="*/ 38 w 48"/>
                <a:gd name="T29" fmla="*/ 90 h 95"/>
                <a:gd name="T30" fmla="*/ 43 w 48"/>
                <a:gd name="T31" fmla="*/ 93 h 95"/>
                <a:gd name="T32" fmla="*/ 48 w 48"/>
                <a:gd name="T33" fmla="*/ 95 h 95"/>
                <a:gd name="T34" fmla="*/ 43 w 48"/>
                <a:gd name="T35" fmla="*/ 94 h 95"/>
                <a:gd name="T36" fmla="*/ 37 w 48"/>
                <a:gd name="T37" fmla="*/ 93 h 95"/>
                <a:gd name="T38" fmla="*/ 30 w 48"/>
                <a:gd name="T39" fmla="*/ 90 h 95"/>
                <a:gd name="T40" fmla="*/ 26 w 48"/>
                <a:gd name="T41" fmla="*/ 88 h 95"/>
                <a:gd name="T42" fmla="*/ 22 w 48"/>
                <a:gd name="T43" fmla="*/ 85 h 95"/>
                <a:gd name="T44" fmla="*/ 19 w 48"/>
                <a:gd name="T45" fmla="*/ 81 h 95"/>
                <a:gd name="T46" fmla="*/ 17 w 48"/>
                <a:gd name="T47" fmla="*/ 80 h 95"/>
                <a:gd name="T48" fmla="*/ 15 w 48"/>
                <a:gd name="T49" fmla="*/ 78 h 95"/>
                <a:gd name="T50" fmla="*/ 9 w 48"/>
                <a:gd name="T51" fmla="*/ 68 h 95"/>
                <a:gd name="T52" fmla="*/ 5 w 48"/>
                <a:gd name="T53" fmla="*/ 58 h 95"/>
                <a:gd name="T54" fmla="*/ 2 w 48"/>
                <a:gd name="T55" fmla="*/ 47 h 95"/>
                <a:gd name="T56" fmla="*/ 1 w 48"/>
                <a:gd name="T57" fmla="*/ 37 h 95"/>
                <a:gd name="T58" fmla="*/ 1 w 48"/>
                <a:gd name="T59" fmla="*/ 27 h 95"/>
                <a:gd name="T60" fmla="*/ 1 w 48"/>
                <a:gd name="T61" fmla="*/ 18 h 95"/>
                <a:gd name="T62" fmla="*/ 4 w 48"/>
                <a:gd name="T63" fmla="*/ 5 h 95"/>
                <a:gd name="T64" fmla="*/ 5 w 48"/>
                <a:gd name="T6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95">
                  <a:moveTo>
                    <a:pt x="5" y="0"/>
                  </a:moveTo>
                  <a:cubicBezTo>
                    <a:pt x="5" y="0"/>
                    <a:pt x="5" y="2"/>
                    <a:pt x="5" y="5"/>
                  </a:cubicBezTo>
                  <a:cubicBezTo>
                    <a:pt x="5" y="8"/>
                    <a:pt x="5" y="13"/>
                    <a:pt x="5" y="18"/>
                  </a:cubicBezTo>
                  <a:cubicBezTo>
                    <a:pt x="5" y="21"/>
                    <a:pt x="6" y="23"/>
                    <a:pt x="6" y="27"/>
                  </a:cubicBezTo>
                  <a:cubicBezTo>
                    <a:pt x="6" y="30"/>
                    <a:pt x="6" y="33"/>
                    <a:pt x="7" y="36"/>
                  </a:cubicBezTo>
                  <a:cubicBezTo>
                    <a:pt x="7" y="39"/>
                    <a:pt x="8" y="43"/>
                    <a:pt x="9" y="46"/>
                  </a:cubicBezTo>
                  <a:cubicBezTo>
                    <a:pt x="9" y="49"/>
                    <a:pt x="10" y="53"/>
                    <a:pt x="11" y="56"/>
                  </a:cubicBezTo>
                  <a:cubicBezTo>
                    <a:pt x="12" y="59"/>
                    <a:pt x="14" y="62"/>
                    <a:pt x="15" y="65"/>
                  </a:cubicBezTo>
                  <a:cubicBezTo>
                    <a:pt x="17" y="68"/>
                    <a:pt x="18" y="71"/>
                    <a:pt x="20" y="74"/>
                  </a:cubicBezTo>
                  <a:cubicBezTo>
                    <a:pt x="20" y="75"/>
                    <a:pt x="21" y="75"/>
                    <a:pt x="21" y="76"/>
                  </a:cubicBezTo>
                  <a:cubicBezTo>
                    <a:pt x="22" y="76"/>
                    <a:pt x="22" y="77"/>
                    <a:pt x="23" y="78"/>
                  </a:cubicBezTo>
                  <a:cubicBezTo>
                    <a:pt x="24" y="79"/>
                    <a:pt x="25" y="80"/>
                    <a:pt x="26" y="81"/>
                  </a:cubicBezTo>
                  <a:cubicBezTo>
                    <a:pt x="27" y="82"/>
                    <a:pt x="28" y="83"/>
                    <a:pt x="29" y="84"/>
                  </a:cubicBezTo>
                  <a:cubicBezTo>
                    <a:pt x="30" y="85"/>
                    <a:pt x="31" y="86"/>
                    <a:pt x="32" y="86"/>
                  </a:cubicBezTo>
                  <a:cubicBezTo>
                    <a:pt x="34" y="88"/>
                    <a:pt x="36" y="89"/>
                    <a:pt x="38" y="90"/>
                  </a:cubicBezTo>
                  <a:cubicBezTo>
                    <a:pt x="40" y="91"/>
                    <a:pt x="42" y="92"/>
                    <a:pt x="43" y="93"/>
                  </a:cubicBezTo>
                  <a:cubicBezTo>
                    <a:pt x="46" y="94"/>
                    <a:pt x="48" y="95"/>
                    <a:pt x="48" y="95"/>
                  </a:cubicBezTo>
                  <a:cubicBezTo>
                    <a:pt x="48" y="95"/>
                    <a:pt x="46" y="95"/>
                    <a:pt x="43" y="94"/>
                  </a:cubicBezTo>
                  <a:cubicBezTo>
                    <a:pt x="41" y="94"/>
                    <a:pt x="39" y="93"/>
                    <a:pt x="37" y="93"/>
                  </a:cubicBezTo>
                  <a:cubicBezTo>
                    <a:pt x="35" y="92"/>
                    <a:pt x="32" y="91"/>
                    <a:pt x="30" y="90"/>
                  </a:cubicBezTo>
                  <a:cubicBezTo>
                    <a:pt x="29" y="89"/>
                    <a:pt x="27" y="88"/>
                    <a:pt x="26" y="88"/>
                  </a:cubicBezTo>
                  <a:cubicBezTo>
                    <a:pt x="25" y="87"/>
                    <a:pt x="24" y="86"/>
                    <a:pt x="22" y="85"/>
                  </a:cubicBezTo>
                  <a:cubicBezTo>
                    <a:pt x="21" y="84"/>
                    <a:pt x="20" y="83"/>
                    <a:pt x="19" y="81"/>
                  </a:cubicBezTo>
                  <a:cubicBezTo>
                    <a:pt x="18" y="81"/>
                    <a:pt x="17" y="80"/>
                    <a:pt x="17" y="80"/>
                  </a:cubicBezTo>
                  <a:cubicBezTo>
                    <a:pt x="16" y="79"/>
                    <a:pt x="16" y="78"/>
                    <a:pt x="15" y="78"/>
                  </a:cubicBezTo>
                  <a:cubicBezTo>
                    <a:pt x="13" y="75"/>
                    <a:pt x="11" y="72"/>
                    <a:pt x="9" y="68"/>
                  </a:cubicBezTo>
                  <a:cubicBezTo>
                    <a:pt x="7" y="65"/>
                    <a:pt x="6" y="62"/>
                    <a:pt x="5" y="58"/>
                  </a:cubicBezTo>
                  <a:cubicBezTo>
                    <a:pt x="3" y="54"/>
                    <a:pt x="3" y="51"/>
                    <a:pt x="2" y="47"/>
                  </a:cubicBezTo>
                  <a:cubicBezTo>
                    <a:pt x="1" y="44"/>
                    <a:pt x="1" y="40"/>
                    <a:pt x="1" y="37"/>
                  </a:cubicBezTo>
                  <a:cubicBezTo>
                    <a:pt x="0" y="33"/>
                    <a:pt x="1" y="30"/>
                    <a:pt x="1" y="27"/>
                  </a:cubicBezTo>
                  <a:cubicBezTo>
                    <a:pt x="1" y="23"/>
                    <a:pt x="1" y="20"/>
                    <a:pt x="1" y="18"/>
                  </a:cubicBezTo>
                  <a:cubicBezTo>
                    <a:pt x="2" y="12"/>
                    <a:pt x="3" y="8"/>
                    <a:pt x="4" y="5"/>
                  </a:cubicBezTo>
                  <a:cubicBezTo>
                    <a:pt x="4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0" name="Freeform 230">
              <a:extLst>
                <a:ext uri="{FF2B5EF4-FFF2-40B4-BE49-F238E27FC236}">
                  <a16:creationId xmlns:a16="http://schemas.microsoft.com/office/drawing/2014/main" id="{E2087701-F730-4D5A-B2F1-CB8E6502E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6861175"/>
              <a:ext cx="119063" cy="392113"/>
            </a:xfrm>
            <a:custGeom>
              <a:avLst/>
              <a:gdLst>
                <a:gd name="T0" fmla="*/ 8 w 43"/>
                <a:gd name="T1" fmla="*/ 0 h 142"/>
                <a:gd name="T2" fmla="*/ 12 w 43"/>
                <a:gd name="T3" fmla="*/ 5 h 142"/>
                <a:gd name="T4" fmla="*/ 17 w 43"/>
                <a:gd name="T5" fmla="*/ 12 h 142"/>
                <a:gd name="T6" fmla="*/ 20 w 43"/>
                <a:gd name="T7" fmla="*/ 16 h 142"/>
                <a:gd name="T8" fmla="*/ 23 w 43"/>
                <a:gd name="T9" fmla="*/ 20 h 142"/>
                <a:gd name="T10" fmla="*/ 29 w 43"/>
                <a:gd name="T11" fmla="*/ 31 h 142"/>
                <a:gd name="T12" fmla="*/ 35 w 43"/>
                <a:gd name="T13" fmla="*/ 44 h 142"/>
                <a:gd name="T14" fmla="*/ 40 w 43"/>
                <a:gd name="T15" fmla="*/ 59 h 142"/>
                <a:gd name="T16" fmla="*/ 43 w 43"/>
                <a:gd name="T17" fmla="*/ 74 h 142"/>
                <a:gd name="T18" fmla="*/ 42 w 43"/>
                <a:gd name="T19" fmla="*/ 91 h 142"/>
                <a:gd name="T20" fmla="*/ 38 w 43"/>
                <a:gd name="T21" fmla="*/ 106 h 142"/>
                <a:gd name="T22" fmla="*/ 31 w 43"/>
                <a:gd name="T23" fmla="*/ 119 h 142"/>
                <a:gd name="T24" fmla="*/ 22 w 43"/>
                <a:gd name="T25" fmla="*/ 128 h 142"/>
                <a:gd name="T26" fmla="*/ 18 w 43"/>
                <a:gd name="T27" fmla="*/ 132 h 142"/>
                <a:gd name="T28" fmla="*/ 14 w 43"/>
                <a:gd name="T29" fmla="*/ 135 h 142"/>
                <a:gd name="T30" fmla="*/ 10 w 43"/>
                <a:gd name="T31" fmla="*/ 137 h 142"/>
                <a:gd name="T32" fmla="*/ 7 w 43"/>
                <a:gd name="T33" fmla="*/ 139 h 142"/>
                <a:gd name="T34" fmla="*/ 2 w 43"/>
                <a:gd name="T35" fmla="*/ 141 h 142"/>
                <a:gd name="T36" fmla="*/ 0 w 43"/>
                <a:gd name="T37" fmla="*/ 142 h 142"/>
                <a:gd name="T38" fmla="*/ 2 w 43"/>
                <a:gd name="T39" fmla="*/ 141 h 142"/>
                <a:gd name="T40" fmla="*/ 6 w 43"/>
                <a:gd name="T41" fmla="*/ 137 h 142"/>
                <a:gd name="T42" fmla="*/ 8 w 43"/>
                <a:gd name="T43" fmla="*/ 135 h 142"/>
                <a:gd name="T44" fmla="*/ 12 w 43"/>
                <a:gd name="T45" fmla="*/ 132 h 142"/>
                <a:gd name="T46" fmla="*/ 19 w 43"/>
                <a:gd name="T47" fmla="*/ 124 h 142"/>
                <a:gd name="T48" fmla="*/ 22 w 43"/>
                <a:gd name="T49" fmla="*/ 120 h 142"/>
                <a:gd name="T50" fmla="*/ 24 w 43"/>
                <a:gd name="T51" fmla="*/ 117 h 142"/>
                <a:gd name="T52" fmla="*/ 25 w 43"/>
                <a:gd name="T53" fmla="*/ 115 h 142"/>
                <a:gd name="T54" fmla="*/ 31 w 43"/>
                <a:gd name="T55" fmla="*/ 103 h 142"/>
                <a:gd name="T56" fmla="*/ 33 w 43"/>
                <a:gd name="T57" fmla="*/ 75 h 142"/>
                <a:gd name="T58" fmla="*/ 31 w 43"/>
                <a:gd name="T59" fmla="*/ 61 h 142"/>
                <a:gd name="T60" fmla="*/ 27 w 43"/>
                <a:gd name="T61" fmla="*/ 47 h 142"/>
                <a:gd name="T62" fmla="*/ 23 w 43"/>
                <a:gd name="T63" fmla="*/ 34 h 142"/>
                <a:gd name="T64" fmla="*/ 18 w 43"/>
                <a:gd name="T65" fmla="*/ 23 h 142"/>
                <a:gd name="T66" fmla="*/ 14 w 43"/>
                <a:gd name="T67" fmla="*/ 13 h 142"/>
                <a:gd name="T68" fmla="*/ 11 w 43"/>
                <a:gd name="T69" fmla="*/ 6 h 142"/>
                <a:gd name="T70" fmla="*/ 8 w 43"/>
                <a:gd name="T7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142">
                  <a:moveTo>
                    <a:pt x="8" y="0"/>
                  </a:moveTo>
                  <a:cubicBezTo>
                    <a:pt x="8" y="0"/>
                    <a:pt x="9" y="2"/>
                    <a:pt x="12" y="5"/>
                  </a:cubicBezTo>
                  <a:cubicBezTo>
                    <a:pt x="14" y="7"/>
                    <a:pt x="15" y="9"/>
                    <a:pt x="17" y="12"/>
                  </a:cubicBezTo>
                  <a:cubicBezTo>
                    <a:pt x="18" y="13"/>
                    <a:pt x="19" y="14"/>
                    <a:pt x="20" y="16"/>
                  </a:cubicBezTo>
                  <a:cubicBezTo>
                    <a:pt x="21" y="17"/>
                    <a:pt x="22" y="19"/>
                    <a:pt x="23" y="20"/>
                  </a:cubicBezTo>
                  <a:cubicBezTo>
                    <a:pt x="25" y="24"/>
                    <a:pt x="27" y="27"/>
                    <a:pt x="29" y="31"/>
                  </a:cubicBezTo>
                  <a:cubicBezTo>
                    <a:pt x="31" y="35"/>
                    <a:pt x="33" y="40"/>
                    <a:pt x="35" y="44"/>
                  </a:cubicBezTo>
                  <a:cubicBezTo>
                    <a:pt x="37" y="49"/>
                    <a:pt x="39" y="54"/>
                    <a:pt x="40" y="59"/>
                  </a:cubicBezTo>
                  <a:cubicBezTo>
                    <a:pt x="41" y="64"/>
                    <a:pt x="42" y="69"/>
                    <a:pt x="43" y="74"/>
                  </a:cubicBezTo>
                  <a:cubicBezTo>
                    <a:pt x="43" y="80"/>
                    <a:pt x="43" y="85"/>
                    <a:pt x="42" y="91"/>
                  </a:cubicBezTo>
                  <a:cubicBezTo>
                    <a:pt x="42" y="96"/>
                    <a:pt x="40" y="101"/>
                    <a:pt x="38" y="106"/>
                  </a:cubicBezTo>
                  <a:cubicBezTo>
                    <a:pt x="36" y="111"/>
                    <a:pt x="34" y="115"/>
                    <a:pt x="31" y="119"/>
                  </a:cubicBezTo>
                  <a:cubicBezTo>
                    <a:pt x="28" y="122"/>
                    <a:pt x="25" y="125"/>
                    <a:pt x="22" y="128"/>
                  </a:cubicBezTo>
                  <a:cubicBezTo>
                    <a:pt x="21" y="129"/>
                    <a:pt x="19" y="131"/>
                    <a:pt x="18" y="132"/>
                  </a:cubicBezTo>
                  <a:cubicBezTo>
                    <a:pt x="16" y="133"/>
                    <a:pt x="15" y="134"/>
                    <a:pt x="14" y="135"/>
                  </a:cubicBezTo>
                  <a:cubicBezTo>
                    <a:pt x="12" y="136"/>
                    <a:pt x="11" y="136"/>
                    <a:pt x="10" y="137"/>
                  </a:cubicBezTo>
                  <a:cubicBezTo>
                    <a:pt x="9" y="138"/>
                    <a:pt x="8" y="138"/>
                    <a:pt x="7" y="139"/>
                  </a:cubicBezTo>
                  <a:cubicBezTo>
                    <a:pt x="5" y="140"/>
                    <a:pt x="3" y="141"/>
                    <a:pt x="2" y="141"/>
                  </a:cubicBezTo>
                  <a:cubicBezTo>
                    <a:pt x="1" y="142"/>
                    <a:pt x="0" y="142"/>
                    <a:pt x="0" y="142"/>
                  </a:cubicBezTo>
                  <a:cubicBezTo>
                    <a:pt x="0" y="142"/>
                    <a:pt x="1" y="141"/>
                    <a:pt x="2" y="141"/>
                  </a:cubicBezTo>
                  <a:cubicBezTo>
                    <a:pt x="3" y="140"/>
                    <a:pt x="4" y="139"/>
                    <a:pt x="6" y="137"/>
                  </a:cubicBezTo>
                  <a:cubicBezTo>
                    <a:pt x="6" y="137"/>
                    <a:pt x="7" y="136"/>
                    <a:pt x="8" y="135"/>
                  </a:cubicBezTo>
                  <a:cubicBezTo>
                    <a:pt x="9" y="134"/>
                    <a:pt x="10" y="133"/>
                    <a:pt x="12" y="132"/>
                  </a:cubicBezTo>
                  <a:cubicBezTo>
                    <a:pt x="14" y="130"/>
                    <a:pt x="16" y="127"/>
                    <a:pt x="19" y="124"/>
                  </a:cubicBezTo>
                  <a:cubicBezTo>
                    <a:pt x="20" y="123"/>
                    <a:pt x="21" y="122"/>
                    <a:pt x="22" y="120"/>
                  </a:cubicBezTo>
                  <a:cubicBezTo>
                    <a:pt x="23" y="119"/>
                    <a:pt x="23" y="118"/>
                    <a:pt x="24" y="117"/>
                  </a:cubicBezTo>
                  <a:cubicBezTo>
                    <a:pt x="24" y="116"/>
                    <a:pt x="25" y="116"/>
                    <a:pt x="25" y="115"/>
                  </a:cubicBezTo>
                  <a:cubicBezTo>
                    <a:pt x="27" y="111"/>
                    <a:pt x="29" y="107"/>
                    <a:pt x="31" y="103"/>
                  </a:cubicBezTo>
                  <a:cubicBezTo>
                    <a:pt x="33" y="94"/>
                    <a:pt x="34" y="85"/>
                    <a:pt x="33" y="75"/>
                  </a:cubicBezTo>
                  <a:cubicBezTo>
                    <a:pt x="33" y="70"/>
                    <a:pt x="32" y="66"/>
                    <a:pt x="31" y="61"/>
                  </a:cubicBezTo>
                  <a:cubicBezTo>
                    <a:pt x="30" y="56"/>
                    <a:pt x="29" y="51"/>
                    <a:pt x="27" y="47"/>
                  </a:cubicBezTo>
                  <a:cubicBezTo>
                    <a:pt x="26" y="43"/>
                    <a:pt x="25" y="38"/>
                    <a:pt x="23" y="34"/>
                  </a:cubicBezTo>
                  <a:cubicBezTo>
                    <a:pt x="21" y="30"/>
                    <a:pt x="20" y="26"/>
                    <a:pt x="18" y="23"/>
                  </a:cubicBezTo>
                  <a:cubicBezTo>
                    <a:pt x="17" y="19"/>
                    <a:pt x="15" y="16"/>
                    <a:pt x="14" y="13"/>
                  </a:cubicBezTo>
                  <a:cubicBezTo>
                    <a:pt x="13" y="11"/>
                    <a:pt x="12" y="8"/>
                    <a:pt x="11" y="6"/>
                  </a:cubicBezTo>
                  <a:cubicBezTo>
                    <a:pt x="9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1" name="Freeform 231">
              <a:extLst>
                <a:ext uri="{FF2B5EF4-FFF2-40B4-BE49-F238E27FC236}">
                  <a16:creationId xmlns:a16="http://schemas.microsoft.com/office/drawing/2014/main" id="{F52108D6-C537-46BC-8266-4D681C9C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6388" y="6562725"/>
              <a:ext cx="149225" cy="579438"/>
            </a:xfrm>
            <a:custGeom>
              <a:avLst/>
              <a:gdLst>
                <a:gd name="T0" fmla="*/ 46 w 54"/>
                <a:gd name="T1" fmla="*/ 0 h 210"/>
                <a:gd name="T2" fmla="*/ 47 w 54"/>
                <a:gd name="T3" fmla="*/ 2 h 210"/>
                <a:gd name="T4" fmla="*/ 49 w 54"/>
                <a:gd name="T5" fmla="*/ 9 h 210"/>
                <a:gd name="T6" fmla="*/ 53 w 54"/>
                <a:gd name="T7" fmla="*/ 35 h 210"/>
                <a:gd name="T8" fmla="*/ 54 w 54"/>
                <a:gd name="T9" fmla="*/ 52 h 210"/>
                <a:gd name="T10" fmla="*/ 52 w 54"/>
                <a:gd name="T11" fmla="*/ 72 h 210"/>
                <a:gd name="T12" fmla="*/ 46 w 54"/>
                <a:gd name="T13" fmla="*/ 92 h 210"/>
                <a:gd name="T14" fmla="*/ 36 w 54"/>
                <a:gd name="T15" fmla="*/ 111 h 210"/>
                <a:gd name="T16" fmla="*/ 33 w 54"/>
                <a:gd name="T17" fmla="*/ 116 h 210"/>
                <a:gd name="T18" fmla="*/ 30 w 54"/>
                <a:gd name="T19" fmla="*/ 120 h 210"/>
                <a:gd name="T20" fmla="*/ 26 w 54"/>
                <a:gd name="T21" fmla="*/ 124 h 210"/>
                <a:gd name="T22" fmla="*/ 23 w 54"/>
                <a:gd name="T23" fmla="*/ 128 h 210"/>
                <a:gd name="T24" fmla="*/ 13 w 54"/>
                <a:gd name="T25" fmla="*/ 144 h 210"/>
                <a:gd name="T26" fmla="*/ 7 w 54"/>
                <a:gd name="T27" fmla="*/ 161 h 210"/>
                <a:gd name="T28" fmla="*/ 6 w 54"/>
                <a:gd name="T29" fmla="*/ 177 h 210"/>
                <a:gd name="T30" fmla="*/ 9 w 54"/>
                <a:gd name="T31" fmla="*/ 191 h 210"/>
                <a:gd name="T32" fmla="*/ 12 w 54"/>
                <a:gd name="T33" fmla="*/ 202 h 210"/>
                <a:gd name="T34" fmla="*/ 16 w 54"/>
                <a:gd name="T35" fmla="*/ 210 h 210"/>
                <a:gd name="T36" fmla="*/ 11 w 54"/>
                <a:gd name="T37" fmla="*/ 202 h 210"/>
                <a:gd name="T38" fmla="*/ 1 w 54"/>
                <a:gd name="T39" fmla="*/ 178 h 210"/>
                <a:gd name="T40" fmla="*/ 0 w 54"/>
                <a:gd name="T41" fmla="*/ 160 h 210"/>
                <a:gd name="T42" fmla="*/ 5 w 54"/>
                <a:gd name="T43" fmla="*/ 141 h 210"/>
                <a:gd name="T44" fmla="*/ 16 w 54"/>
                <a:gd name="T45" fmla="*/ 122 h 210"/>
                <a:gd name="T46" fmla="*/ 19 w 54"/>
                <a:gd name="T47" fmla="*/ 118 h 210"/>
                <a:gd name="T48" fmla="*/ 23 w 54"/>
                <a:gd name="T49" fmla="*/ 114 h 210"/>
                <a:gd name="T50" fmla="*/ 26 w 54"/>
                <a:gd name="T51" fmla="*/ 110 h 210"/>
                <a:gd name="T52" fmla="*/ 28 w 54"/>
                <a:gd name="T53" fmla="*/ 106 h 210"/>
                <a:gd name="T54" fmla="*/ 38 w 54"/>
                <a:gd name="T55" fmla="*/ 89 h 210"/>
                <a:gd name="T56" fmla="*/ 44 w 54"/>
                <a:gd name="T57" fmla="*/ 70 h 210"/>
                <a:gd name="T58" fmla="*/ 47 w 54"/>
                <a:gd name="T59" fmla="*/ 52 h 210"/>
                <a:gd name="T60" fmla="*/ 48 w 54"/>
                <a:gd name="T61" fmla="*/ 35 h 210"/>
                <a:gd name="T62" fmla="*/ 47 w 54"/>
                <a:gd name="T63" fmla="*/ 10 h 210"/>
                <a:gd name="T64" fmla="*/ 47 w 54"/>
                <a:gd name="T65" fmla="*/ 3 h 210"/>
                <a:gd name="T66" fmla="*/ 46 w 54"/>
                <a:gd name="T6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210">
                  <a:moveTo>
                    <a:pt x="46" y="0"/>
                  </a:moveTo>
                  <a:cubicBezTo>
                    <a:pt x="46" y="0"/>
                    <a:pt x="47" y="1"/>
                    <a:pt x="47" y="2"/>
                  </a:cubicBezTo>
                  <a:cubicBezTo>
                    <a:pt x="48" y="4"/>
                    <a:pt x="48" y="6"/>
                    <a:pt x="49" y="9"/>
                  </a:cubicBezTo>
                  <a:cubicBezTo>
                    <a:pt x="51" y="15"/>
                    <a:pt x="52" y="24"/>
                    <a:pt x="53" y="35"/>
                  </a:cubicBezTo>
                  <a:cubicBezTo>
                    <a:pt x="54" y="40"/>
                    <a:pt x="54" y="46"/>
                    <a:pt x="54" y="52"/>
                  </a:cubicBezTo>
                  <a:cubicBezTo>
                    <a:pt x="53" y="58"/>
                    <a:pt x="53" y="65"/>
                    <a:pt x="52" y="72"/>
                  </a:cubicBezTo>
                  <a:cubicBezTo>
                    <a:pt x="50" y="78"/>
                    <a:pt x="49" y="85"/>
                    <a:pt x="46" y="92"/>
                  </a:cubicBezTo>
                  <a:cubicBezTo>
                    <a:pt x="43" y="98"/>
                    <a:pt x="40" y="105"/>
                    <a:pt x="36" y="111"/>
                  </a:cubicBezTo>
                  <a:cubicBezTo>
                    <a:pt x="35" y="113"/>
                    <a:pt x="34" y="114"/>
                    <a:pt x="33" y="116"/>
                  </a:cubicBezTo>
                  <a:cubicBezTo>
                    <a:pt x="32" y="117"/>
                    <a:pt x="31" y="119"/>
                    <a:pt x="30" y="120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4" y="127"/>
                    <a:pt x="23" y="128"/>
                  </a:cubicBezTo>
                  <a:cubicBezTo>
                    <a:pt x="19" y="133"/>
                    <a:pt x="15" y="139"/>
                    <a:pt x="13" y="144"/>
                  </a:cubicBezTo>
                  <a:cubicBezTo>
                    <a:pt x="10" y="150"/>
                    <a:pt x="8" y="156"/>
                    <a:pt x="7" y="161"/>
                  </a:cubicBezTo>
                  <a:cubicBezTo>
                    <a:pt x="6" y="167"/>
                    <a:pt x="6" y="172"/>
                    <a:pt x="6" y="177"/>
                  </a:cubicBezTo>
                  <a:cubicBezTo>
                    <a:pt x="7" y="183"/>
                    <a:pt x="8" y="187"/>
                    <a:pt x="9" y="191"/>
                  </a:cubicBezTo>
                  <a:cubicBezTo>
                    <a:pt x="10" y="195"/>
                    <a:pt x="11" y="199"/>
                    <a:pt x="12" y="202"/>
                  </a:cubicBezTo>
                  <a:cubicBezTo>
                    <a:pt x="15" y="207"/>
                    <a:pt x="16" y="210"/>
                    <a:pt x="16" y="210"/>
                  </a:cubicBezTo>
                  <a:cubicBezTo>
                    <a:pt x="16" y="210"/>
                    <a:pt x="14" y="208"/>
                    <a:pt x="11" y="202"/>
                  </a:cubicBezTo>
                  <a:cubicBezTo>
                    <a:pt x="7" y="197"/>
                    <a:pt x="3" y="189"/>
                    <a:pt x="1" y="178"/>
                  </a:cubicBezTo>
                  <a:cubicBezTo>
                    <a:pt x="0" y="173"/>
                    <a:pt x="0" y="167"/>
                    <a:pt x="0" y="160"/>
                  </a:cubicBezTo>
                  <a:cubicBezTo>
                    <a:pt x="1" y="154"/>
                    <a:pt x="3" y="147"/>
                    <a:pt x="5" y="141"/>
                  </a:cubicBezTo>
                  <a:cubicBezTo>
                    <a:pt x="8" y="135"/>
                    <a:pt x="11" y="128"/>
                    <a:pt x="16" y="122"/>
                  </a:cubicBezTo>
                  <a:cubicBezTo>
                    <a:pt x="17" y="121"/>
                    <a:pt x="18" y="120"/>
                    <a:pt x="19" y="118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4" y="113"/>
                    <a:pt x="25" y="112"/>
                    <a:pt x="26" y="110"/>
                  </a:cubicBezTo>
                  <a:cubicBezTo>
                    <a:pt x="27" y="109"/>
                    <a:pt x="28" y="108"/>
                    <a:pt x="28" y="106"/>
                  </a:cubicBezTo>
                  <a:cubicBezTo>
                    <a:pt x="32" y="101"/>
                    <a:pt x="35" y="95"/>
                    <a:pt x="38" y="89"/>
                  </a:cubicBezTo>
                  <a:cubicBezTo>
                    <a:pt x="40" y="82"/>
                    <a:pt x="42" y="76"/>
                    <a:pt x="44" y="70"/>
                  </a:cubicBezTo>
                  <a:cubicBezTo>
                    <a:pt x="45" y="64"/>
                    <a:pt x="46" y="58"/>
                    <a:pt x="47" y="52"/>
                  </a:cubicBezTo>
                  <a:cubicBezTo>
                    <a:pt x="47" y="46"/>
                    <a:pt x="48" y="40"/>
                    <a:pt x="48" y="35"/>
                  </a:cubicBezTo>
                  <a:cubicBezTo>
                    <a:pt x="48" y="25"/>
                    <a:pt x="48" y="16"/>
                    <a:pt x="47" y="10"/>
                  </a:cubicBezTo>
                  <a:cubicBezTo>
                    <a:pt x="47" y="7"/>
                    <a:pt x="47" y="4"/>
                    <a:pt x="47" y="3"/>
                  </a:cubicBezTo>
                  <a:cubicBezTo>
                    <a:pt x="46" y="1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2" name="Freeform 232">
              <a:extLst>
                <a:ext uri="{FF2B5EF4-FFF2-40B4-BE49-F238E27FC236}">
                  <a16:creationId xmlns:a16="http://schemas.microsoft.com/office/drawing/2014/main" id="{4F678CDD-D070-46F2-A9E9-796EC08E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5288" y="7823200"/>
              <a:ext cx="149225" cy="52388"/>
            </a:xfrm>
            <a:custGeom>
              <a:avLst/>
              <a:gdLst>
                <a:gd name="T0" fmla="*/ 0 w 54"/>
                <a:gd name="T1" fmla="*/ 0 h 19"/>
                <a:gd name="T2" fmla="*/ 2 w 54"/>
                <a:gd name="T3" fmla="*/ 1 h 19"/>
                <a:gd name="T4" fmla="*/ 8 w 54"/>
                <a:gd name="T5" fmla="*/ 4 h 19"/>
                <a:gd name="T6" fmla="*/ 12 w 54"/>
                <a:gd name="T7" fmla="*/ 6 h 19"/>
                <a:gd name="T8" fmla="*/ 16 w 54"/>
                <a:gd name="T9" fmla="*/ 7 h 19"/>
                <a:gd name="T10" fmla="*/ 21 w 54"/>
                <a:gd name="T11" fmla="*/ 9 h 19"/>
                <a:gd name="T12" fmla="*/ 26 w 54"/>
                <a:gd name="T13" fmla="*/ 10 h 19"/>
                <a:gd name="T14" fmla="*/ 31 w 54"/>
                <a:gd name="T15" fmla="*/ 11 h 19"/>
                <a:gd name="T16" fmla="*/ 36 w 54"/>
                <a:gd name="T17" fmla="*/ 11 h 19"/>
                <a:gd name="T18" fmla="*/ 41 w 54"/>
                <a:gd name="T19" fmla="*/ 11 h 19"/>
                <a:gd name="T20" fmla="*/ 45 w 54"/>
                <a:gd name="T21" fmla="*/ 11 h 19"/>
                <a:gd name="T22" fmla="*/ 49 w 54"/>
                <a:gd name="T23" fmla="*/ 11 h 19"/>
                <a:gd name="T24" fmla="*/ 52 w 54"/>
                <a:gd name="T25" fmla="*/ 11 h 19"/>
                <a:gd name="T26" fmla="*/ 54 w 54"/>
                <a:gd name="T27" fmla="*/ 11 h 19"/>
                <a:gd name="T28" fmla="*/ 52 w 54"/>
                <a:gd name="T29" fmla="*/ 12 h 19"/>
                <a:gd name="T30" fmla="*/ 50 w 54"/>
                <a:gd name="T31" fmla="*/ 14 h 19"/>
                <a:gd name="T32" fmla="*/ 46 w 54"/>
                <a:gd name="T33" fmla="*/ 16 h 19"/>
                <a:gd name="T34" fmla="*/ 41 w 54"/>
                <a:gd name="T35" fmla="*/ 17 h 19"/>
                <a:gd name="T36" fmla="*/ 36 w 54"/>
                <a:gd name="T37" fmla="*/ 18 h 19"/>
                <a:gd name="T38" fmla="*/ 30 w 54"/>
                <a:gd name="T39" fmla="*/ 19 h 19"/>
                <a:gd name="T40" fmla="*/ 24 w 54"/>
                <a:gd name="T41" fmla="*/ 18 h 19"/>
                <a:gd name="T42" fmla="*/ 5 w 54"/>
                <a:gd name="T43" fmla="*/ 8 h 19"/>
                <a:gd name="T44" fmla="*/ 0 w 54"/>
                <a:gd name="T4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19">
                  <a:moveTo>
                    <a:pt x="0" y="0"/>
                  </a:moveTo>
                  <a:cubicBezTo>
                    <a:pt x="0" y="0"/>
                    <a:pt x="0" y="0"/>
                    <a:pt x="2" y="1"/>
                  </a:cubicBezTo>
                  <a:cubicBezTo>
                    <a:pt x="3" y="2"/>
                    <a:pt x="5" y="3"/>
                    <a:pt x="8" y="4"/>
                  </a:cubicBezTo>
                  <a:cubicBezTo>
                    <a:pt x="9" y="4"/>
                    <a:pt x="11" y="5"/>
                    <a:pt x="12" y="6"/>
                  </a:cubicBezTo>
                  <a:cubicBezTo>
                    <a:pt x="13" y="6"/>
                    <a:pt x="15" y="7"/>
                    <a:pt x="16" y="7"/>
                  </a:cubicBezTo>
                  <a:cubicBezTo>
                    <a:pt x="18" y="8"/>
                    <a:pt x="20" y="8"/>
                    <a:pt x="21" y="9"/>
                  </a:cubicBezTo>
                  <a:cubicBezTo>
                    <a:pt x="23" y="9"/>
                    <a:pt x="24" y="10"/>
                    <a:pt x="26" y="10"/>
                  </a:cubicBezTo>
                  <a:cubicBezTo>
                    <a:pt x="28" y="10"/>
                    <a:pt x="29" y="11"/>
                    <a:pt x="31" y="11"/>
                  </a:cubicBezTo>
                  <a:cubicBezTo>
                    <a:pt x="33" y="11"/>
                    <a:pt x="34" y="11"/>
                    <a:pt x="36" y="11"/>
                  </a:cubicBezTo>
                  <a:cubicBezTo>
                    <a:pt x="38" y="12"/>
                    <a:pt x="39" y="11"/>
                    <a:pt x="41" y="11"/>
                  </a:cubicBezTo>
                  <a:cubicBezTo>
                    <a:pt x="42" y="12"/>
                    <a:pt x="44" y="11"/>
                    <a:pt x="45" y="11"/>
                  </a:cubicBezTo>
                  <a:cubicBezTo>
                    <a:pt x="46" y="11"/>
                    <a:pt x="48" y="11"/>
                    <a:pt x="49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3" y="11"/>
                    <a:pt x="54" y="11"/>
                    <a:pt x="54" y="11"/>
                  </a:cubicBezTo>
                  <a:cubicBezTo>
                    <a:pt x="54" y="11"/>
                    <a:pt x="53" y="11"/>
                    <a:pt x="52" y="12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5"/>
                    <a:pt x="47" y="15"/>
                    <a:pt x="46" y="16"/>
                  </a:cubicBezTo>
                  <a:cubicBezTo>
                    <a:pt x="45" y="16"/>
                    <a:pt x="43" y="17"/>
                    <a:pt x="41" y="17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4" y="18"/>
                    <a:pt x="32" y="19"/>
                    <a:pt x="30" y="19"/>
                  </a:cubicBezTo>
                  <a:cubicBezTo>
                    <a:pt x="28" y="18"/>
                    <a:pt x="26" y="18"/>
                    <a:pt x="24" y="18"/>
                  </a:cubicBezTo>
                  <a:cubicBezTo>
                    <a:pt x="16" y="16"/>
                    <a:pt x="10" y="12"/>
                    <a:pt x="5" y="8"/>
                  </a:cubicBezTo>
                  <a:cubicBezTo>
                    <a:pt x="1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3" name="Freeform 233">
              <a:extLst>
                <a:ext uri="{FF2B5EF4-FFF2-40B4-BE49-F238E27FC236}">
                  <a16:creationId xmlns:a16="http://schemas.microsoft.com/office/drawing/2014/main" id="{4BEF45F0-DAB9-4782-91EE-492BB7F01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1825" y="7797800"/>
              <a:ext cx="141288" cy="74613"/>
            </a:xfrm>
            <a:custGeom>
              <a:avLst/>
              <a:gdLst>
                <a:gd name="T0" fmla="*/ 0 w 51"/>
                <a:gd name="T1" fmla="*/ 23 h 27"/>
                <a:gd name="T2" fmla="*/ 3 w 51"/>
                <a:gd name="T3" fmla="*/ 23 h 27"/>
                <a:gd name="T4" fmla="*/ 10 w 51"/>
                <a:gd name="T5" fmla="*/ 22 h 27"/>
                <a:gd name="T6" fmla="*/ 14 w 51"/>
                <a:gd name="T7" fmla="*/ 21 h 27"/>
                <a:gd name="T8" fmla="*/ 18 w 51"/>
                <a:gd name="T9" fmla="*/ 19 h 27"/>
                <a:gd name="T10" fmla="*/ 23 w 51"/>
                <a:gd name="T11" fmla="*/ 18 h 27"/>
                <a:gd name="T12" fmla="*/ 28 w 51"/>
                <a:gd name="T13" fmla="*/ 16 h 27"/>
                <a:gd name="T14" fmla="*/ 32 w 51"/>
                <a:gd name="T15" fmla="*/ 14 h 27"/>
                <a:gd name="T16" fmla="*/ 37 w 51"/>
                <a:gd name="T17" fmla="*/ 11 h 27"/>
                <a:gd name="T18" fmla="*/ 40 w 51"/>
                <a:gd name="T19" fmla="*/ 9 h 27"/>
                <a:gd name="T20" fmla="*/ 44 w 51"/>
                <a:gd name="T21" fmla="*/ 6 h 27"/>
                <a:gd name="T22" fmla="*/ 47 w 51"/>
                <a:gd name="T23" fmla="*/ 4 h 27"/>
                <a:gd name="T24" fmla="*/ 49 w 51"/>
                <a:gd name="T25" fmla="*/ 2 h 27"/>
                <a:gd name="T26" fmla="*/ 51 w 51"/>
                <a:gd name="T27" fmla="*/ 0 h 27"/>
                <a:gd name="T28" fmla="*/ 50 w 51"/>
                <a:gd name="T29" fmla="*/ 3 h 27"/>
                <a:gd name="T30" fmla="*/ 49 w 51"/>
                <a:gd name="T31" fmla="*/ 6 h 27"/>
                <a:gd name="T32" fmla="*/ 47 w 51"/>
                <a:gd name="T33" fmla="*/ 9 h 27"/>
                <a:gd name="T34" fmla="*/ 45 w 51"/>
                <a:gd name="T35" fmla="*/ 13 h 27"/>
                <a:gd name="T36" fmla="*/ 41 w 51"/>
                <a:gd name="T37" fmla="*/ 17 h 27"/>
                <a:gd name="T38" fmla="*/ 36 w 51"/>
                <a:gd name="T39" fmla="*/ 20 h 27"/>
                <a:gd name="T40" fmla="*/ 31 w 51"/>
                <a:gd name="T41" fmla="*/ 23 h 27"/>
                <a:gd name="T42" fmla="*/ 10 w 51"/>
                <a:gd name="T43" fmla="*/ 26 h 27"/>
                <a:gd name="T44" fmla="*/ 0 w 51"/>
                <a:gd name="T4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27">
                  <a:moveTo>
                    <a:pt x="0" y="23"/>
                  </a:moveTo>
                  <a:cubicBezTo>
                    <a:pt x="0" y="23"/>
                    <a:pt x="1" y="23"/>
                    <a:pt x="3" y="23"/>
                  </a:cubicBezTo>
                  <a:cubicBezTo>
                    <a:pt x="5" y="23"/>
                    <a:pt x="7" y="22"/>
                    <a:pt x="10" y="22"/>
                  </a:cubicBezTo>
                  <a:cubicBezTo>
                    <a:pt x="11" y="21"/>
                    <a:pt x="12" y="21"/>
                    <a:pt x="14" y="21"/>
                  </a:cubicBezTo>
                  <a:cubicBezTo>
                    <a:pt x="15" y="20"/>
                    <a:pt x="17" y="20"/>
                    <a:pt x="18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5" y="17"/>
                    <a:pt x="26" y="17"/>
                    <a:pt x="28" y="16"/>
                  </a:cubicBezTo>
                  <a:cubicBezTo>
                    <a:pt x="29" y="15"/>
                    <a:pt x="31" y="14"/>
                    <a:pt x="32" y="14"/>
                  </a:cubicBezTo>
                  <a:cubicBezTo>
                    <a:pt x="34" y="13"/>
                    <a:pt x="35" y="12"/>
                    <a:pt x="37" y="11"/>
                  </a:cubicBezTo>
                  <a:cubicBezTo>
                    <a:pt x="38" y="10"/>
                    <a:pt x="39" y="9"/>
                    <a:pt x="40" y="9"/>
                  </a:cubicBezTo>
                  <a:cubicBezTo>
                    <a:pt x="42" y="8"/>
                    <a:pt x="43" y="7"/>
                    <a:pt x="44" y="6"/>
                  </a:cubicBezTo>
                  <a:cubicBezTo>
                    <a:pt x="45" y="5"/>
                    <a:pt x="46" y="4"/>
                    <a:pt x="47" y="4"/>
                  </a:cubicBezTo>
                  <a:cubicBezTo>
                    <a:pt x="48" y="3"/>
                    <a:pt x="48" y="2"/>
                    <a:pt x="49" y="2"/>
                  </a:cubicBezTo>
                  <a:cubicBezTo>
                    <a:pt x="50" y="1"/>
                    <a:pt x="51" y="0"/>
                    <a:pt x="51" y="0"/>
                  </a:cubicBezTo>
                  <a:cubicBezTo>
                    <a:pt x="51" y="0"/>
                    <a:pt x="51" y="1"/>
                    <a:pt x="50" y="3"/>
                  </a:cubicBezTo>
                  <a:cubicBezTo>
                    <a:pt x="50" y="3"/>
                    <a:pt x="50" y="4"/>
                    <a:pt x="49" y="6"/>
                  </a:cubicBezTo>
                  <a:cubicBezTo>
                    <a:pt x="49" y="7"/>
                    <a:pt x="48" y="8"/>
                    <a:pt x="47" y="9"/>
                  </a:cubicBezTo>
                  <a:cubicBezTo>
                    <a:pt x="47" y="10"/>
                    <a:pt x="46" y="12"/>
                    <a:pt x="45" y="13"/>
                  </a:cubicBezTo>
                  <a:cubicBezTo>
                    <a:pt x="43" y="14"/>
                    <a:pt x="42" y="16"/>
                    <a:pt x="41" y="17"/>
                  </a:cubicBezTo>
                  <a:cubicBezTo>
                    <a:pt x="39" y="18"/>
                    <a:pt x="38" y="19"/>
                    <a:pt x="36" y="20"/>
                  </a:cubicBezTo>
                  <a:cubicBezTo>
                    <a:pt x="35" y="21"/>
                    <a:pt x="33" y="22"/>
                    <a:pt x="31" y="23"/>
                  </a:cubicBezTo>
                  <a:cubicBezTo>
                    <a:pt x="24" y="27"/>
                    <a:pt x="16" y="27"/>
                    <a:pt x="10" y="26"/>
                  </a:cubicBezTo>
                  <a:cubicBezTo>
                    <a:pt x="4" y="25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04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4" name="Freeform 234">
              <a:extLst>
                <a:ext uri="{FF2B5EF4-FFF2-40B4-BE49-F238E27FC236}">
                  <a16:creationId xmlns:a16="http://schemas.microsoft.com/office/drawing/2014/main" id="{BC769166-F186-42D0-AC6D-639A26D3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0388" y="8804275"/>
              <a:ext cx="14288" cy="30163"/>
            </a:xfrm>
            <a:custGeom>
              <a:avLst/>
              <a:gdLst>
                <a:gd name="T0" fmla="*/ 0 w 5"/>
                <a:gd name="T1" fmla="*/ 0 h 11"/>
                <a:gd name="T2" fmla="*/ 3 w 5"/>
                <a:gd name="T3" fmla="*/ 1 h 11"/>
                <a:gd name="T4" fmla="*/ 5 w 5"/>
                <a:gd name="T5" fmla="*/ 6 h 11"/>
                <a:gd name="T6" fmla="*/ 4 w 5"/>
                <a:gd name="T7" fmla="*/ 9 h 11"/>
                <a:gd name="T8" fmla="*/ 3 w 5"/>
                <a:gd name="T9" fmla="*/ 10 h 11"/>
                <a:gd name="T10" fmla="*/ 0 w 5"/>
                <a:gd name="T11" fmla="*/ 11 h 11"/>
                <a:gd name="T12" fmla="*/ 1 w 5"/>
                <a:gd name="T13" fmla="*/ 9 h 11"/>
                <a:gd name="T14" fmla="*/ 1 w 5"/>
                <a:gd name="T15" fmla="*/ 6 h 11"/>
                <a:gd name="T16" fmla="*/ 1 w 5"/>
                <a:gd name="T17" fmla="*/ 3 h 11"/>
                <a:gd name="T18" fmla="*/ 0 w 5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5" y="3"/>
                    <a:pt x="5" y="6"/>
                  </a:cubicBezTo>
                  <a:cubicBezTo>
                    <a:pt x="5" y="7"/>
                    <a:pt x="5" y="8"/>
                    <a:pt x="4" y="9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  <p:sp>
          <p:nvSpPr>
            <p:cNvPr id="275" name="Freeform 235">
              <a:extLst>
                <a:ext uri="{FF2B5EF4-FFF2-40B4-BE49-F238E27FC236}">
                  <a16:creationId xmlns:a16="http://schemas.microsoft.com/office/drawing/2014/main" id="{653C778F-D653-4877-B685-F0B24C93A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4538" y="8799513"/>
              <a:ext cx="22225" cy="23813"/>
            </a:xfrm>
            <a:custGeom>
              <a:avLst/>
              <a:gdLst>
                <a:gd name="T0" fmla="*/ 6 w 8"/>
                <a:gd name="T1" fmla="*/ 0 h 9"/>
                <a:gd name="T2" fmla="*/ 8 w 8"/>
                <a:gd name="T3" fmla="*/ 2 h 9"/>
                <a:gd name="T4" fmla="*/ 7 w 8"/>
                <a:gd name="T5" fmla="*/ 7 h 9"/>
                <a:gd name="T6" fmla="*/ 5 w 8"/>
                <a:gd name="T7" fmla="*/ 9 h 9"/>
                <a:gd name="T8" fmla="*/ 2 w 8"/>
                <a:gd name="T9" fmla="*/ 9 h 9"/>
                <a:gd name="T10" fmla="*/ 0 w 8"/>
                <a:gd name="T11" fmla="*/ 8 h 9"/>
                <a:gd name="T12" fmla="*/ 2 w 8"/>
                <a:gd name="T13" fmla="*/ 7 h 9"/>
                <a:gd name="T14" fmla="*/ 4 w 8"/>
                <a:gd name="T15" fmla="*/ 4 h 9"/>
                <a:gd name="T16" fmla="*/ 5 w 8"/>
                <a:gd name="T17" fmla="*/ 2 h 9"/>
                <a:gd name="T18" fmla="*/ 6 w 8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6" y="0"/>
                    <a:pt x="7" y="0"/>
                    <a:pt x="8" y="2"/>
                  </a:cubicBezTo>
                  <a:cubicBezTo>
                    <a:pt x="8" y="3"/>
                    <a:pt x="8" y="5"/>
                    <a:pt x="7" y="7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1" y="9"/>
                    <a:pt x="0" y="8"/>
                    <a:pt x="0" y="8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pPr defTabSz="171450">
                <a:defRPr/>
              </a:pPr>
              <a:endParaRPr lang="en-US" sz="675">
                <a:solidFill>
                  <a:srgbClr val="283147"/>
                </a:solidFill>
                <a:latin typeface="Open Sans Light"/>
              </a:endParaRPr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7FABA370-0257-4381-8F22-9C624393DC0E}"/>
              </a:ext>
            </a:extLst>
          </p:cNvPr>
          <p:cNvSpPr txBox="1"/>
          <p:nvPr/>
        </p:nvSpPr>
        <p:spPr>
          <a:xfrm>
            <a:off x="7453824" y="6062446"/>
            <a:ext cx="36392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Best Service, Right Time, Right People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5098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accel="20000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1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accel="20000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accel="20000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accel="20000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1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1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accel="20000" fill="hold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accel="20000" fill="hold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4" dur="1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5" dur="1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accel="20000" fill="hold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8" dur="1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9" dur="1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accel="20000" fill="hold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2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3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accel="20000" fill="hold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6" dur="1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7" dur="1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accel="20000" fill="hold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accel="20000" fill="hold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4" dur="1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5" dur="1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accel="20000" fill="hold" nodeType="withEffect" p14:presetBounceEnd="6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8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9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accel="20000" fill="hold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2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3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accel="20000" fill="hold" nodeType="withEffect" p14:presetBounceEnd="6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accel="20000" fill="hold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0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1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accel="20000" fill="hold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4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5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accel="20000" fill="hold" nodeType="withEffect" p14:presetBounceEnd="6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8" dur="1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9" dur="1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accel="20000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2" dur="1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3" dur="1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accel="20000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6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7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66" grpId="0" animBg="1"/>
          <p:bldP spid="2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accel="2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accel="2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accel="2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accel="2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accel="2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accel="2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accel="2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accel="2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accel="2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accel="2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accel="2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accel="2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accel="2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accel="2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accel="2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accel="2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1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1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accel="2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1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1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accel="2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1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66" grpId="0" animBg="1"/>
          <p:bldP spid="20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735162" y="394273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Tools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681E0ED-4F78-44C1-A388-E44924A7EBAA}"/>
              </a:ext>
            </a:extLst>
          </p:cNvPr>
          <p:cNvSpPr/>
          <p:nvPr/>
        </p:nvSpPr>
        <p:spPr>
          <a:xfrm>
            <a:off x="4123646" y="1675124"/>
            <a:ext cx="3944709" cy="3944709"/>
          </a:xfrm>
          <a:prstGeom prst="ellips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1EBF93F-663E-4AA6-9A87-6B24EBF168E7}"/>
              </a:ext>
            </a:extLst>
          </p:cNvPr>
          <p:cNvSpPr>
            <a:spLocks noEditPoints="1"/>
          </p:cNvSpPr>
          <p:nvPr/>
        </p:nvSpPr>
        <p:spPr bwMode="auto">
          <a:xfrm>
            <a:off x="5206918" y="1468754"/>
            <a:ext cx="1777539" cy="4456811"/>
          </a:xfrm>
          <a:custGeom>
            <a:avLst/>
            <a:gdLst>
              <a:gd name="T0" fmla="*/ 532 w 1064"/>
              <a:gd name="T1" fmla="*/ 2666 h 2666"/>
              <a:gd name="T2" fmla="*/ 151 w 1064"/>
              <a:gd name="T3" fmla="*/ 2268 h 2666"/>
              <a:gd name="T4" fmla="*/ 0 w 1064"/>
              <a:gd name="T5" fmla="*/ 1333 h 2666"/>
              <a:gd name="T6" fmla="*/ 151 w 1064"/>
              <a:gd name="T7" fmla="*/ 398 h 2666"/>
              <a:gd name="T8" fmla="*/ 532 w 1064"/>
              <a:gd name="T9" fmla="*/ 0 h 2666"/>
              <a:gd name="T10" fmla="*/ 913 w 1064"/>
              <a:gd name="T11" fmla="*/ 398 h 2666"/>
              <a:gd name="T12" fmla="*/ 1064 w 1064"/>
              <a:gd name="T13" fmla="*/ 1333 h 2666"/>
              <a:gd name="T14" fmla="*/ 913 w 1064"/>
              <a:gd name="T15" fmla="*/ 2268 h 2666"/>
              <a:gd name="T16" fmla="*/ 532 w 1064"/>
              <a:gd name="T17" fmla="*/ 2666 h 2666"/>
              <a:gd name="T18" fmla="*/ 532 w 1064"/>
              <a:gd name="T19" fmla="*/ 44 h 2666"/>
              <a:gd name="T20" fmla="*/ 192 w 1064"/>
              <a:gd name="T21" fmla="*/ 414 h 2666"/>
              <a:gd name="T22" fmla="*/ 44 w 1064"/>
              <a:gd name="T23" fmla="*/ 1333 h 2666"/>
              <a:gd name="T24" fmla="*/ 192 w 1064"/>
              <a:gd name="T25" fmla="*/ 2252 h 2666"/>
              <a:gd name="T26" fmla="*/ 532 w 1064"/>
              <a:gd name="T27" fmla="*/ 2622 h 2666"/>
              <a:gd name="T28" fmla="*/ 872 w 1064"/>
              <a:gd name="T29" fmla="*/ 2252 h 2666"/>
              <a:gd name="T30" fmla="*/ 1020 w 1064"/>
              <a:gd name="T31" fmla="*/ 1333 h 2666"/>
              <a:gd name="T32" fmla="*/ 872 w 1064"/>
              <a:gd name="T33" fmla="*/ 414 h 2666"/>
              <a:gd name="T34" fmla="*/ 532 w 1064"/>
              <a:gd name="T35" fmla="*/ 44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4" h="2666">
                <a:moveTo>
                  <a:pt x="532" y="2666"/>
                </a:moveTo>
                <a:cubicBezTo>
                  <a:pt x="386" y="2666"/>
                  <a:pt x="251" y="2525"/>
                  <a:pt x="151" y="2268"/>
                </a:cubicBezTo>
                <a:cubicBezTo>
                  <a:pt x="54" y="2018"/>
                  <a:pt x="0" y="1686"/>
                  <a:pt x="0" y="1333"/>
                </a:cubicBezTo>
                <a:cubicBezTo>
                  <a:pt x="0" y="980"/>
                  <a:pt x="54" y="648"/>
                  <a:pt x="151" y="398"/>
                </a:cubicBezTo>
                <a:cubicBezTo>
                  <a:pt x="251" y="142"/>
                  <a:pt x="386" y="0"/>
                  <a:pt x="532" y="0"/>
                </a:cubicBezTo>
                <a:cubicBezTo>
                  <a:pt x="678" y="0"/>
                  <a:pt x="813" y="142"/>
                  <a:pt x="913" y="398"/>
                </a:cubicBezTo>
                <a:cubicBezTo>
                  <a:pt x="1010" y="648"/>
                  <a:pt x="1064" y="980"/>
                  <a:pt x="1064" y="1333"/>
                </a:cubicBezTo>
                <a:cubicBezTo>
                  <a:pt x="1064" y="1686"/>
                  <a:pt x="1010" y="2018"/>
                  <a:pt x="913" y="2268"/>
                </a:cubicBezTo>
                <a:cubicBezTo>
                  <a:pt x="813" y="2525"/>
                  <a:pt x="678" y="2666"/>
                  <a:pt x="532" y="2666"/>
                </a:cubicBezTo>
                <a:close/>
                <a:moveTo>
                  <a:pt x="532" y="44"/>
                </a:moveTo>
                <a:cubicBezTo>
                  <a:pt x="407" y="44"/>
                  <a:pt x="284" y="179"/>
                  <a:pt x="192" y="414"/>
                </a:cubicBezTo>
                <a:cubicBezTo>
                  <a:pt x="97" y="659"/>
                  <a:pt x="44" y="986"/>
                  <a:pt x="44" y="1333"/>
                </a:cubicBezTo>
                <a:cubicBezTo>
                  <a:pt x="44" y="1681"/>
                  <a:pt x="97" y="2007"/>
                  <a:pt x="192" y="2252"/>
                </a:cubicBezTo>
                <a:cubicBezTo>
                  <a:pt x="284" y="2487"/>
                  <a:pt x="407" y="2622"/>
                  <a:pt x="532" y="2622"/>
                </a:cubicBezTo>
                <a:cubicBezTo>
                  <a:pt x="657" y="2622"/>
                  <a:pt x="781" y="2487"/>
                  <a:pt x="872" y="2252"/>
                </a:cubicBezTo>
                <a:cubicBezTo>
                  <a:pt x="967" y="2007"/>
                  <a:pt x="1020" y="1681"/>
                  <a:pt x="1020" y="1333"/>
                </a:cubicBezTo>
                <a:cubicBezTo>
                  <a:pt x="1020" y="986"/>
                  <a:pt x="967" y="659"/>
                  <a:pt x="872" y="414"/>
                </a:cubicBezTo>
                <a:cubicBezTo>
                  <a:pt x="781" y="179"/>
                  <a:pt x="657" y="44"/>
                  <a:pt x="532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342ADE-FE7E-41F6-B5E4-E9E3DD068599}"/>
              </a:ext>
            </a:extLst>
          </p:cNvPr>
          <p:cNvSpPr>
            <a:spLocks noEditPoints="1"/>
          </p:cNvSpPr>
          <p:nvPr/>
        </p:nvSpPr>
        <p:spPr bwMode="auto">
          <a:xfrm>
            <a:off x="4123685" y="2204353"/>
            <a:ext cx="3943043" cy="2813716"/>
          </a:xfrm>
          <a:custGeom>
            <a:avLst/>
            <a:gdLst>
              <a:gd name="T0" fmla="*/ 2008 w 2360"/>
              <a:gd name="T1" fmla="*/ 1683 h 1683"/>
              <a:gd name="T2" fmla="*/ 895 w 2360"/>
              <a:gd name="T3" fmla="*/ 1273 h 1683"/>
              <a:gd name="T4" fmla="*/ 298 w 2360"/>
              <a:gd name="T5" fmla="*/ 785 h 1683"/>
              <a:gd name="T6" fmla="*/ 18 w 2360"/>
              <a:gd name="T7" fmla="*/ 326 h 1683"/>
              <a:gd name="T8" fmla="*/ 45 w 2360"/>
              <a:gd name="T9" fmla="*/ 121 h 1683"/>
              <a:gd name="T10" fmla="*/ 353 w 2360"/>
              <a:gd name="T11" fmla="*/ 0 h 1683"/>
              <a:gd name="T12" fmla="*/ 1465 w 2360"/>
              <a:gd name="T13" fmla="*/ 409 h 1683"/>
              <a:gd name="T14" fmla="*/ 2063 w 2360"/>
              <a:gd name="T15" fmla="*/ 897 h 1683"/>
              <a:gd name="T16" fmla="*/ 2343 w 2360"/>
              <a:gd name="T17" fmla="*/ 1356 h 1683"/>
              <a:gd name="T18" fmla="*/ 2315 w 2360"/>
              <a:gd name="T19" fmla="*/ 1562 h 1683"/>
              <a:gd name="T20" fmla="*/ 2008 w 2360"/>
              <a:gd name="T21" fmla="*/ 1683 h 1683"/>
              <a:gd name="T22" fmla="*/ 353 w 2360"/>
              <a:gd name="T23" fmla="*/ 29 h 1683"/>
              <a:gd name="T24" fmla="*/ 70 w 2360"/>
              <a:gd name="T25" fmla="*/ 137 h 1683"/>
              <a:gd name="T26" fmla="*/ 46 w 2360"/>
              <a:gd name="T27" fmla="*/ 320 h 1683"/>
              <a:gd name="T28" fmla="*/ 911 w 2360"/>
              <a:gd name="T29" fmla="*/ 1248 h 1683"/>
              <a:gd name="T30" fmla="*/ 2008 w 2360"/>
              <a:gd name="T31" fmla="*/ 1653 h 1683"/>
              <a:gd name="T32" fmla="*/ 2290 w 2360"/>
              <a:gd name="T33" fmla="*/ 1545 h 1683"/>
              <a:gd name="T34" fmla="*/ 2314 w 2360"/>
              <a:gd name="T35" fmla="*/ 1362 h 1683"/>
              <a:gd name="T36" fmla="*/ 1449 w 2360"/>
              <a:gd name="T37" fmla="*/ 434 h 1683"/>
              <a:gd name="T38" fmla="*/ 353 w 2360"/>
              <a:gd name="T39" fmla="*/ 29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60" h="1683">
                <a:moveTo>
                  <a:pt x="2008" y="1683"/>
                </a:moveTo>
                <a:cubicBezTo>
                  <a:pt x="1719" y="1683"/>
                  <a:pt x="1293" y="1526"/>
                  <a:pt x="895" y="1273"/>
                </a:cubicBezTo>
                <a:cubicBezTo>
                  <a:pt x="662" y="1125"/>
                  <a:pt x="455" y="956"/>
                  <a:pt x="298" y="785"/>
                </a:cubicBezTo>
                <a:cubicBezTo>
                  <a:pt x="143" y="617"/>
                  <a:pt x="46" y="458"/>
                  <a:pt x="18" y="326"/>
                </a:cubicBezTo>
                <a:cubicBezTo>
                  <a:pt x="0" y="245"/>
                  <a:pt x="9" y="176"/>
                  <a:pt x="45" y="121"/>
                </a:cubicBezTo>
                <a:cubicBezTo>
                  <a:pt x="98" y="42"/>
                  <a:pt x="204" y="0"/>
                  <a:pt x="353" y="0"/>
                </a:cubicBezTo>
                <a:cubicBezTo>
                  <a:pt x="641" y="0"/>
                  <a:pt x="1067" y="157"/>
                  <a:pt x="1465" y="409"/>
                </a:cubicBezTo>
                <a:cubicBezTo>
                  <a:pt x="1698" y="558"/>
                  <a:pt x="1905" y="726"/>
                  <a:pt x="2063" y="897"/>
                </a:cubicBezTo>
                <a:cubicBezTo>
                  <a:pt x="2217" y="1066"/>
                  <a:pt x="2314" y="1224"/>
                  <a:pt x="2343" y="1356"/>
                </a:cubicBezTo>
                <a:cubicBezTo>
                  <a:pt x="2360" y="1438"/>
                  <a:pt x="2351" y="1507"/>
                  <a:pt x="2315" y="1562"/>
                </a:cubicBezTo>
                <a:cubicBezTo>
                  <a:pt x="2262" y="1641"/>
                  <a:pt x="2156" y="1683"/>
                  <a:pt x="2008" y="1683"/>
                </a:cubicBezTo>
                <a:close/>
                <a:moveTo>
                  <a:pt x="353" y="29"/>
                </a:moveTo>
                <a:cubicBezTo>
                  <a:pt x="214" y="29"/>
                  <a:pt x="116" y="67"/>
                  <a:pt x="70" y="137"/>
                </a:cubicBezTo>
                <a:cubicBezTo>
                  <a:pt x="38" y="185"/>
                  <a:pt x="30" y="246"/>
                  <a:pt x="46" y="320"/>
                </a:cubicBezTo>
                <a:cubicBezTo>
                  <a:pt x="103" y="583"/>
                  <a:pt x="450" y="956"/>
                  <a:pt x="911" y="1248"/>
                </a:cubicBezTo>
                <a:cubicBezTo>
                  <a:pt x="1305" y="1498"/>
                  <a:pt x="1725" y="1653"/>
                  <a:pt x="2008" y="1653"/>
                </a:cubicBezTo>
                <a:cubicBezTo>
                  <a:pt x="2146" y="1653"/>
                  <a:pt x="2244" y="1616"/>
                  <a:pt x="2290" y="1545"/>
                </a:cubicBezTo>
                <a:cubicBezTo>
                  <a:pt x="2322" y="1498"/>
                  <a:pt x="2330" y="1436"/>
                  <a:pt x="2314" y="1362"/>
                </a:cubicBezTo>
                <a:cubicBezTo>
                  <a:pt x="2258" y="1100"/>
                  <a:pt x="1910" y="727"/>
                  <a:pt x="1449" y="434"/>
                </a:cubicBezTo>
                <a:cubicBezTo>
                  <a:pt x="1056" y="184"/>
                  <a:pt x="635" y="29"/>
                  <a:pt x="353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D3FF900-28C9-4637-ACB6-1EE87573D773}"/>
              </a:ext>
            </a:extLst>
          </p:cNvPr>
          <p:cNvSpPr>
            <a:spLocks noEditPoints="1"/>
          </p:cNvSpPr>
          <p:nvPr/>
        </p:nvSpPr>
        <p:spPr bwMode="auto">
          <a:xfrm>
            <a:off x="4123686" y="2204353"/>
            <a:ext cx="3943043" cy="2813716"/>
          </a:xfrm>
          <a:custGeom>
            <a:avLst/>
            <a:gdLst>
              <a:gd name="T0" fmla="*/ 353 w 2360"/>
              <a:gd name="T1" fmla="*/ 1683 h 1683"/>
              <a:gd name="T2" fmla="*/ 353 w 2360"/>
              <a:gd name="T3" fmla="*/ 1683 h 1683"/>
              <a:gd name="T4" fmla="*/ 45 w 2360"/>
              <a:gd name="T5" fmla="*/ 1562 h 1683"/>
              <a:gd name="T6" fmla="*/ 18 w 2360"/>
              <a:gd name="T7" fmla="*/ 1356 h 1683"/>
              <a:gd name="T8" fmla="*/ 298 w 2360"/>
              <a:gd name="T9" fmla="*/ 897 h 1683"/>
              <a:gd name="T10" fmla="*/ 895 w 2360"/>
              <a:gd name="T11" fmla="*/ 409 h 1683"/>
              <a:gd name="T12" fmla="*/ 2007 w 2360"/>
              <a:gd name="T13" fmla="*/ 0 h 1683"/>
              <a:gd name="T14" fmla="*/ 2315 w 2360"/>
              <a:gd name="T15" fmla="*/ 121 h 1683"/>
              <a:gd name="T16" fmla="*/ 2343 w 2360"/>
              <a:gd name="T17" fmla="*/ 326 h 1683"/>
              <a:gd name="T18" fmla="*/ 2063 w 2360"/>
              <a:gd name="T19" fmla="*/ 785 h 1683"/>
              <a:gd name="T20" fmla="*/ 1465 w 2360"/>
              <a:gd name="T21" fmla="*/ 1273 h 1683"/>
              <a:gd name="T22" fmla="*/ 353 w 2360"/>
              <a:gd name="T23" fmla="*/ 1683 h 1683"/>
              <a:gd name="T24" fmla="*/ 2007 w 2360"/>
              <a:gd name="T25" fmla="*/ 29 h 1683"/>
              <a:gd name="T26" fmla="*/ 911 w 2360"/>
              <a:gd name="T27" fmla="*/ 434 h 1683"/>
              <a:gd name="T28" fmla="*/ 46 w 2360"/>
              <a:gd name="T29" fmla="*/ 1362 h 1683"/>
              <a:gd name="T30" fmla="*/ 70 w 2360"/>
              <a:gd name="T31" fmla="*/ 1545 h 1683"/>
              <a:gd name="T32" fmla="*/ 353 w 2360"/>
              <a:gd name="T33" fmla="*/ 1653 h 1683"/>
              <a:gd name="T34" fmla="*/ 353 w 2360"/>
              <a:gd name="T35" fmla="*/ 1653 h 1683"/>
              <a:gd name="T36" fmla="*/ 1449 w 2360"/>
              <a:gd name="T37" fmla="*/ 1248 h 1683"/>
              <a:gd name="T38" fmla="*/ 2314 w 2360"/>
              <a:gd name="T39" fmla="*/ 320 h 1683"/>
              <a:gd name="T40" fmla="*/ 2290 w 2360"/>
              <a:gd name="T41" fmla="*/ 137 h 1683"/>
              <a:gd name="T42" fmla="*/ 2007 w 2360"/>
              <a:gd name="T43" fmla="*/ 29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60" h="1683">
                <a:moveTo>
                  <a:pt x="353" y="1683"/>
                </a:moveTo>
                <a:cubicBezTo>
                  <a:pt x="353" y="1683"/>
                  <a:pt x="353" y="1683"/>
                  <a:pt x="353" y="1683"/>
                </a:cubicBezTo>
                <a:cubicBezTo>
                  <a:pt x="204" y="1683"/>
                  <a:pt x="98" y="1641"/>
                  <a:pt x="45" y="1562"/>
                </a:cubicBezTo>
                <a:cubicBezTo>
                  <a:pt x="9" y="1507"/>
                  <a:pt x="0" y="1438"/>
                  <a:pt x="18" y="1356"/>
                </a:cubicBezTo>
                <a:cubicBezTo>
                  <a:pt x="46" y="1224"/>
                  <a:pt x="143" y="1066"/>
                  <a:pt x="298" y="897"/>
                </a:cubicBezTo>
                <a:cubicBezTo>
                  <a:pt x="455" y="726"/>
                  <a:pt x="662" y="558"/>
                  <a:pt x="895" y="409"/>
                </a:cubicBezTo>
                <a:cubicBezTo>
                  <a:pt x="1293" y="157"/>
                  <a:pt x="1719" y="0"/>
                  <a:pt x="2007" y="0"/>
                </a:cubicBezTo>
                <a:cubicBezTo>
                  <a:pt x="2156" y="0"/>
                  <a:pt x="2262" y="42"/>
                  <a:pt x="2315" y="121"/>
                </a:cubicBezTo>
                <a:cubicBezTo>
                  <a:pt x="2351" y="176"/>
                  <a:pt x="2360" y="245"/>
                  <a:pt x="2343" y="326"/>
                </a:cubicBezTo>
                <a:cubicBezTo>
                  <a:pt x="2314" y="458"/>
                  <a:pt x="2217" y="617"/>
                  <a:pt x="2063" y="785"/>
                </a:cubicBezTo>
                <a:cubicBezTo>
                  <a:pt x="1905" y="956"/>
                  <a:pt x="1698" y="1125"/>
                  <a:pt x="1465" y="1273"/>
                </a:cubicBezTo>
                <a:cubicBezTo>
                  <a:pt x="1067" y="1526"/>
                  <a:pt x="641" y="1683"/>
                  <a:pt x="353" y="1683"/>
                </a:cubicBezTo>
                <a:close/>
                <a:moveTo>
                  <a:pt x="2007" y="29"/>
                </a:moveTo>
                <a:cubicBezTo>
                  <a:pt x="1725" y="29"/>
                  <a:pt x="1305" y="184"/>
                  <a:pt x="911" y="434"/>
                </a:cubicBezTo>
                <a:cubicBezTo>
                  <a:pt x="450" y="727"/>
                  <a:pt x="102" y="1100"/>
                  <a:pt x="46" y="1362"/>
                </a:cubicBezTo>
                <a:cubicBezTo>
                  <a:pt x="30" y="1436"/>
                  <a:pt x="38" y="1498"/>
                  <a:pt x="70" y="1545"/>
                </a:cubicBezTo>
                <a:cubicBezTo>
                  <a:pt x="116" y="1616"/>
                  <a:pt x="214" y="1653"/>
                  <a:pt x="353" y="1653"/>
                </a:cubicBezTo>
                <a:cubicBezTo>
                  <a:pt x="353" y="1653"/>
                  <a:pt x="353" y="1653"/>
                  <a:pt x="353" y="1653"/>
                </a:cubicBezTo>
                <a:cubicBezTo>
                  <a:pt x="635" y="1653"/>
                  <a:pt x="1056" y="1498"/>
                  <a:pt x="1449" y="1248"/>
                </a:cubicBezTo>
                <a:cubicBezTo>
                  <a:pt x="1910" y="956"/>
                  <a:pt x="2258" y="583"/>
                  <a:pt x="2314" y="320"/>
                </a:cubicBezTo>
                <a:cubicBezTo>
                  <a:pt x="2330" y="246"/>
                  <a:pt x="2322" y="185"/>
                  <a:pt x="2290" y="137"/>
                </a:cubicBezTo>
                <a:cubicBezTo>
                  <a:pt x="2244" y="67"/>
                  <a:pt x="2146" y="29"/>
                  <a:pt x="2007" y="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0AB0A-992C-4F3D-82DE-B6B4B162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49" y="3026111"/>
            <a:ext cx="1167678" cy="1146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749">
                <a:solidFill>
                  <a:schemeClr val="bg1"/>
                </a:solidFill>
                <a:latin typeface="Designball-Charts-01" pitchFamily="2" charset="0"/>
                <a:cs typeface="Arial" panose="020B0604020202020204" pitchFamily="34" charset="0"/>
              </a:rPr>
              <a:t>f</a:t>
            </a:r>
            <a:endParaRPr lang="en-US" sz="5749">
              <a:solidFill>
                <a:schemeClr val="bg1"/>
              </a:solidFill>
              <a:latin typeface="Designball-Charts-01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7EDD4B-3165-46D3-BD8E-34CDB375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257" y="1258445"/>
            <a:ext cx="437902" cy="429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67075B-EA82-4A56-AC23-A7855176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961" y="2285715"/>
            <a:ext cx="271903" cy="266537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FF5BAC-270A-4A0B-A878-8133193E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562" y="4650219"/>
            <a:ext cx="271903" cy="26653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937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C1AA3A-C1D1-410E-A33E-DA9F22726368}"/>
              </a:ext>
            </a:extLst>
          </p:cNvPr>
          <p:cNvSpPr/>
          <p:nvPr/>
        </p:nvSpPr>
        <p:spPr>
          <a:xfrm>
            <a:off x="4436731" y="2495410"/>
            <a:ext cx="457140" cy="4571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 defTabSz="457109">
              <a:defRPr/>
            </a:pPr>
            <a:r>
              <a:rPr lang="en-US" sz="3299">
                <a:solidFill>
                  <a:srgbClr val="FFFFFF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5DB208-52B4-4DB7-8D7D-CE9885DCBE4D}"/>
              </a:ext>
            </a:extLst>
          </p:cNvPr>
          <p:cNvSpPr/>
          <p:nvPr/>
        </p:nvSpPr>
        <p:spPr>
          <a:xfrm>
            <a:off x="7186138" y="2495410"/>
            <a:ext cx="457140" cy="4571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 defTabSz="457109">
              <a:defRPr/>
            </a:pPr>
            <a:r>
              <a:rPr lang="en-US" sz="2699">
                <a:solidFill>
                  <a:srgbClr val="FFFFFF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77F52F-3FA9-46D5-878D-74049F79929A}"/>
              </a:ext>
            </a:extLst>
          </p:cNvPr>
          <p:cNvSpPr/>
          <p:nvPr/>
        </p:nvSpPr>
        <p:spPr>
          <a:xfrm>
            <a:off x="4436731" y="4226756"/>
            <a:ext cx="457140" cy="4571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3600" dirty="0">
                <a:latin typeface="Designball-Electronic-Device-02" pitchFamily="2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425DC0-3FD3-4DC5-B593-42887267DC0A}"/>
              </a:ext>
            </a:extLst>
          </p:cNvPr>
          <p:cNvSpPr/>
          <p:nvPr/>
        </p:nvSpPr>
        <p:spPr>
          <a:xfrm>
            <a:off x="7186138" y="4226756"/>
            <a:ext cx="457140" cy="4571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sz="4400" dirty="0">
                <a:latin typeface="Designball-Documents-02" pitchFamily="2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8C6B891-B5BE-41B9-A936-74C9AEA870BF}"/>
              </a:ext>
            </a:extLst>
          </p:cNvPr>
          <p:cNvSpPr txBox="1">
            <a:spLocks/>
          </p:cNvSpPr>
          <p:nvPr/>
        </p:nvSpPr>
        <p:spPr>
          <a:xfrm>
            <a:off x="4034496" y="526337"/>
            <a:ext cx="4123009" cy="5915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99" dirty="0">
                <a:solidFill>
                  <a:schemeClr val="tx1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Tools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B8937E-7D94-4059-B557-CECD90618CFC}"/>
              </a:ext>
            </a:extLst>
          </p:cNvPr>
          <p:cNvCxnSpPr>
            <a:cxnSpLocks/>
          </p:cNvCxnSpPr>
          <p:nvPr/>
        </p:nvCxnSpPr>
        <p:spPr>
          <a:xfrm flipH="1">
            <a:off x="3450862" y="2697049"/>
            <a:ext cx="583634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F30CE6-53FB-477F-A8F6-633577D7CB1A}"/>
              </a:ext>
            </a:extLst>
          </p:cNvPr>
          <p:cNvCxnSpPr>
            <a:cxnSpLocks/>
          </p:cNvCxnSpPr>
          <p:nvPr/>
        </p:nvCxnSpPr>
        <p:spPr>
          <a:xfrm flipH="1">
            <a:off x="2511425" y="4650218"/>
            <a:ext cx="1523071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040D4E-2697-43F3-9003-CCA4C5B71576}"/>
              </a:ext>
            </a:extLst>
          </p:cNvPr>
          <p:cNvCxnSpPr>
            <a:cxnSpLocks/>
          </p:cNvCxnSpPr>
          <p:nvPr/>
        </p:nvCxnSpPr>
        <p:spPr>
          <a:xfrm>
            <a:off x="8170369" y="2697049"/>
            <a:ext cx="1523071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7429AB-F874-4B1C-BCF5-FBFBC78DE654}"/>
              </a:ext>
            </a:extLst>
          </p:cNvPr>
          <p:cNvCxnSpPr>
            <a:cxnSpLocks/>
          </p:cNvCxnSpPr>
          <p:nvPr/>
        </p:nvCxnSpPr>
        <p:spPr>
          <a:xfrm>
            <a:off x="8203815" y="4479572"/>
            <a:ext cx="459202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54" y="1778416"/>
            <a:ext cx="1680768" cy="13604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0" y="241822"/>
            <a:ext cx="1639330" cy="1367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77" y="3876548"/>
            <a:ext cx="1644484" cy="1342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9" y="3839166"/>
            <a:ext cx="1972784" cy="1417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7" y="1056290"/>
            <a:ext cx="3013817" cy="2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5 -0.00023 C -0.02135 0.05822 -0.10721 0.02882 -0.19282 -0.06644 C -0.27796 -0.16076 -0.33069 -0.28588 -0.31018 -0.34387 C -0.28987 -0.40208 -0.20414 -0.37211 -0.11841 -0.27743 C -0.03314 -0.18241 0.01966 -0.05822 -0.00085 -0.00023 Z " pathEditMode="relative" rAng="7320000" ptsTypes="AAAAA">
                                      <p:cBhvr>
                                        <p:cTn id="30" dur="2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7" y="-171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0431E-6 9.25926E-7 C 0.03861 9.25926E-7 0.07005 0.14525 0.07005 0.32454 C 0.07005 0.5037 0.03861 0.64919 -4.90431E-6 0.64919 C -0.03866 0.64919 -0.06997 0.5037 -0.06997 0.32454 C -0.06997 0.14525 -0.03866 9.25926E-7 -4.90431E-6 9.25926E-7 Z " pathEditMode="relative" rAng="0" ptsTypes="AAAAA">
                                      <p:cBhvr>
                                        <p:cTn id="32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62 C 0.02083 0.05614 -0.03053 0.18229 -0.11509 0.27986 C -0.19932 0.37732 -0.28538 0.40938 -0.30627 0.35185 C -0.32736 0.29456 -0.27581 0.16875 -0.19131 0.07095 C -0.10682 -0.0265 -0.02115 -0.05903 -0.00026 -0.00162 Z " pathEditMode="relative" rAng="3420000" ptsTypes="AAAAA">
                                      <p:cBhvr>
                                        <p:cTn id="34" dur="3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4" y="1769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7" grpId="0" animBg="1"/>
      <p:bldP spid="8" grpId="0" animBg="1"/>
      <p:bldP spid="9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480285" y="394273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Work Flow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FE96E4-58FD-4E15-B724-55FFA47D5C88}"/>
              </a:ext>
            </a:extLst>
          </p:cNvPr>
          <p:cNvGrpSpPr/>
          <p:nvPr/>
        </p:nvGrpSpPr>
        <p:grpSpPr>
          <a:xfrm>
            <a:off x="3032930" y="365930"/>
            <a:ext cx="6126140" cy="6126140"/>
            <a:chOff x="9831387" y="4495800"/>
            <a:chExt cx="4724400" cy="4724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77519E3-F86E-4916-B290-743E0A29B877}"/>
                </a:ext>
              </a:extLst>
            </p:cNvPr>
            <p:cNvSpPr/>
            <p:nvPr/>
          </p:nvSpPr>
          <p:spPr>
            <a:xfrm>
              <a:off x="9831387" y="4495800"/>
              <a:ext cx="4724400" cy="472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0" dist="533400" dir="13500000" sx="95000" sy="95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8FE695-C811-45B3-80E1-1CB5E0D333D3}"/>
                </a:ext>
              </a:extLst>
            </p:cNvPr>
            <p:cNvSpPr/>
            <p:nvPr/>
          </p:nvSpPr>
          <p:spPr>
            <a:xfrm>
              <a:off x="9831387" y="4495800"/>
              <a:ext cx="4724400" cy="472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0" dist="533400" dir="2700000" sx="95000" sy="95000" algn="br" rotWithShape="0">
                <a:schemeClr val="accent1">
                  <a:lumMod val="60000"/>
                  <a:lumOff val="40000"/>
                  <a:alpha val="8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72EEF4E-F265-4D93-AF23-30B8AA6E5573}"/>
              </a:ext>
            </a:extLst>
          </p:cNvPr>
          <p:cNvGrpSpPr/>
          <p:nvPr/>
        </p:nvGrpSpPr>
        <p:grpSpPr>
          <a:xfrm rot="5400000">
            <a:off x="3717650" y="1050650"/>
            <a:ext cx="4756701" cy="4756701"/>
            <a:chOff x="9974262" y="4638675"/>
            <a:chExt cx="4438650" cy="443865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0CA1962-FECC-4697-9705-ACB792785970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F90AA50-F62C-4A1E-8FDB-04DA4CD5DA5A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6E61A3-FA09-4EF8-9129-09CAD42E6533}"/>
              </a:ext>
            </a:extLst>
          </p:cNvPr>
          <p:cNvGrpSpPr/>
          <p:nvPr/>
        </p:nvGrpSpPr>
        <p:grpSpPr>
          <a:xfrm rot="5400000">
            <a:off x="3717650" y="1050650"/>
            <a:ext cx="4756701" cy="4756701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C04606-E935-4FB3-BA5B-9D46BEDA108F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49D2C7D-167A-424F-945E-CEDD2C23F4A8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0">
                    <a:schemeClr val="accent5"/>
                  </a:gs>
                  <a:gs pos="100000">
                    <a:schemeClr val="bg2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4AF1913-8E29-4B9A-BFA5-E10D9EDF682B}"/>
              </a:ext>
            </a:extLst>
          </p:cNvPr>
          <p:cNvSpPr txBox="1"/>
          <p:nvPr/>
        </p:nvSpPr>
        <p:spPr>
          <a:xfrm>
            <a:off x="-618309" y="2828836"/>
            <a:ext cx="13528103" cy="1200329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PROJECT: PEEL RESCUE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22161A6-C36C-4B16-8D40-834E675B3729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2F2282-4F26-4410-BC18-15504703CF20}"/>
              </a:ext>
            </a:extLst>
          </p:cNvPr>
          <p:cNvGrpSpPr/>
          <p:nvPr/>
        </p:nvGrpSpPr>
        <p:grpSpPr>
          <a:xfrm flipH="1" flipV="1">
            <a:off x="4619231" y="1952232"/>
            <a:ext cx="2953538" cy="2953537"/>
            <a:chOff x="9974261" y="4638675"/>
            <a:chExt cx="4438651" cy="44386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C7DE58-9B94-4001-B636-EFB8FCA52297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F8EBE99A-E8DE-476A-92EC-C1896FF9DA96}"/>
                </a:ext>
              </a:extLst>
            </p:cNvPr>
            <p:cNvSpPr/>
            <p:nvPr/>
          </p:nvSpPr>
          <p:spPr>
            <a:xfrm rot="16200000">
              <a:off x="9974261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6299FC-8FC4-4484-8159-ED7D46EB0CDD}"/>
              </a:ext>
            </a:extLst>
          </p:cNvPr>
          <p:cNvGrpSpPr/>
          <p:nvPr/>
        </p:nvGrpSpPr>
        <p:grpSpPr>
          <a:xfrm flipH="1" flipV="1">
            <a:off x="4619232" y="1952232"/>
            <a:ext cx="2953537" cy="2953537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96FDDC-6D17-436D-BC62-3BD89C45892A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65CB32F-8F2C-43E6-826E-4568415B297C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100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CD4127-BE47-483D-BC6F-35034E9EBC80}"/>
              </a:ext>
            </a:extLst>
          </p:cNvPr>
          <p:cNvGrpSpPr/>
          <p:nvPr/>
        </p:nvGrpSpPr>
        <p:grpSpPr>
          <a:xfrm rot="16200000">
            <a:off x="4130421" y="1463421"/>
            <a:ext cx="3931158" cy="3931158"/>
            <a:chOff x="9974262" y="4638675"/>
            <a:chExt cx="4438650" cy="443865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3A1D31-94E2-4095-8B2E-4FEFE2DBAC11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45E48A-A029-456E-ABCA-79482DB9FACA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27C025A-EF57-4485-A4AD-863E327A82DD}"/>
              </a:ext>
            </a:extLst>
          </p:cNvPr>
          <p:cNvGrpSpPr/>
          <p:nvPr/>
        </p:nvGrpSpPr>
        <p:grpSpPr>
          <a:xfrm>
            <a:off x="4986482" y="2319482"/>
            <a:ext cx="2219036" cy="2219036"/>
            <a:chOff x="9974262" y="4638675"/>
            <a:chExt cx="4438650" cy="44386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4C8BB0-057E-4A53-90FA-25E3FFE6FD9F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9F163F5-C650-489D-BAD4-5FB60D2DD374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508000" cap="rnd">
              <a:solidFill>
                <a:schemeClr val="tx1">
                  <a:alpha val="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97D8D8-0684-4CFD-85BF-E610104F6686}"/>
              </a:ext>
            </a:extLst>
          </p:cNvPr>
          <p:cNvGrpSpPr/>
          <p:nvPr/>
        </p:nvGrpSpPr>
        <p:grpSpPr>
          <a:xfrm>
            <a:off x="4986482" y="2319482"/>
            <a:ext cx="2219036" cy="2219036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F19A559-F9AD-4CD3-88CF-F709AE709D22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BE8AB47C-EDB6-4993-B6D8-CD723E3726FF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0">
                    <a:schemeClr val="accent1"/>
                  </a:gs>
                  <a:gs pos="100000">
                    <a:schemeClr val="tx2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B709B4-AD4E-4C02-8469-A94CA66A8CB2}"/>
              </a:ext>
            </a:extLst>
          </p:cNvPr>
          <p:cNvGrpSpPr/>
          <p:nvPr/>
        </p:nvGrpSpPr>
        <p:grpSpPr>
          <a:xfrm rot="16200000">
            <a:off x="4130421" y="1463421"/>
            <a:ext cx="3931158" cy="3931158"/>
            <a:chOff x="9974262" y="4638675"/>
            <a:chExt cx="4438650" cy="4438650"/>
          </a:xfrm>
          <a:effectLst>
            <a:outerShdw blurRad="723900" algn="ctr" rotWithShape="0">
              <a:schemeClr val="accent2"/>
            </a:outerShdw>
          </a:effectLst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31F5D8-8ED4-445D-8645-827FF703CE84}"/>
                </a:ext>
              </a:extLst>
            </p:cNvPr>
            <p:cNvSpPr/>
            <p:nvPr/>
          </p:nvSpPr>
          <p:spPr>
            <a:xfrm>
              <a:off x="9974262" y="4638675"/>
              <a:ext cx="4438650" cy="44386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1C0B46C3-4001-4757-9384-D0CD8DB6AC72}"/>
                </a:ext>
              </a:extLst>
            </p:cNvPr>
            <p:cNvSpPr/>
            <p:nvPr/>
          </p:nvSpPr>
          <p:spPr>
            <a:xfrm rot="16200000">
              <a:off x="9974262" y="4638675"/>
              <a:ext cx="4438650" cy="4438650"/>
            </a:xfrm>
            <a:prstGeom prst="arc">
              <a:avLst/>
            </a:prstGeom>
            <a:noFill/>
            <a:ln w="254000" cap="rnd">
              <a:gradFill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67" y="283712"/>
            <a:ext cx="819558" cy="6836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4AF1913-8E29-4B9A-BFA5-E10D9EDF682B}"/>
              </a:ext>
            </a:extLst>
          </p:cNvPr>
          <p:cNvSpPr txBox="1"/>
          <p:nvPr/>
        </p:nvSpPr>
        <p:spPr>
          <a:xfrm>
            <a:off x="4744389" y="3956732"/>
            <a:ext cx="9318172" cy="338554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By: Pallavi Limaye &amp; Nitu Balwani</a:t>
            </a:r>
          </a:p>
        </p:txBody>
      </p:sp>
    </p:spTree>
    <p:extLst>
      <p:ext uri="{BB962C8B-B14F-4D97-AF65-F5344CB8AC3E}">
        <p14:creationId xmlns:p14="http://schemas.microsoft.com/office/powerpoint/2010/main" val="9149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88401" y="4553504"/>
            <a:ext cx="1190470" cy="1187296"/>
            <a:chOff x="2070101" y="4259263"/>
            <a:chExt cx="1190625" cy="1187450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070101" y="4259263"/>
              <a:ext cx="1190625" cy="1187450"/>
            </a:xfrm>
            <a:custGeom>
              <a:avLst/>
              <a:gdLst>
                <a:gd name="T0" fmla="*/ 283 w 317"/>
                <a:gd name="T1" fmla="*/ 151 h 316"/>
                <a:gd name="T2" fmla="*/ 317 w 317"/>
                <a:gd name="T3" fmla="*/ 131 h 316"/>
                <a:gd name="T4" fmla="*/ 309 w 317"/>
                <a:gd name="T5" fmla="*/ 102 h 316"/>
                <a:gd name="T6" fmla="*/ 269 w 317"/>
                <a:gd name="T7" fmla="*/ 102 h 316"/>
                <a:gd name="T8" fmla="*/ 242 w 317"/>
                <a:gd name="T9" fmla="*/ 66 h 316"/>
                <a:gd name="T10" fmla="*/ 252 w 317"/>
                <a:gd name="T11" fmla="*/ 27 h 316"/>
                <a:gd name="T12" fmla="*/ 225 w 317"/>
                <a:gd name="T13" fmla="*/ 12 h 316"/>
                <a:gd name="T14" fmla="*/ 197 w 317"/>
                <a:gd name="T15" fmla="*/ 40 h 316"/>
                <a:gd name="T16" fmla="*/ 152 w 317"/>
                <a:gd name="T17" fmla="*/ 34 h 316"/>
                <a:gd name="T18" fmla="*/ 132 w 317"/>
                <a:gd name="T19" fmla="*/ 0 h 316"/>
                <a:gd name="T20" fmla="*/ 103 w 317"/>
                <a:gd name="T21" fmla="*/ 7 h 316"/>
                <a:gd name="T22" fmla="*/ 102 w 317"/>
                <a:gd name="T23" fmla="*/ 47 h 316"/>
                <a:gd name="T24" fmla="*/ 66 w 317"/>
                <a:gd name="T25" fmla="*/ 75 h 316"/>
                <a:gd name="T26" fmla="*/ 28 w 317"/>
                <a:gd name="T27" fmla="*/ 65 h 316"/>
                <a:gd name="T28" fmla="*/ 13 w 317"/>
                <a:gd name="T29" fmla="*/ 91 h 316"/>
                <a:gd name="T30" fmla="*/ 40 w 317"/>
                <a:gd name="T31" fmla="*/ 119 h 316"/>
                <a:gd name="T32" fmla="*/ 34 w 317"/>
                <a:gd name="T33" fmla="*/ 164 h 316"/>
                <a:gd name="T34" fmla="*/ 0 w 317"/>
                <a:gd name="T35" fmla="*/ 185 h 316"/>
                <a:gd name="T36" fmla="*/ 8 w 317"/>
                <a:gd name="T37" fmla="*/ 214 h 316"/>
                <a:gd name="T38" fmla="*/ 48 w 317"/>
                <a:gd name="T39" fmla="*/ 214 h 316"/>
                <a:gd name="T40" fmla="*/ 75 w 317"/>
                <a:gd name="T41" fmla="*/ 250 h 316"/>
                <a:gd name="T42" fmla="*/ 65 w 317"/>
                <a:gd name="T43" fmla="*/ 289 h 316"/>
                <a:gd name="T44" fmla="*/ 92 w 317"/>
                <a:gd name="T45" fmla="*/ 304 h 316"/>
                <a:gd name="T46" fmla="*/ 120 w 317"/>
                <a:gd name="T47" fmla="*/ 276 h 316"/>
                <a:gd name="T48" fmla="*/ 165 w 317"/>
                <a:gd name="T49" fmla="*/ 282 h 316"/>
                <a:gd name="T50" fmla="*/ 185 w 317"/>
                <a:gd name="T51" fmla="*/ 316 h 316"/>
                <a:gd name="T52" fmla="*/ 214 w 317"/>
                <a:gd name="T53" fmla="*/ 308 h 316"/>
                <a:gd name="T54" fmla="*/ 215 w 317"/>
                <a:gd name="T55" fmla="*/ 269 h 316"/>
                <a:gd name="T56" fmla="*/ 251 w 317"/>
                <a:gd name="T57" fmla="*/ 241 h 316"/>
                <a:gd name="T58" fmla="*/ 289 w 317"/>
                <a:gd name="T59" fmla="*/ 251 h 316"/>
                <a:gd name="T60" fmla="*/ 304 w 317"/>
                <a:gd name="T61" fmla="*/ 225 h 316"/>
                <a:gd name="T62" fmla="*/ 277 w 317"/>
                <a:gd name="T63" fmla="*/ 196 h 316"/>
                <a:gd name="T64" fmla="*/ 283 w 317"/>
                <a:gd name="T65" fmla="*/ 151 h 316"/>
                <a:gd name="T66" fmla="*/ 165 w 317"/>
                <a:gd name="T67" fmla="*/ 245 h 316"/>
                <a:gd name="T68" fmla="*/ 72 w 317"/>
                <a:gd name="T69" fmla="*/ 165 h 316"/>
                <a:gd name="T70" fmla="*/ 151 w 317"/>
                <a:gd name="T71" fmla="*/ 71 h 316"/>
                <a:gd name="T72" fmla="*/ 245 w 317"/>
                <a:gd name="T73" fmla="*/ 151 h 316"/>
                <a:gd name="T74" fmla="*/ 165 w 317"/>
                <a:gd name="T75" fmla="*/ 24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7" h="316">
                  <a:moveTo>
                    <a:pt x="283" y="151"/>
                  </a:moveTo>
                  <a:cubicBezTo>
                    <a:pt x="317" y="131"/>
                    <a:pt x="317" y="131"/>
                    <a:pt x="317" y="131"/>
                  </a:cubicBezTo>
                  <a:cubicBezTo>
                    <a:pt x="309" y="102"/>
                    <a:pt x="309" y="102"/>
                    <a:pt x="309" y="102"/>
                  </a:cubicBezTo>
                  <a:cubicBezTo>
                    <a:pt x="269" y="102"/>
                    <a:pt x="269" y="102"/>
                    <a:pt x="269" y="102"/>
                  </a:cubicBezTo>
                  <a:cubicBezTo>
                    <a:pt x="262" y="88"/>
                    <a:pt x="253" y="76"/>
                    <a:pt x="242" y="66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25" y="12"/>
                    <a:pt x="225" y="12"/>
                    <a:pt x="225" y="12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83" y="35"/>
                    <a:pt x="168" y="33"/>
                    <a:pt x="152" y="34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88" y="54"/>
                    <a:pt x="76" y="63"/>
                    <a:pt x="66" y="7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6" y="133"/>
                    <a:pt x="34" y="149"/>
                    <a:pt x="34" y="16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55" y="228"/>
                    <a:pt x="64" y="240"/>
                    <a:pt x="75" y="250"/>
                  </a:cubicBezTo>
                  <a:cubicBezTo>
                    <a:pt x="65" y="289"/>
                    <a:pt x="65" y="289"/>
                    <a:pt x="65" y="289"/>
                  </a:cubicBezTo>
                  <a:cubicBezTo>
                    <a:pt x="92" y="304"/>
                    <a:pt x="92" y="304"/>
                    <a:pt x="92" y="304"/>
                  </a:cubicBezTo>
                  <a:cubicBezTo>
                    <a:pt x="120" y="276"/>
                    <a:pt x="120" y="276"/>
                    <a:pt x="120" y="276"/>
                  </a:cubicBezTo>
                  <a:cubicBezTo>
                    <a:pt x="134" y="281"/>
                    <a:pt x="149" y="283"/>
                    <a:pt x="165" y="282"/>
                  </a:cubicBezTo>
                  <a:cubicBezTo>
                    <a:pt x="185" y="316"/>
                    <a:pt x="185" y="316"/>
                    <a:pt x="185" y="316"/>
                  </a:cubicBezTo>
                  <a:cubicBezTo>
                    <a:pt x="214" y="308"/>
                    <a:pt x="214" y="308"/>
                    <a:pt x="214" y="308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29" y="262"/>
                    <a:pt x="241" y="252"/>
                    <a:pt x="251" y="241"/>
                  </a:cubicBezTo>
                  <a:cubicBezTo>
                    <a:pt x="289" y="251"/>
                    <a:pt x="289" y="251"/>
                    <a:pt x="289" y="251"/>
                  </a:cubicBezTo>
                  <a:cubicBezTo>
                    <a:pt x="304" y="225"/>
                    <a:pt x="304" y="225"/>
                    <a:pt x="304" y="225"/>
                  </a:cubicBezTo>
                  <a:cubicBezTo>
                    <a:pt x="277" y="196"/>
                    <a:pt x="277" y="196"/>
                    <a:pt x="277" y="196"/>
                  </a:cubicBezTo>
                  <a:cubicBezTo>
                    <a:pt x="281" y="182"/>
                    <a:pt x="283" y="167"/>
                    <a:pt x="283" y="151"/>
                  </a:cubicBezTo>
                  <a:close/>
                  <a:moveTo>
                    <a:pt x="165" y="245"/>
                  </a:moveTo>
                  <a:cubicBezTo>
                    <a:pt x="118" y="249"/>
                    <a:pt x="76" y="213"/>
                    <a:pt x="72" y="165"/>
                  </a:cubicBezTo>
                  <a:cubicBezTo>
                    <a:pt x="68" y="117"/>
                    <a:pt x="103" y="75"/>
                    <a:pt x="151" y="71"/>
                  </a:cubicBezTo>
                  <a:cubicBezTo>
                    <a:pt x="199" y="67"/>
                    <a:pt x="241" y="103"/>
                    <a:pt x="245" y="151"/>
                  </a:cubicBezTo>
                  <a:cubicBezTo>
                    <a:pt x="249" y="199"/>
                    <a:pt x="213" y="241"/>
                    <a:pt x="165" y="245"/>
                  </a:cubicBezTo>
                  <a:close/>
                </a:path>
              </a:pathLst>
            </a:custGeom>
            <a:noFill/>
            <a:ln w="15875" cap="flat">
              <a:solidFill>
                <a:schemeClr val="accent4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85232" y="4672010"/>
              <a:ext cx="360363" cy="3619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68 h 96"/>
                <a:gd name="T12" fmla="*/ 28 w 96"/>
                <a:gd name="T13" fmla="*/ 48 h 96"/>
                <a:gd name="T14" fmla="*/ 48 w 96"/>
                <a:gd name="T15" fmla="*/ 28 h 96"/>
                <a:gd name="T16" fmla="*/ 68 w 96"/>
                <a:gd name="T17" fmla="*/ 48 h 96"/>
                <a:gd name="T18" fmla="*/ 48 w 96"/>
                <a:gd name="T19" fmla="*/ 6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6"/>
                    <a:pt x="48" y="96"/>
                  </a:cubicBezTo>
                  <a:cubicBezTo>
                    <a:pt x="74" y="96"/>
                    <a:pt x="96" y="75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48" y="68"/>
                  </a:moveTo>
                  <a:cubicBezTo>
                    <a:pt x="37" y="68"/>
                    <a:pt x="28" y="59"/>
                    <a:pt x="28" y="48"/>
                  </a:cubicBezTo>
                  <a:cubicBezTo>
                    <a:pt x="28" y="37"/>
                    <a:pt x="37" y="28"/>
                    <a:pt x="48" y="28"/>
                  </a:cubicBezTo>
                  <a:cubicBezTo>
                    <a:pt x="59" y="28"/>
                    <a:pt x="68" y="37"/>
                    <a:pt x="68" y="48"/>
                  </a:cubicBezTo>
                  <a:cubicBezTo>
                    <a:pt x="68" y="59"/>
                    <a:pt x="59" y="68"/>
                    <a:pt x="48" y="68"/>
                  </a:cubicBezTo>
                  <a:close/>
                </a:path>
              </a:pathLst>
            </a:custGeom>
            <a:noFill/>
            <a:ln w="15875" cap="flat">
              <a:solidFill>
                <a:schemeClr val="accent4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727318" y="2675716"/>
            <a:ext cx="2674591" cy="2680939"/>
          </a:xfrm>
          <a:custGeom>
            <a:avLst/>
            <a:gdLst>
              <a:gd name="T0" fmla="*/ 712 w 712"/>
              <a:gd name="T1" fmla="*/ 373 h 713"/>
              <a:gd name="T2" fmla="*/ 651 w 712"/>
              <a:gd name="T3" fmla="*/ 313 h 713"/>
              <a:gd name="T4" fmla="*/ 693 w 712"/>
              <a:gd name="T5" fmla="*/ 238 h 713"/>
              <a:gd name="T6" fmla="*/ 611 w 712"/>
              <a:gd name="T7" fmla="*/ 202 h 713"/>
              <a:gd name="T8" fmla="*/ 620 w 712"/>
              <a:gd name="T9" fmla="*/ 116 h 713"/>
              <a:gd name="T10" fmla="*/ 534 w 712"/>
              <a:gd name="T11" fmla="*/ 117 h 713"/>
              <a:gd name="T12" fmla="*/ 510 w 712"/>
              <a:gd name="T13" fmla="*/ 35 h 713"/>
              <a:gd name="T14" fmla="*/ 427 w 712"/>
              <a:gd name="T15" fmla="*/ 67 h 713"/>
              <a:gd name="T16" fmla="*/ 373 w 712"/>
              <a:gd name="T17" fmla="*/ 0 h 713"/>
              <a:gd name="T18" fmla="*/ 313 w 712"/>
              <a:gd name="T19" fmla="*/ 61 h 713"/>
              <a:gd name="T20" fmla="*/ 237 w 712"/>
              <a:gd name="T21" fmla="*/ 19 h 713"/>
              <a:gd name="T22" fmla="*/ 201 w 712"/>
              <a:gd name="T23" fmla="*/ 101 h 713"/>
              <a:gd name="T24" fmla="*/ 116 w 712"/>
              <a:gd name="T25" fmla="*/ 92 h 713"/>
              <a:gd name="T26" fmla="*/ 117 w 712"/>
              <a:gd name="T27" fmla="*/ 178 h 713"/>
              <a:gd name="T28" fmla="*/ 34 w 712"/>
              <a:gd name="T29" fmla="*/ 202 h 713"/>
              <a:gd name="T30" fmla="*/ 66 w 712"/>
              <a:gd name="T31" fmla="*/ 285 h 713"/>
              <a:gd name="T32" fmla="*/ 0 w 712"/>
              <a:gd name="T33" fmla="*/ 339 h 713"/>
              <a:gd name="T34" fmla="*/ 61 w 712"/>
              <a:gd name="T35" fmla="*/ 400 h 713"/>
              <a:gd name="T36" fmla="*/ 18 w 712"/>
              <a:gd name="T37" fmla="*/ 475 h 713"/>
              <a:gd name="T38" fmla="*/ 101 w 712"/>
              <a:gd name="T39" fmla="*/ 511 h 713"/>
              <a:gd name="T40" fmla="*/ 92 w 712"/>
              <a:gd name="T41" fmla="*/ 596 h 713"/>
              <a:gd name="T42" fmla="*/ 178 w 712"/>
              <a:gd name="T43" fmla="*/ 595 h 713"/>
              <a:gd name="T44" fmla="*/ 202 w 712"/>
              <a:gd name="T45" fmla="*/ 678 h 713"/>
              <a:gd name="T46" fmla="*/ 285 w 712"/>
              <a:gd name="T47" fmla="*/ 646 h 713"/>
              <a:gd name="T48" fmla="*/ 339 w 712"/>
              <a:gd name="T49" fmla="*/ 713 h 713"/>
              <a:gd name="T50" fmla="*/ 399 w 712"/>
              <a:gd name="T51" fmla="*/ 651 h 713"/>
              <a:gd name="T52" fmla="*/ 475 w 712"/>
              <a:gd name="T53" fmla="*/ 693 h 713"/>
              <a:gd name="T54" fmla="*/ 510 w 712"/>
              <a:gd name="T55" fmla="*/ 611 h 713"/>
              <a:gd name="T56" fmla="*/ 596 w 712"/>
              <a:gd name="T57" fmla="*/ 620 h 713"/>
              <a:gd name="T58" fmla="*/ 595 w 712"/>
              <a:gd name="T59" fmla="*/ 534 h 713"/>
              <a:gd name="T60" fmla="*/ 678 w 712"/>
              <a:gd name="T61" fmla="*/ 510 h 713"/>
              <a:gd name="T62" fmla="*/ 645 w 712"/>
              <a:gd name="T63" fmla="*/ 427 h 713"/>
              <a:gd name="T64" fmla="*/ 294 w 712"/>
              <a:gd name="T65" fmla="*/ 136 h 713"/>
              <a:gd name="T66" fmla="*/ 418 w 712"/>
              <a:gd name="T67" fmla="*/ 577 h 713"/>
              <a:gd name="T68" fmla="*/ 294 w 712"/>
              <a:gd name="T69" fmla="*/ 136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2" h="713">
                <a:moveTo>
                  <a:pt x="707" y="418"/>
                </a:moveTo>
                <a:cubicBezTo>
                  <a:pt x="712" y="373"/>
                  <a:pt x="712" y="373"/>
                  <a:pt x="712" y="373"/>
                </a:cubicBezTo>
                <a:cubicBezTo>
                  <a:pt x="654" y="351"/>
                  <a:pt x="654" y="351"/>
                  <a:pt x="654" y="351"/>
                </a:cubicBezTo>
                <a:cubicBezTo>
                  <a:pt x="654" y="338"/>
                  <a:pt x="653" y="326"/>
                  <a:pt x="651" y="313"/>
                </a:cubicBezTo>
                <a:cubicBezTo>
                  <a:pt x="705" y="281"/>
                  <a:pt x="705" y="281"/>
                  <a:pt x="705" y="281"/>
                </a:cubicBezTo>
                <a:cubicBezTo>
                  <a:pt x="693" y="238"/>
                  <a:pt x="693" y="238"/>
                  <a:pt x="693" y="238"/>
                </a:cubicBezTo>
                <a:cubicBezTo>
                  <a:pt x="630" y="239"/>
                  <a:pt x="630" y="239"/>
                  <a:pt x="630" y="239"/>
                </a:cubicBezTo>
                <a:cubicBezTo>
                  <a:pt x="624" y="226"/>
                  <a:pt x="618" y="214"/>
                  <a:pt x="611" y="202"/>
                </a:cubicBezTo>
                <a:cubicBezTo>
                  <a:pt x="648" y="152"/>
                  <a:pt x="648" y="152"/>
                  <a:pt x="648" y="152"/>
                </a:cubicBezTo>
                <a:cubicBezTo>
                  <a:pt x="620" y="116"/>
                  <a:pt x="620" y="116"/>
                  <a:pt x="620" y="116"/>
                </a:cubicBezTo>
                <a:cubicBezTo>
                  <a:pt x="563" y="142"/>
                  <a:pt x="563" y="142"/>
                  <a:pt x="563" y="142"/>
                </a:cubicBezTo>
                <a:cubicBezTo>
                  <a:pt x="554" y="133"/>
                  <a:pt x="544" y="125"/>
                  <a:pt x="534" y="117"/>
                </a:cubicBezTo>
                <a:cubicBezTo>
                  <a:pt x="550" y="57"/>
                  <a:pt x="550" y="57"/>
                  <a:pt x="550" y="57"/>
                </a:cubicBezTo>
                <a:cubicBezTo>
                  <a:pt x="510" y="35"/>
                  <a:pt x="510" y="35"/>
                  <a:pt x="510" y="35"/>
                </a:cubicBezTo>
                <a:cubicBezTo>
                  <a:pt x="467" y="80"/>
                  <a:pt x="467" y="80"/>
                  <a:pt x="467" y="80"/>
                </a:cubicBezTo>
                <a:cubicBezTo>
                  <a:pt x="454" y="74"/>
                  <a:pt x="440" y="70"/>
                  <a:pt x="427" y="67"/>
                </a:cubicBezTo>
                <a:cubicBezTo>
                  <a:pt x="418" y="5"/>
                  <a:pt x="418" y="5"/>
                  <a:pt x="418" y="5"/>
                </a:cubicBezTo>
                <a:cubicBezTo>
                  <a:pt x="373" y="0"/>
                  <a:pt x="373" y="0"/>
                  <a:pt x="373" y="0"/>
                </a:cubicBezTo>
                <a:cubicBezTo>
                  <a:pt x="350" y="58"/>
                  <a:pt x="350" y="58"/>
                  <a:pt x="350" y="58"/>
                </a:cubicBezTo>
                <a:cubicBezTo>
                  <a:pt x="338" y="58"/>
                  <a:pt x="325" y="60"/>
                  <a:pt x="313" y="61"/>
                </a:cubicBezTo>
                <a:cubicBezTo>
                  <a:pt x="281" y="6"/>
                  <a:pt x="281" y="6"/>
                  <a:pt x="281" y="6"/>
                </a:cubicBezTo>
                <a:cubicBezTo>
                  <a:pt x="237" y="19"/>
                  <a:pt x="237" y="19"/>
                  <a:pt x="237" y="19"/>
                </a:cubicBezTo>
                <a:cubicBezTo>
                  <a:pt x="239" y="82"/>
                  <a:pt x="239" y="82"/>
                  <a:pt x="239" y="82"/>
                </a:cubicBezTo>
                <a:cubicBezTo>
                  <a:pt x="226" y="88"/>
                  <a:pt x="213" y="94"/>
                  <a:pt x="201" y="101"/>
                </a:cubicBezTo>
                <a:cubicBezTo>
                  <a:pt x="151" y="64"/>
                  <a:pt x="151" y="64"/>
                  <a:pt x="151" y="64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41" y="149"/>
                  <a:pt x="141" y="149"/>
                  <a:pt x="141" y="149"/>
                </a:cubicBezTo>
                <a:cubicBezTo>
                  <a:pt x="132" y="159"/>
                  <a:pt x="124" y="168"/>
                  <a:pt x="117" y="178"/>
                </a:cubicBezTo>
                <a:cubicBezTo>
                  <a:pt x="56" y="163"/>
                  <a:pt x="56" y="163"/>
                  <a:pt x="56" y="163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79" y="245"/>
                  <a:pt x="79" y="245"/>
                  <a:pt x="79" y="245"/>
                </a:cubicBezTo>
                <a:cubicBezTo>
                  <a:pt x="74" y="258"/>
                  <a:pt x="70" y="272"/>
                  <a:pt x="66" y="285"/>
                </a:cubicBezTo>
                <a:cubicBezTo>
                  <a:pt x="5" y="294"/>
                  <a:pt x="5" y="294"/>
                  <a:pt x="5" y="294"/>
                </a:cubicBezTo>
                <a:cubicBezTo>
                  <a:pt x="0" y="339"/>
                  <a:pt x="0" y="339"/>
                  <a:pt x="0" y="339"/>
                </a:cubicBezTo>
                <a:cubicBezTo>
                  <a:pt x="58" y="362"/>
                  <a:pt x="58" y="362"/>
                  <a:pt x="58" y="362"/>
                </a:cubicBezTo>
                <a:cubicBezTo>
                  <a:pt x="58" y="374"/>
                  <a:pt x="59" y="387"/>
                  <a:pt x="61" y="400"/>
                </a:cubicBezTo>
                <a:cubicBezTo>
                  <a:pt x="6" y="431"/>
                  <a:pt x="6" y="431"/>
                  <a:pt x="6" y="431"/>
                </a:cubicBezTo>
                <a:cubicBezTo>
                  <a:pt x="18" y="475"/>
                  <a:pt x="18" y="475"/>
                  <a:pt x="18" y="475"/>
                </a:cubicBezTo>
                <a:cubicBezTo>
                  <a:pt x="82" y="474"/>
                  <a:pt x="82" y="474"/>
                  <a:pt x="82" y="474"/>
                </a:cubicBezTo>
                <a:cubicBezTo>
                  <a:pt x="87" y="487"/>
                  <a:pt x="94" y="499"/>
                  <a:pt x="101" y="511"/>
                </a:cubicBezTo>
                <a:cubicBezTo>
                  <a:pt x="64" y="561"/>
                  <a:pt x="64" y="561"/>
                  <a:pt x="64" y="561"/>
                </a:cubicBezTo>
                <a:cubicBezTo>
                  <a:pt x="92" y="596"/>
                  <a:pt x="92" y="596"/>
                  <a:pt x="92" y="596"/>
                </a:cubicBezTo>
                <a:cubicBezTo>
                  <a:pt x="149" y="571"/>
                  <a:pt x="149" y="571"/>
                  <a:pt x="149" y="571"/>
                </a:cubicBezTo>
                <a:cubicBezTo>
                  <a:pt x="158" y="580"/>
                  <a:pt x="168" y="588"/>
                  <a:pt x="178" y="595"/>
                </a:cubicBezTo>
                <a:cubicBezTo>
                  <a:pt x="162" y="656"/>
                  <a:pt x="162" y="656"/>
                  <a:pt x="162" y="656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45" y="633"/>
                  <a:pt x="245" y="633"/>
                  <a:pt x="245" y="633"/>
                </a:cubicBezTo>
                <a:cubicBezTo>
                  <a:pt x="258" y="638"/>
                  <a:pt x="271" y="642"/>
                  <a:pt x="285" y="646"/>
                </a:cubicBezTo>
                <a:cubicBezTo>
                  <a:pt x="294" y="708"/>
                  <a:pt x="294" y="708"/>
                  <a:pt x="294" y="708"/>
                </a:cubicBezTo>
                <a:cubicBezTo>
                  <a:pt x="339" y="713"/>
                  <a:pt x="339" y="713"/>
                  <a:pt x="339" y="713"/>
                </a:cubicBezTo>
                <a:cubicBezTo>
                  <a:pt x="361" y="654"/>
                  <a:pt x="361" y="654"/>
                  <a:pt x="361" y="654"/>
                </a:cubicBezTo>
                <a:cubicBezTo>
                  <a:pt x="374" y="654"/>
                  <a:pt x="387" y="653"/>
                  <a:pt x="399" y="651"/>
                </a:cubicBezTo>
                <a:cubicBezTo>
                  <a:pt x="431" y="706"/>
                  <a:pt x="431" y="706"/>
                  <a:pt x="431" y="706"/>
                </a:cubicBezTo>
                <a:cubicBezTo>
                  <a:pt x="475" y="693"/>
                  <a:pt x="475" y="693"/>
                  <a:pt x="475" y="693"/>
                </a:cubicBezTo>
                <a:cubicBezTo>
                  <a:pt x="473" y="630"/>
                  <a:pt x="473" y="630"/>
                  <a:pt x="473" y="630"/>
                </a:cubicBezTo>
                <a:cubicBezTo>
                  <a:pt x="486" y="625"/>
                  <a:pt x="499" y="618"/>
                  <a:pt x="510" y="611"/>
                </a:cubicBezTo>
                <a:cubicBezTo>
                  <a:pt x="560" y="649"/>
                  <a:pt x="560" y="649"/>
                  <a:pt x="560" y="649"/>
                </a:cubicBezTo>
                <a:cubicBezTo>
                  <a:pt x="596" y="620"/>
                  <a:pt x="596" y="620"/>
                  <a:pt x="596" y="620"/>
                </a:cubicBezTo>
                <a:cubicBezTo>
                  <a:pt x="570" y="563"/>
                  <a:pt x="570" y="563"/>
                  <a:pt x="570" y="563"/>
                </a:cubicBezTo>
                <a:cubicBezTo>
                  <a:pt x="579" y="554"/>
                  <a:pt x="587" y="544"/>
                  <a:pt x="595" y="534"/>
                </a:cubicBezTo>
                <a:cubicBezTo>
                  <a:pt x="655" y="550"/>
                  <a:pt x="655" y="550"/>
                  <a:pt x="655" y="550"/>
                </a:cubicBezTo>
                <a:cubicBezTo>
                  <a:pt x="678" y="510"/>
                  <a:pt x="678" y="510"/>
                  <a:pt x="678" y="510"/>
                </a:cubicBezTo>
                <a:cubicBezTo>
                  <a:pt x="633" y="467"/>
                  <a:pt x="633" y="467"/>
                  <a:pt x="633" y="467"/>
                </a:cubicBezTo>
                <a:cubicBezTo>
                  <a:pt x="638" y="454"/>
                  <a:pt x="642" y="441"/>
                  <a:pt x="645" y="427"/>
                </a:cubicBezTo>
                <a:lnTo>
                  <a:pt x="707" y="418"/>
                </a:lnTo>
                <a:close/>
                <a:moveTo>
                  <a:pt x="294" y="136"/>
                </a:moveTo>
                <a:cubicBezTo>
                  <a:pt x="415" y="101"/>
                  <a:pt x="542" y="172"/>
                  <a:pt x="577" y="294"/>
                </a:cubicBezTo>
                <a:cubicBezTo>
                  <a:pt x="611" y="416"/>
                  <a:pt x="540" y="543"/>
                  <a:pt x="418" y="577"/>
                </a:cubicBezTo>
                <a:cubicBezTo>
                  <a:pt x="296" y="611"/>
                  <a:pt x="170" y="540"/>
                  <a:pt x="135" y="419"/>
                </a:cubicBezTo>
                <a:cubicBezTo>
                  <a:pt x="101" y="297"/>
                  <a:pt x="172" y="170"/>
                  <a:pt x="294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719367" y="2593179"/>
            <a:ext cx="3368236" cy="3371412"/>
          </a:xfrm>
          <a:custGeom>
            <a:avLst/>
            <a:gdLst>
              <a:gd name="T0" fmla="*/ 897 w 897"/>
              <a:gd name="T1" fmla="*/ 470 h 897"/>
              <a:gd name="T2" fmla="*/ 820 w 897"/>
              <a:gd name="T3" fmla="*/ 394 h 897"/>
              <a:gd name="T4" fmla="*/ 873 w 897"/>
              <a:gd name="T5" fmla="*/ 299 h 897"/>
              <a:gd name="T6" fmla="*/ 769 w 897"/>
              <a:gd name="T7" fmla="*/ 254 h 897"/>
              <a:gd name="T8" fmla="*/ 781 w 897"/>
              <a:gd name="T9" fmla="*/ 146 h 897"/>
              <a:gd name="T10" fmla="*/ 672 w 897"/>
              <a:gd name="T11" fmla="*/ 148 h 897"/>
              <a:gd name="T12" fmla="*/ 643 w 897"/>
              <a:gd name="T13" fmla="*/ 43 h 897"/>
              <a:gd name="T14" fmla="*/ 538 w 897"/>
              <a:gd name="T15" fmla="*/ 84 h 897"/>
              <a:gd name="T16" fmla="*/ 470 w 897"/>
              <a:gd name="T17" fmla="*/ 0 h 897"/>
              <a:gd name="T18" fmla="*/ 394 w 897"/>
              <a:gd name="T19" fmla="*/ 77 h 897"/>
              <a:gd name="T20" fmla="*/ 299 w 897"/>
              <a:gd name="T21" fmla="*/ 24 h 897"/>
              <a:gd name="T22" fmla="*/ 254 w 897"/>
              <a:gd name="T23" fmla="*/ 128 h 897"/>
              <a:gd name="T24" fmla="*/ 146 w 897"/>
              <a:gd name="T25" fmla="*/ 116 h 897"/>
              <a:gd name="T26" fmla="*/ 147 w 897"/>
              <a:gd name="T27" fmla="*/ 225 h 897"/>
              <a:gd name="T28" fmla="*/ 43 w 897"/>
              <a:gd name="T29" fmla="*/ 255 h 897"/>
              <a:gd name="T30" fmla="*/ 84 w 897"/>
              <a:gd name="T31" fmla="*/ 359 h 897"/>
              <a:gd name="T32" fmla="*/ 0 w 897"/>
              <a:gd name="T33" fmla="*/ 427 h 897"/>
              <a:gd name="T34" fmla="*/ 77 w 897"/>
              <a:gd name="T35" fmla="*/ 503 h 897"/>
              <a:gd name="T36" fmla="*/ 23 w 897"/>
              <a:gd name="T37" fmla="*/ 598 h 897"/>
              <a:gd name="T38" fmla="*/ 127 w 897"/>
              <a:gd name="T39" fmla="*/ 643 h 897"/>
              <a:gd name="T40" fmla="*/ 116 w 897"/>
              <a:gd name="T41" fmla="*/ 751 h 897"/>
              <a:gd name="T42" fmla="*/ 224 w 897"/>
              <a:gd name="T43" fmla="*/ 750 h 897"/>
              <a:gd name="T44" fmla="*/ 254 w 897"/>
              <a:gd name="T45" fmla="*/ 854 h 897"/>
              <a:gd name="T46" fmla="*/ 359 w 897"/>
              <a:gd name="T47" fmla="*/ 813 h 897"/>
              <a:gd name="T48" fmla="*/ 427 w 897"/>
              <a:gd name="T49" fmla="*/ 897 h 897"/>
              <a:gd name="T50" fmla="*/ 503 w 897"/>
              <a:gd name="T51" fmla="*/ 820 h 897"/>
              <a:gd name="T52" fmla="*/ 598 w 897"/>
              <a:gd name="T53" fmla="*/ 873 h 897"/>
              <a:gd name="T54" fmla="*/ 643 w 897"/>
              <a:gd name="T55" fmla="*/ 770 h 897"/>
              <a:gd name="T56" fmla="*/ 751 w 897"/>
              <a:gd name="T57" fmla="*/ 781 h 897"/>
              <a:gd name="T58" fmla="*/ 750 w 897"/>
              <a:gd name="T59" fmla="*/ 673 h 897"/>
              <a:gd name="T60" fmla="*/ 854 w 897"/>
              <a:gd name="T61" fmla="*/ 643 h 897"/>
              <a:gd name="T62" fmla="*/ 813 w 897"/>
              <a:gd name="T63" fmla="*/ 538 h 897"/>
              <a:gd name="T64" fmla="*/ 370 w 897"/>
              <a:gd name="T65" fmla="*/ 171 h 897"/>
              <a:gd name="T66" fmla="*/ 527 w 897"/>
              <a:gd name="T67" fmla="*/ 727 h 897"/>
              <a:gd name="T68" fmla="*/ 370 w 897"/>
              <a:gd name="T69" fmla="*/ 17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7" h="897">
                <a:moveTo>
                  <a:pt x="891" y="527"/>
                </a:moveTo>
                <a:cubicBezTo>
                  <a:pt x="897" y="470"/>
                  <a:pt x="897" y="470"/>
                  <a:pt x="897" y="470"/>
                </a:cubicBezTo>
                <a:cubicBezTo>
                  <a:pt x="824" y="442"/>
                  <a:pt x="824" y="442"/>
                  <a:pt x="824" y="442"/>
                </a:cubicBezTo>
                <a:cubicBezTo>
                  <a:pt x="824" y="426"/>
                  <a:pt x="822" y="410"/>
                  <a:pt x="820" y="394"/>
                </a:cubicBezTo>
                <a:cubicBezTo>
                  <a:pt x="889" y="354"/>
                  <a:pt x="889" y="354"/>
                  <a:pt x="889" y="354"/>
                </a:cubicBezTo>
                <a:cubicBezTo>
                  <a:pt x="873" y="299"/>
                  <a:pt x="873" y="299"/>
                  <a:pt x="873" y="299"/>
                </a:cubicBezTo>
                <a:cubicBezTo>
                  <a:pt x="794" y="301"/>
                  <a:pt x="794" y="301"/>
                  <a:pt x="794" y="301"/>
                </a:cubicBezTo>
                <a:cubicBezTo>
                  <a:pt x="787" y="285"/>
                  <a:pt x="778" y="269"/>
                  <a:pt x="769" y="254"/>
                </a:cubicBezTo>
                <a:cubicBezTo>
                  <a:pt x="816" y="191"/>
                  <a:pt x="816" y="191"/>
                  <a:pt x="816" y="191"/>
                </a:cubicBezTo>
                <a:cubicBezTo>
                  <a:pt x="781" y="146"/>
                  <a:pt x="781" y="146"/>
                  <a:pt x="781" y="146"/>
                </a:cubicBezTo>
                <a:cubicBezTo>
                  <a:pt x="709" y="178"/>
                  <a:pt x="709" y="178"/>
                  <a:pt x="709" y="178"/>
                </a:cubicBezTo>
                <a:cubicBezTo>
                  <a:pt x="697" y="167"/>
                  <a:pt x="685" y="157"/>
                  <a:pt x="672" y="148"/>
                </a:cubicBezTo>
                <a:cubicBezTo>
                  <a:pt x="692" y="71"/>
                  <a:pt x="692" y="71"/>
                  <a:pt x="692" y="71"/>
                </a:cubicBezTo>
                <a:cubicBezTo>
                  <a:pt x="643" y="43"/>
                  <a:pt x="643" y="43"/>
                  <a:pt x="643" y="43"/>
                </a:cubicBezTo>
                <a:cubicBezTo>
                  <a:pt x="588" y="100"/>
                  <a:pt x="588" y="100"/>
                  <a:pt x="588" y="100"/>
                </a:cubicBezTo>
                <a:cubicBezTo>
                  <a:pt x="572" y="94"/>
                  <a:pt x="555" y="88"/>
                  <a:pt x="538" y="84"/>
                </a:cubicBezTo>
                <a:cubicBezTo>
                  <a:pt x="527" y="6"/>
                  <a:pt x="527" y="6"/>
                  <a:pt x="527" y="6"/>
                </a:cubicBezTo>
                <a:cubicBezTo>
                  <a:pt x="470" y="0"/>
                  <a:pt x="470" y="0"/>
                  <a:pt x="470" y="0"/>
                </a:cubicBezTo>
                <a:cubicBezTo>
                  <a:pt x="442" y="73"/>
                  <a:pt x="442" y="73"/>
                  <a:pt x="442" y="73"/>
                </a:cubicBezTo>
                <a:cubicBezTo>
                  <a:pt x="426" y="74"/>
                  <a:pt x="410" y="75"/>
                  <a:pt x="394" y="77"/>
                </a:cubicBezTo>
                <a:cubicBezTo>
                  <a:pt x="354" y="8"/>
                  <a:pt x="354" y="8"/>
                  <a:pt x="354" y="8"/>
                </a:cubicBezTo>
                <a:cubicBezTo>
                  <a:pt x="299" y="24"/>
                  <a:pt x="299" y="24"/>
                  <a:pt x="299" y="24"/>
                </a:cubicBezTo>
                <a:cubicBezTo>
                  <a:pt x="301" y="104"/>
                  <a:pt x="301" y="104"/>
                  <a:pt x="301" y="104"/>
                </a:cubicBezTo>
                <a:cubicBezTo>
                  <a:pt x="284" y="111"/>
                  <a:pt x="269" y="119"/>
                  <a:pt x="254" y="128"/>
                </a:cubicBezTo>
                <a:cubicBezTo>
                  <a:pt x="191" y="81"/>
                  <a:pt x="191" y="81"/>
                  <a:pt x="191" y="81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78" y="188"/>
                  <a:pt x="178" y="188"/>
                  <a:pt x="178" y="188"/>
                </a:cubicBezTo>
                <a:cubicBezTo>
                  <a:pt x="167" y="200"/>
                  <a:pt x="157" y="212"/>
                  <a:pt x="147" y="225"/>
                </a:cubicBezTo>
                <a:cubicBezTo>
                  <a:pt x="71" y="205"/>
                  <a:pt x="71" y="205"/>
                  <a:pt x="71" y="205"/>
                </a:cubicBezTo>
                <a:cubicBezTo>
                  <a:pt x="43" y="255"/>
                  <a:pt x="43" y="255"/>
                  <a:pt x="43" y="255"/>
                </a:cubicBezTo>
                <a:cubicBezTo>
                  <a:pt x="100" y="309"/>
                  <a:pt x="100" y="309"/>
                  <a:pt x="100" y="309"/>
                </a:cubicBezTo>
                <a:cubicBezTo>
                  <a:pt x="93" y="325"/>
                  <a:pt x="88" y="342"/>
                  <a:pt x="84" y="359"/>
                </a:cubicBezTo>
                <a:cubicBezTo>
                  <a:pt x="6" y="371"/>
                  <a:pt x="6" y="371"/>
                  <a:pt x="6" y="371"/>
                </a:cubicBezTo>
                <a:cubicBezTo>
                  <a:pt x="0" y="427"/>
                  <a:pt x="0" y="427"/>
                  <a:pt x="0" y="427"/>
                </a:cubicBezTo>
                <a:cubicBezTo>
                  <a:pt x="73" y="455"/>
                  <a:pt x="73" y="455"/>
                  <a:pt x="73" y="455"/>
                </a:cubicBezTo>
                <a:cubicBezTo>
                  <a:pt x="73" y="471"/>
                  <a:pt x="75" y="487"/>
                  <a:pt x="77" y="503"/>
                </a:cubicBezTo>
                <a:cubicBezTo>
                  <a:pt x="8" y="543"/>
                  <a:pt x="8" y="543"/>
                  <a:pt x="8" y="543"/>
                </a:cubicBezTo>
                <a:cubicBezTo>
                  <a:pt x="23" y="598"/>
                  <a:pt x="23" y="598"/>
                  <a:pt x="23" y="598"/>
                </a:cubicBezTo>
                <a:cubicBezTo>
                  <a:pt x="103" y="596"/>
                  <a:pt x="103" y="596"/>
                  <a:pt x="103" y="596"/>
                </a:cubicBezTo>
                <a:cubicBezTo>
                  <a:pt x="110" y="613"/>
                  <a:pt x="118" y="628"/>
                  <a:pt x="127" y="643"/>
                </a:cubicBezTo>
                <a:cubicBezTo>
                  <a:pt x="80" y="706"/>
                  <a:pt x="80" y="706"/>
                  <a:pt x="80" y="706"/>
                </a:cubicBezTo>
                <a:cubicBezTo>
                  <a:pt x="116" y="751"/>
                  <a:pt x="116" y="751"/>
                  <a:pt x="116" y="751"/>
                </a:cubicBezTo>
                <a:cubicBezTo>
                  <a:pt x="188" y="719"/>
                  <a:pt x="188" y="719"/>
                  <a:pt x="188" y="719"/>
                </a:cubicBezTo>
                <a:cubicBezTo>
                  <a:pt x="199" y="730"/>
                  <a:pt x="212" y="740"/>
                  <a:pt x="224" y="750"/>
                </a:cubicBezTo>
                <a:cubicBezTo>
                  <a:pt x="205" y="826"/>
                  <a:pt x="205" y="826"/>
                  <a:pt x="205" y="826"/>
                </a:cubicBezTo>
                <a:cubicBezTo>
                  <a:pt x="254" y="854"/>
                  <a:pt x="254" y="854"/>
                  <a:pt x="254" y="854"/>
                </a:cubicBezTo>
                <a:cubicBezTo>
                  <a:pt x="309" y="797"/>
                  <a:pt x="309" y="797"/>
                  <a:pt x="309" y="797"/>
                </a:cubicBezTo>
                <a:cubicBezTo>
                  <a:pt x="325" y="804"/>
                  <a:pt x="342" y="809"/>
                  <a:pt x="359" y="813"/>
                </a:cubicBezTo>
                <a:cubicBezTo>
                  <a:pt x="370" y="891"/>
                  <a:pt x="370" y="891"/>
                  <a:pt x="370" y="891"/>
                </a:cubicBezTo>
                <a:cubicBezTo>
                  <a:pt x="427" y="897"/>
                  <a:pt x="427" y="897"/>
                  <a:pt x="427" y="897"/>
                </a:cubicBezTo>
                <a:cubicBezTo>
                  <a:pt x="455" y="824"/>
                  <a:pt x="455" y="824"/>
                  <a:pt x="455" y="824"/>
                </a:cubicBezTo>
                <a:cubicBezTo>
                  <a:pt x="471" y="824"/>
                  <a:pt x="487" y="822"/>
                  <a:pt x="503" y="820"/>
                </a:cubicBezTo>
                <a:cubicBezTo>
                  <a:pt x="543" y="889"/>
                  <a:pt x="543" y="889"/>
                  <a:pt x="543" y="889"/>
                </a:cubicBezTo>
                <a:cubicBezTo>
                  <a:pt x="598" y="873"/>
                  <a:pt x="598" y="873"/>
                  <a:pt x="598" y="873"/>
                </a:cubicBezTo>
                <a:cubicBezTo>
                  <a:pt x="596" y="794"/>
                  <a:pt x="596" y="794"/>
                  <a:pt x="596" y="794"/>
                </a:cubicBezTo>
                <a:cubicBezTo>
                  <a:pt x="612" y="787"/>
                  <a:pt x="628" y="779"/>
                  <a:pt x="643" y="770"/>
                </a:cubicBezTo>
                <a:cubicBezTo>
                  <a:pt x="706" y="817"/>
                  <a:pt x="706" y="817"/>
                  <a:pt x="706" y="817"/>
                </a:cubicBezTo>
                <a:cubicBezTo>
                  <a:pt x="751" y="781"/>
                  <a:pt x="751" y="781"/>
                  <a:pt x="751" y="781"/>
                </a:cubicBezTo>
                <a:cubicBezTo>
                  <a:pt x="719" y="709"/>
                  <a:pt x="719" y="709"/>
                  <a:pt x="719" y="709"/>
                </a:cubicBezTo>
                <a:cubicBezTo>
                  <a:pt x="730" y="698"/>
                  <a:pt x="740" y="685"/>
                  <a:pt x="750" y="673"/>
                </a:cubicBezTo>
                <a:cubicBezTo>
                  <a:pt x="826" y="693"/>
                  <a:pt x="826" y="693"/>
                  <a:pt x="826" y="693"/>
                </a:cubicBezTo>
                <a:cubicBezTo>
                  <a:pt x="854" y="643"/>
                  <a:pt x="854" y="643"/>
                  <a:pt x="854" y="643"/>
                </a:cubicBezTo>
                <a:cubicBezTo>
                  <a:pt x="797" y="588"/>
                  <a:pt x="797" y="588"/>
                  <a:pt x="797" y="588"/>
                </a:cubicBezTo>
                <a:cubicBezTo>
                  <a:pt x="803" y="572"/>
                  <a:pt x="809" y="555"/>
                  <a:pt x="813" y="538"/>
                </a:cubicBezTo>
                <a:lnTo>
                  <a:pt x="891" y="527"/>
                </a:lnTo>
                <a:close/>
                <a:moveTo>
                  <a:pt x="370" y="171"/>
                </a:moveTo>
                <a:cubicBezTo>
                  <a:pt x="523" y="127"/>
                  <a:pt x="683" y="217"/>
                  <a:pt x="726" y="370"/>
                </a:cubicBezTo>
                <a:cubicBezTo>
                  <a:pt x="770" y="524"/>
                  <a:pt x="680" y="683"/>
                  <a:pt x="527" y="727"/>
                </a:cubicBezTo>
                <a:cubicBezTo>
                  <a:pt x="373" y="770"/>
                  <a:pt x="214" y="681"/>
                  <a:pt x="171" y="527"/>
                </a:cubicBezTo>
                <a:cubicBezTo>
                  <a:pt x="127" y="374"/>
                  <a:pt x="217" y="214"/>
                  <a:pt x="370" y="1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973340" y="1855087"/>
            <a:ext cx="2215862" cy="2222211"/>
          </a:xfrm>
          <a:custGeom>
            <a:avLst/>
            <a:gdLst>
              <a:gd name="T0" fmla="*/ 590 w 590"/>
              <a:gd name="T1" fmla="*/ 294 h 591"/>
              <a:gd name="T2" fmla="*/ 537 w 590"/>
              <a:gd name="T3" fmla="*/ 247 h 591"/>
              <a:gd name="T4" fmla="*/ 568 w 590"/>
              <a:gd name="T5" fmla="*/ 183 h 591"/>
              <a:gd name="T6" fmla="*/ 501 w 590"/>
              <a:gd name="T7" fmla="*/ 159 h 591"/>
              <a:gd name="T8" fmla="*/ 502 w 590"/>
              <a:gd name="T9" fmla="*/ 86 h 591"/>
              <a:gd name="T10" fmla="*/ 431 w 590"/>
              <a:gd name="T11" fmla="*/ 90 h 591"/>
              <a:gd name="T12" fmla="*/ 408 w 590"/>
              <a:gd name="T13" fmla="*/ 23 h 591"/>
              <a:gd name="T14" fmla="*/ 344 w 590"/>
              <a:gd name="T15" fmla="*/ 54 h 591"/>
              <a:gd name="T16" fmla="*/ 293 w 590"/>
              <a:gd name="T17" fmla="*/ 0 h 591"/>
              <a:gd name="T18" fmla="*/ 246 w 590"/>
              <a:gd name="T19" fmla="*/ 54 h 591"/>
              <a:gd name="T20" fmla="*/ 182 w 590"/>
              <a:gd name="T21" fmla="*/ 22 h 591"/>
              <a:gd name="T22" fmla="*/ 159 w 590"/>
              <a:gd name="T23" fmla="*/ 90 h 591"/>
              <a:gd name="T24" fmla="*/ 85 w 590"/>
              <a:gd name="T25" fmla="*/ 88 h 591"/>
              <a:gd name="T26" fmla="*/ 90 w 590"/>
              <a:gd name="T27" fmla="*/ 159 h 591"/>
              <a:gd name="T28" fmla="*/ 22 w 590"/>
              <a:gd name="T29" fmla="*/ 183 h 591"/>
              <a:gd name="T30" fmla="*/ 53 w 590"/>
              <a:gd name="T31" fmla="*/ 247 h 591"/>
              <a:gd name="T32" fmla="*/ 0 w 590"/>
              <a:gd name="T33" fmla="*/ 297 h 591"/>
              <a:gd name="T34" fmla="*/ 53 w 590"/>
              <a:gd name="T35" fmla="*/ 344 h 591"/>
              <a:gd name="T36" fmla="*/ 22 w 590"/>
              <a:gd name="T37" fmla="*/ 409 h 591"/>
              <a:gd name="T38" fmla="*/ 89 w 590"/>
              <a:gd name="T39" fmla="*/ 432 h 591"/>
              <a:gd name="T40" fmla="*/ 87 w 590"/>
              <a:gd name="T41" fmla="*/ 506 h 591"/>
              <a:gd name="T42" fmla="*/ 158 w 590"/>
              <a:gd name="T43" fmla="*/ 501 h 591"/>
              <a:gd name="T44" fmla="*/ 182 w 590"/>
              <a:gd name="T45" fmla="*/ 568 h 591"/>
              <a:gd name="T46" fmla="*/ 246 w 590"/>
              <a:gd name="T47" fmla="*/ 537 h 591"/>
              <a:gd name="T48" fmla="*/ 297 w 590"/>
              <a:gd name="T49" fmla="*/ 591 h 591"/>
              <a:gd name="T50" fmla="*/ 344 w 590"/>
              <a:gd name="T51" fmla="*/ 538 h 591"/>
              <a:gd name="T52" fmla="*/ 408 w 590"/>
              <a:gd name="T53" fmla="*/ 569 h 591"/>
              <a:gd name="T54" fmla="*/ 431 w 590"/>
              <a:gd name="T55" fmla="*/ 501 h 591"/>
              <a:gd name="T56" fmla="*/ 505 w 590"/>
              <a:gd name="T57" fmla="*/ 503 h 591"/>
              <a:gd name="T58" fmla="*/ 500 w 590"/>
              <a:gd name="T59" fmla="*/ 432 h 591"/>
              <a:gd name="T60" fmla="*/ 568 w 590"/>
              <a:gd name="T61" fmla="*/ 409 h 591"/>
              <a:gd name="T62" fmla="*/ 537 w 590"/>
              <a:gd name="T63" fmla="*/ 345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0" h="591">
                <a:moveTo>
                  <a:pt x="541" y="310"/>
                </a:moveTo>
                <a:cubicBezTo>
                  <a:pt x="590" y="294"/>
                  <a:pt x="590" y="294"/>
                  <a:pt x="590" y="294"/>
                </a:cubicBezTo>
                <a:cubicBezTo>
                  <a:pt x="588" y="256"/>
                  <a:pt x="588" y="256"/>
                  <a:pt x="588" y="256"/>
                </a:cubicBezTo>
                <a:cubicBezTo>
                  <a:pt x="537" y="247"/>
                  <a:pt x="537" y="247"/>
                  <a:pt x="537" y="247"/>
                </a:cubicBezTo>
                <a:cubicBezTo>
                  <a:pt x="535" y="237"/>
                  <a:pt x="532" y="227"/>
                  <a:pt x="529" y="217"/>
                </a:cubicBezTo>
                <a:cubicBezTo>
                  <a:pt x="568" y="183"/>
                  <a:pt x="568" y="183"/>
                  <a:pt x="568" y="183"/>
                </a:cubicBezTo>
                <a:cubicBezTo>
                  <a:pt x="552" y="149"/>
                  <a:pt x="552" y="149"/>
                  <a:pt x="552" y="149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494" y="150"/>
                  <a:pt x="487" y="141"/>
                  <a:pt x="479" y="132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474" y="61"/>
                  <a:pt x="474" y="61"/>
                  <a:pt x="474" y="61"/>
                </a:cubicBezTo>
                <a:cubicBezTo>
                  <a:pt x="431" y="90"/>
                  <a:pt x="431" y="90"/>
                  <a:pt x="431" y="90"/>
                </a:cubicBezTo>
                <a:cubicBezTo>
                  <a:pt x="423" y="84"/>
                  <a:pt x="414" y="79"/>
                  <a:pt x="404" y="75"/>
                </a:cubicBezTo>
                <a:cubicBezTo>
                  <a:pt x="408" y="23"/>
                  <a:pt x="408" y="23"/>
                  <a:pt x="408" y="23"/>
                </a:cubicBezTo>
                <a:cubicBezTo>
                  <a:pt x="373" y="11"/>
                  <a:pt x="373" y="11"/>
                  <a:pt x="373" y="11"/>
                </a:cubicBezTo>
                <a:cubicBezTo>
                  <a:pt x="344" y="54"/>
                  <a:pt x="344" y="54"/>
                  <a:pt x="344" y="54"/>
                </a:cubicBezTo>
                <a:cubicBezTo>
                  <a:pt x="333" y="52"/>
                  <a:pt x="321" y="50"/>
                  <a:pt x="310" y="49"/>
                </a:cubicBezTo>
                <a:cubicBezTo>
                  <a:pt x="293" y="0"/>
                  <a:pt x="293" y="0"/>
                  <a:pt x="293" y="0"/>
                </a:cubicBezTo>
                <a:cubicBezTo>
                  <a:pt x="256" y="3"/>
                  <a:pt x="256" y="3"/>
                  <a:pt x="256" y="3"/>
                </a:cubicBezTo>
                <a:cubicBezTo>
                  <a:pt x="246" y="54"/>
                  <a:pt x="246" y="54"/>
                  <a:pt x="246" y="54"/>
                </a:cubicBezTo>
                <a:cubicBezTo>
                  <a:pt x="236" y="56"/>
                  <a:pt x="226" y="59"/>
                  <a:pt x="216" y="62"/>
                </a:cubicBezTo>
                <a:cubicBezTo>
                  <a:pt x="182" y="22"/>
                  <a:pt x="182" y="22"/>
                  <a:pt x="182" y="22"/>
                </a:cubicBezTo>
                <a:cubicBezTo>
                  <a:pt x="148" y="39"/>
                  <a:pt x="148" y="39"/>
                  <a:pt x="148" y="39"/>
                </a:cubicBezTo>
                <a:cubicBezTo>
                  <a:pt x="159" y="90"/>
                  <a:pt x="159" y="90"/>
                  <a:pt x="159" y="90"/>
                </a:cubicBezTo>
                <a:cubicBezTo>
                  <a:pt x="149" y="97"/>
                  <a:pt x="140" y="104"/>
                  <a:pt x="131" y="111"/>
                </a:cubicBezTo>
                <a:cubicBezTo>
                  <a:pt x="85" y="88"/>
                  <a:pt x="85" y="88"/>
                  <a:pt x="85" y="88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84" y="168"/>
                  <a:pt x="78" y="177"/>
                  <a:pt x="74" y="186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10" y="218"/>
                  <a:pt x="10" y="218"/>
                  <a:pt x="10" y="218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1" y="258"/>
                  <a:pt x="49" y="269"/>
                  <a:pt x="49" y="281"/>
                </a:cubicBezTo>
                <a:cubicBezTo>
                  <a:pt x="0" y="297"/>
                  <a:pt x="0" y="297"/>
                  <a:pt x="0" y="297"/>
                </a:cubicBezTo>
                <a:cubicBezTo>
                  <a:pt x="2" y="335"/>
                  <a:pt x="2" y="335"/>
                  <a:pt x="2" y="335"/>
                </a:cubicBezTo>
                <a:cubicBezTo>
                  <a:pt x="53" y="344"/>
                  <a:pt x="53" y="344"/>
                  <a:pt x="53" y="344"/>
                </a:cubicBezTo>
                <a:cubicBezTo>
                  <a:pt x="55" y="355"/>
                  <a:pt x="58" y="365"/>
                  <a:pt x="61" y="375"/>
                </a:cubicBezTo>
                <a:cubicBezTo>
                  <a:pt x="22" y="409"/>
                  <a:pt x="22" y="409"/>
                  <a:pt x="22" y="409"/>
                </a:cubicBezTo>
                <a:cubicBezTo>
                  <a:pt x="38" y="442"/>
                  <a:pt x="38" y="442"/>
                  <a:pt x="38" y="442"/>
                </a:cubicBezTo>
                <a:cubicBezTo>
                  <a:pt x="89" y="432"/>
                  <a:pt x="89" y="432"/>
                  <a:pt x="89" y="432"/>
                </a:cubicBezTo>
                <a:cubicBezTo>
                  <a:pt x="96" y="442"/>
                  <a:pt x="103" y="451"/>
                  <a:pt x="110" y="459"/>
                </a:cubicBezTo>
                <a:cubicBezTo>
                  <a:pt x="87" y="506"/>
                  <a:pt x="87" y="506"/>
                  <a:pt x="87" y="506"/>
                </a:cubicBezTo>
                <a:cubicBezTo>
                  <a:pt x="116" y="530"/>
                  <a:pt x="116" y="530"/>
                  <a:pt x="116" y="530"/>
                </a:cubicBezTo>
                <a:cubicBezTo>
                  <a:pt x="158" y="501"/>
                  <a:pt x="158" y="501"/>
                  <a:pt x="158" y="501"/>
                </a:cubicBezTo>
                <a:cubicBezTo>
                  <a:pt x="167" y="507"/>
                  <a:pt x="176" y="512"/>
                  <a:pt x="186" y="517"/>
                </a:cubicBezTo>
                <a:cubicBezTo>
                  <a:pt x="182" y="568"/>
                  <a:pt x="182" y="568"/>
                  <a:pt x="182" y="568"/>
                </a:cubicBezTo>
                <a:cubicBezTo>
                  <a:pt x="217" y="580"/>
                  <a:pt x="217" y="580"/>
                  <a:pt x="217" y="580"/>
                </a:cubicBezTo>
                <a:cubicBezTo>
                  <a:pt x="246" y="537"/>
                  <a:pt x="246" y="537"/>
                  <a:pt x="246" y="537"/>
                </a:cubicBezTo>
                <a:cubicBezTo>
                  <a:pt x="257" y="540"/>
                  <a:pt x="269" y="541"/>
                  <a:pt x="280" y="542"/>
                </a:cubicBezTo>
                <a:cubicBezTo>
                  <a:pt x="297" y="591"/>
                  <a:pt x="297" y="591"/>
                  <a:pt x="297" y="591"/>
                </a:cubicBezTo>
                <a:cubicBezTo>
                  <a:pt x="334" y="588"/>
                  <a:pt x="334" y="588"/>
                  <a:pt x="334" y="588"/>
                </a:cubicBezTo>
                <a:cubicBezTo>
                  <a:pt x="344" y="538"/>
                  <a:pt x="344" y="538"/>
                  <a:pt x="344" y="538"/>
                </a:cubicBezTo>
                <a:cubicBezTo>
                  <a:pt x="354" y="535"/>
                  <a:pt x="364" y="533"/>
                  <a:pt x="374" y="529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42" y="552"/>
                  <a:pt x="442" y="552"/>
                  <a:pt x="442" y="552"/>
                </a:cubicBezTo>
                <a:cubicBezTo>
                  <a:pt x="431" y="501"/>
                  <a:pt x="431" y="501"/>
                  <a:pt x="431" y="501"/>
                </a:cubicBezTo>
                <a:cubicBezTo>
                  <a:pt x="441" y="495"/>
                  <a:pt x="450" y="488"/>
                  <a:pt x="459" y="480"/>
                </a:cubicBezTo>
                <a:cubicBezTo>
                  <a:pt x="505" y="503"/>
                  <a:pt x="505" y="503"/>
                  <a:pt x="505" y="503"/>
                </a:cubicBezTo>
                <a:cubicBezTo>
                  <a:pt x="530" y="475"/>
                  <a:pt x="530" y="475"/>
                  <a:pt x="530" y="475"/>
                </a:cubicBezTo>
                <a:cubicBezTo>
                  <a:pt x="500" y="432"/>
                  <a:pt x="500" y="432"/>
                  <a:pt x="500" y="432"/>
                </a:cubicBezTo>
                <a:cubicBezTo>
                  <a:pt x="506" y="423"/>
                  <a:pt x="511" y="414"/>
                  <a:pt x="516" y="405"/>
                </a:cubicBezTo>
                <a:cubicBezTo>
                  <a:pt x="568" y="409"/>
                  <a:pt x="568" y="409"/>
                  <a:pt x="568" y="409"/>
                </a:cubicBezTo>
                <a:cubicBezTo>
                  <a:pt x="580" y="373"/>
                  <a:pt x="580" y="373"/>
                  <a:pt x="580" y="373"/>
                </a:cubicBezTo>
                <a:cubicBezTo>
                  <a:pt x="537" y="345"/>
                  <a:pt x="537" y="345"/>
                  <a:pt x="537" y="345"/>
                </a:cubicBezTo>
                <a:cubicBezTo>
                  <a:pt x="539" y="333"/>
                  <a:pt x="540" y="322"/>
                  <a:pt x="541" y="3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/>
          <p:cNvSpPr>
            <a:spLocks noEditPoints="1"/>
          </p:cNvSpPr>
          <p:nvPr/>
        </p:nvSpPr>
        <p:spPr bwMode="auto">
          <a:xfrm>
            <a:off x="8195548" y="883663"/>
            <a:ext cx="2674591" cy="2680939"/>
          </a:xfrm>
          <a:custGeom>
            <a:avLst/>
            <a:gdLst>
              <a:gd name="T0" fmla="*/ 712 w 712"/>
              <a:gd name="T1" fmla="*/ 373 h 713"/>
              <a:gd name="T2" fmla="*/ 651 w 712"/>
              <a:gd name="T3" fmla="*/ 313 h 713"/>
              <a:gd name="T4" fmla="*/ 693 w 712"/>
              <a:gd name="T5" fmla="*/ 238 h 713"/>
              <a:gd name="T6" fmla="*/ 611 w 712"/>
              <a:gd name="T7" fmla="*/ 202 h 713"/>
              <a:gd name="T8" fmla="*/ 620 w 712"/>
              <a:gd name="T9" fmla="*/ 116 h 713"/>
              <a:gd name="T10" fmla="*/ 534 w 712"/>
              <a:gd name="T11" fmla="*/ 117 h 713"/>
              <a:gd name="T12" fmla="*/ 510 w 712"/>
              <a:gd name="T13" fmla="*/ 35 h 713"/>
              <a:gd name="T14" fmla="*/ 427 w 712"/>
              <a:gd name="T15" fmla="*/ 67 h 713"/>
              <a:gd name="T16" fmla="*/ 373 w 712"/>
              <a:gd name="T17" fmla="*/ 0 h 713"/>
              <a:gd name="T18" fmla="*/ 313 w 712"/>
              <a:gd name="T19" fmla="*/ 61 h 713"/>
              <a:gd name="T20" fmla="*/ 237 w 712"/>
              <a:gd name="T21" fmla="*/ 19 h 713"/>
              <a:gd name="T22" fmla="*/ 201 w 712"/>
              <a:gd name="T23" fmla="*/ 101 h 713"/>
              <a:gd name="T24" fmla="*/ 116 w 712"/>
              <a:gd name="T25" fmla="*/ 92 h 713"/>
              <a:gd name="T26" fmla="*/ 117 w 712"/>
              <a:gd name="T27" fmla="*/ 178 h 713"/>
              <a:gd name="T28" fmla="*/ 34 w 712"/>
              <a:gd name="T29" fmla="*/ 202 h 713"/>
              <a:gd name="T30" fmla="*/ 66 w 712"/>
              <a:gd name="T31" fmla="*/ 285 h 713"/>
              <a:gd name="T32" fmla="*/ 0 w 712"/>
              <a:gd name="T33" fmla="*/ 339 h 713"/>
              <a:gd name="T34" fmla="*/ 61 w 712"/>
              <a:gd name="T35" fmla="*/ 400 h 713"/>
              <a:gd name="T36" fmla="*/ 18 w 712"/>
              <a:gd name="T37" fmla="*/ 475 h 713"/>
              <a:gd name="T38" fmla="*/ 101 w 712"/>
              <a:gd name="T39" fmla="*/ 511 h 713"/>
              <a:gd name="T40" fmla="*/ 92 w 712"/>
              <a:gd name="T41" fmla="*/ 596 h 713"/>
              <a:gd name="T42" fmla="*/ 178 w 712"/>
              <a:gd name="T43" fmla="*/ 595 h 713"/>
              <a:gd name="T44" fmla="*/ 202 w 712"/>
              <a:gd name="T45" fmla="*/ 678 h 713"/>
              <a:gd name="T46" fmla="*/ 285 w 712"/>
              <a:gd name="T47" fmla="*/ 646 h 713"/>
              <a:gd name="T48" fmla="*/ 339 w 712"/>
              <a:gd name="T49" fmla="*/ 713 h 713"/>
              <a:gd name="T50" fmla="*/ 399 w 712"/>
              <a:gd name="T51" fmla="*/ 651 h 713"/>
              <a:gd name="T52" fmla="*/ 475 w 712"/>
              <a:gd name="T53" fmla="*/ 693 h 713"/>
              <a:gd name="T54" fmla="*/ 510 w 712"/>
              <a:gd name="T55" fmla="*/ 611 h 713"/>
              <a:gd name="T56" fmla="*/ 596 w 712"/>
              <a:gd name="T57" fmla="*/ 620 h 713"/>
              <a:gd name="T58" fmla="*/ 595 w 712"/>
              <a:gd name="T59" fmla="*/ 534 h 713"/>
              <a:gd name="T60" fmla="*/ 678 w 712"/>
              <a:gd name="T61" fmla="*/ 510 h 713"/>
              <a:gd name="T62" fmla="*/ 645 w 712"/>
              <a:gd name="T63" fmla="*/ 427 h 713"/>
              <a:gd name="T64" fmla="*/ 294 w 712"/>
              <a:gd name="T65" fmla="*/ 136 h 713"/>
              <a:gd name="T66" fmla="*/ 418 w 712"/>
              <a:gd name="T67" fmla="*/ 577 h 713"/>
              <a:gd name="T68" fmla="*/ 294 w 712"/>
              <a:gd name="T69" fmla="*/ 136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2" h="713">
                <a:moveTo>
                  <a:pt x="707" y="418"/>
                </a:moveTo>
                <a:cubicBezTo>
                  <a:pt x="712" y="373"/>
                  <a:pt x="712" y="373"/>
                  <a:pt x="712" y="373"/>
                </a:cubicBezTo>
                <a:cubicBezTo>
                  <a:pt x="654" y="351"/>
                  <a:pt x="654" y="351"/>
                  <a:pt x="654" y="351"/>
                </a:cubicBezTo>
                <a:cubicBezTo>
                  <a:pt x="654" y="338"/>
                  <a:pt x="653" y="326"/>
                  <a:pt x="651" y="313"/>
                </a:cubicBezTo>
                <a:cubicBezTo>
                  <a:pt x="705" y="281"/>
                  <a:pt x="705" y="281"/>
                  <a:pt x="705" y="281"/>
                </a:cubicBezTo>
                <a:cubicBezTo>
                  <a:pt x="693" y="238"/>
                  <a:pt x="693" y="238"/>
                  <a:pt x="693" y="238"/>
                </a:cubicBezTo>
                <a:cubicBezTo>
                  <a:pt x="630" y="239"/>
                  <a:pt x="630" y="239"/>
                  <a:pt x="630" y="239"/>
                </a:cubicBezTo>
                <a:cubicBezTo>
                  <a:pt x="624" y="226"/>
                  <a:pt x="618" y="214"/>
                  <a:pt x="611" y="202"/>
                </a:cubicBezTo>
                <a:cubicBezTo>
                  <a:pt x="648" y="152"/>
                  <a:pt x="648" y="152"/>
                  <a:pt x="648" y="152"/>
                </a:cubicBezTo>
                <a:cubicBezTo>
                  <a:pt x="620" y="116"/>
                  <a:pt x="620" y="116"/>
                  <a:pt x="620" y="116"/>
                </a:cubicBezTo>
                <a:cubicBezTo>
                  <a:pt x="563" y="142"/>
                  <a:pt x="563" y="142"/>
                  <a:pt x="563" y="142"/>
                </a:cubicBezTo>
                <a:cubicBezTo>
                  <a:pt x="554" y="133"/>
                  <a:pt x="544" y="125"/>
                  <a:pt x="534" y="117"/>
                </a:cubicBezTo>
                <a:cubicBezTo>
                  <a:pt x="550" y="57"/>
                  <a:pt x="550" y="57"/>
                  <a:pt x="550" y="57"/>
                </a:cubicBezTo>
                <a:cubicBezTo>
                  <a:pt x="510" y="35"/>
                  <a:pt x="510" y="35"/>
                  <a:pt x="510" y="35"/>
                </a:cubicBezTo>
                <a:cubicBezTo>
                  <a:pt x="467" y="80"/>
                  <a:pt x="467" y="80"/>
                  <a:pt x="467" y="80"/>
                </a:cubicBezTo>
                <a:cubicBezTo>
                  <a:pt x="454" y="74"/>
                  <a:pt x="440" y="70"/>
                  <a:pt x="427" y="67"/>
                </a:cubicBezTo>
                <a:cubicBezTo>
                  <a:pt x="418" y="5"/>
                  <a:pt x="418" y="5"/>
                  <a:pt x="418" y="5"/>
                </a:cubicBezTo>
                <a:cubicBezTo>
                  <a:pt x="373" y="0"/>
                  <a:pt x="373" y="0"/>
                  <a:pt x="373" y="0"/>
                </a:cubicBezTo>
                <a:cubicBezTo>
                  <a:pt x="350" y="58"/>
                  <a:pt x="350" y="58"/>
                  <a:pt x="350" y="58"/>
                </a:cubicBezTo>
                <a:cubicBezTo>
                  <a:pt x="338" y="58"/>
                  <a:pt x="325" y="60"/>
                  <a:pt x="313" y="61"/>
                </a:cubicBezTo>
                <a:cubicBezTo>
                  <a:pt x="281" y="6"/>
                  <a:pt x="281" y="6"/>
                  <a:pt x="281" y="6"/>
                </a:cubicBezTo>
                <a:cubicBezTo>
                  <a:pt x="237" y="19"/>
                  <a:pt x="237" y="19"/>
                  <a:pt x="237" y="19"/>
                </a:cubicBezTo>
                <a:cubicBezTo>
                  <a:pt x="239" y="82"/>
                  <a:pt x="239" y="82"/>
                  <a:pt x="239" y="82"/>
                </a:cubicBezTo>
                <a:cubicBezTo>
                  <a:pt x="226" y="88"/>
                  <a:pt x="213" y="94"/>
                  <a:pt x="201" y="101"/>
                </a:cubicBezTo>
                <a:cubicBezTo>
                  <a:pt x="151" y="64"/>
                  <a:pt x="151" y="64"/>
                  <a:pt x="151" y="64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41" y="149"/>
                  <a:pt x="141" y="149"/>
                  <a:pt x="141" y="149"/>
                </a:cubicBezTo>
                <a:cubicBezTo>
                  <a:pt x="132" y="159"/>
                  <a:pt x="124" y="168"/>
                  <a:pt x="117" y="178"/>
                </a:cubicBezTo>
                <a:cubicBezTo>
                  <a:pt x="56" y="163"/>
                  <a:pt x="56" y="163"/>
                  <a:pt x="56" y="163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79" y="245"/>
                  <a:pt x="79" y="245"/>
                  <a:pt x="79" y="245"/>
                </a:cubicBezTo>
                <a:cubicBezTo>
                  <a:pt x="74" y="258"/>
                  <a:pt x="70" y="272"/>
                  <a:pt x="66" y="285"/>
                </a:cubicBezTo>
                <a:cubicBezTo>
                  <a:pt x="5" y="294"/>
                  <a:pt x="5" y="294"/>
                  <a:pt x="5" y="294"/>
                </a:cubicBezTo>
                <a:cubicBezTo>
                  <a:pt x="0" y="339"/>
                  <a:pt x="0" y="339"/>
                  <a:pt x="0" y="339"/>
                </a:cubicBezTo>
                <a:cubicBezTo>
                  <a:pt x="58" y="362"/>
                  <a:pt x="58" y="362"/>
                  <a:pt x="58" y="362"/>
                </a:cubicBezTo>
                <a:cubicBezTo>
                  <a:pt x="58" y="374"/>
                  <a:pt x="59" y="387"/>
                  <a:pt x="61" y="400"/>
                </a:cubicBezTo>
                <a:cubicBezTo>
                  <a:pt x="6" y="431"/>
                  <a:pt x="6" y="431"/>
                  <a:pt x="6" y="431"/>
                </a:cubicBezTo>
                <a:cubicBezTo>
                  <a:pt x="18" y="475"/>
                  <a:pt x="18" y="475"/>
                  <a:pt x="18" y="475"/>
                </a:cubicBezTo>
                <a:cubicBezTo>
                  <a:pt x="82" y="474"/>
                  <a:pt x="82" y="474"/>
                  <a:pt x="82" y="474"/>
                </a:cubicBezTo>
                <a:cubicBezTo>
                  <a:pt x="87" y="487"/>
                  <a:pt x="94" y="499"/>
                  <a:pt x="101" y="511"/>
                </a:cubicBezTo>
                <a:cubicBezTo>
                  <a:pt x="64" y="561"/>
                  <a:pt x="64" y="561"/>
                  <a:pt x="64" y="561"/>
                </a:cubicBezTo>
                <a:cubicBezTo>
                  <a:pt x="92" y="596"/>
                  <a:pt x="92" y="596"/>
                  <a:pt x="92" y="596"/>
                </a:cubicBezTo>
                <a:cubicBezTo>
                  <a:pt x="149" y="571"/>
                  <a:pt x="149" y="571"/>
                  <a:pt x="149" y="571"/>
                </a:cubicBezTo>
                <a:cubicBezTo>
                  <a:pt x="158" y="580"/>
                  <a:pt x="168" y="588"/>
                  <a:pt x="178" y="595"/>
                </a:cubicBezTo>
                <a:cubicBezTo>
                  <a:pt x="162" y="656"/>
                  <a:pt x="162" y="656"/>
                  <a:pt x="162" y="656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45" y="633"/>
                  <a:pt x="245" y="633"/>
                  <a:pt x="245" y="633"/>
                </a:cubicBezTo>
                <a:cubicBezTo>
                  <a:pt x="258" y="638"/>
                  <a:pt x="271" y="642"/>
                  <a:pt x="285" y="646"/>
                </a:cubicBezTo>
                <a:cubicBezTo>
                  <a:pt x="294" y="708"/>
                  <a:pt x="294" y="708"/>
                  <a:pt x="294" y="708"/>
                </a:cubicBezTo>
                <a:cubicBezTo>
                  <a:pt x="339" y="713"/>
                  <a:pt x="339" y="713"/>
                  <a:pt x="339" y="713"/>
                </a:cubicBezTo>
                <a:cubicBezTo>
                  <a:pt x="361" y="654"/>
                  <a:pt x="361" y="654"/>
                  <a:pt x="361" y="654"/>
                </a:cubicBezTo>
                <a:cubicBezTo>
                  <a:pt x="374" y="654"/>
                  <a:pt x="387" y="653"/>
                  <a:pt x="399" y="651"/>
                </a:cubicBezTo>
                <a:cubicBezTo>
                  <a:pt x="431" y="706"/>
                  <a:pt x="431" y="706"/>
                  <a:pt x="431" y="706"/>
                </a:cubicBezTo>
                <a:cubicBezTo>
                  <a:pt x="475" y="693"/>
                  <a:pt x="475" y="693"/>
                  <a:pt x="475" y="693"/>
                </a:cubicBezTo>
                <a:cubicBezTo>
                  <a:pt x="473" y="630"/>
                  <a:pt x="473" y="630"/>
                  <a:pt x="473" y="630"/>
                </a:cubicBezTo>
                <a:cubicBezTo>
                  <a:pt x="486" y="625"/>
                  <a:pt x="499" y="618"/>
                  <a:pt x="510" y="611"/>
                </a:cubicBezTo>
                <a:cubicBezTo>
                  <a:pt x="560" y="649"/>
                  <a:pt x="560" y="649"/>
                  <a:pt x="560" y="649"/>
                </a:cubicBezTo>
                <a:cubicBezTo>
                  <a:pt x="596" y="620"/>
                  <a:pt x="596" y="620"/>
                  <a:pt x="596" y="620"/>
                </a:cubicBezTo>
                <a:cubicBezTo>
                  <a:pt x="570" y="563"/>
                  <a:pt x="570" y="563"/>
                  <a:pt x="570" y="563"/>
                </a:cubicBezTo>
                <a:cubicBezTo>
                  <a:pt x="579" y="554"/>
                  <a:pt x="587" y="544"/>
                  <a:pt x="595" y="534"/>
                </a:cubicBezTo>
                <a:cubicBezTo>
                  <a:pt x="655" y="550"/>
                  <a:pt x="655" y="550"/>
                  <a:pt x="655" y="550"/>
                </a:cubicBezTo>
                <a:cubicBezTo>
                  <a:pt x="678" y="510"/>
                  <a:pt x="678" y="510"/>
                  <a:pt x="678" y="510"/>
                </a:cubicBezTo>
                <a:cubicBezTo>
                  <a:pt x="633" y="467"/>
                  <a:pt x="633" y="467"/>
                  <a:pt x="633" y="467"/>
                </a:cubicBezTo>
                <a:cubicBezTo>
                  <a:pt x="638" y="454"/>
                  <a:pt x="642" y="441"/>
                  <a:pt x="645" y="427"/>
                </a:cubicBezTo>
                <a:lnTo>
                  <a:pt x="707" y="418"/>
                </a:lnTo>
                <a:close/>
                <a:moveTo>
                  <a:pt x="294" y="136"/>
                </a:moveTo>
                <a:cubicBezTo>
                  <a:pt x="415" y="101"/>
                  <a:pt x="542" y="172"/>
                  <a:pt x="577" y="294"/>
                </a:cubicBezTo>
                <a:cubicBezTo>
                  <a:pt x="611" y="416"/>
                  <a:pt x="540" y="543"/>
                  <a:pt x="418" y="577"/>
                </a:cubicBezTo>
                <a:cubicBezTo>
                  <a:pt x="296" y="611"/>
                  <a:pt x="170" y="540"/>
                  <a:pt x="135" y="419"/>
                </a:cubicBezTo>
                <a:cubicBezTo>
                  <a:pt x="101" y="297"/>
                  <a:pt x="172" y="170"/>
                  <a:pt x="294" y="1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47544" y="513547"/>
            <a:ext cx="6173510" cy="6610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99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Peel Rescue system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66994" y="3465301"/>
            <a:ext cx="2110026" cy="847275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400" dirty="0"/>
              <a:t> </a:t>
            </a:r>
          </a:p>
          <a:p>
            <a:pPr algn="ctr">
              <a:lnSpc>
                <a:spcPct val="89000"/>
              </a:lnSpc>
            </a:pPr>
            <a:r>
              <a:rPr lang="en-US" sz="2000" dirty="0"/>
              <a:t>Rest API</a:t>
            </a:r>
          </a:p>
          <a:p>
            <a:pPr algn="ctr">
              <a:lnSpc>
                <a:spcPct val="89000"/>
              </a:lnSpc>
            </a:pPr>
            <a:r>
              <a:rPr lang="en-US" sz="2000" dirty="0"/>
              <a:t>On Web 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73340" y="2648907"/>
            <a:ext cx="2321029" cy="573354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pPr algn="ctr">
              <a:lnSpc>
                <a:spcPct val="89000"/>
              </a:lnSpc>
            </a:pPr>
            <a:endParaRPr lang="en-US" sz="1400" dirty="0">
              <a:solidFill>
                <a:srgbClr val="FBFBFB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BFBFB"/>
                </a:solidFill>
              </a:rPr>
              <a:t>JSON Interface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61474" y="3830140"/>
            <a:ext cx="2321029" cy="763286"/>
          </a:xfrm>
          <a:prstGeom prst="rect">
            <a:avLst/>
          </a:prstGeom>
        </p:spPr>
        <p:txBody>
          <a:bodyPr wrap="square" lIns="243808" tIns="0" rIns="243808" bIns="0">
            <a:spAutoFit/>
          </a:bodyPr>
          <a:lstStyle/>
          <a:p>
            <a:pPr algn="ctr" defTabSz="457109">
              <a:defRPr/>
            </a:pPr>
            <a:r>
              <a:rPr lang="en-US" sz="1400" dirty="0"/>
              <a:t> </a:t>
            </a:r>
          </a:p>
          <a:p>
            <a:pPr algn="ctr">
              <a:lnSpc>
                <a:spcPct val="89000"/>
              </a:lnSpc>
            </a:pPr>
            <a:r>
              <a:rPr lang="en-US" sz="2000" dirty="0"/>
              <a:t>Application on Web 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3740" y="1708612"/>
            <a:ext cx="1918205" cy="1031043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pPr algn="ctr"/>
            <a:r>
              <a:rPr lang="en-US" sz="2000" dirty="0">
                <a:latin typeface="+mj-lt"/>
                <a:cs typeface="Arial" panose="020B0604020202020204" pitchFamily="34" charset="0"/>
              </a:rPr>
              <a:t>User Information</a:t>
            </a:r>
          </a:p>
          <a:p>
            <a:pPr algn="ctr"/>
            <a:r>
              <a:rPr lang="en-US" sz="2000" dirty="0">
                <a:latin typeface="+mj-lt"/>
              </a:rPr>
              <a:t>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8258" y="5657195"/>
            <a:ext cx="2321029" cy="763286"/>
          </a:xfrm>
          <a:prstGeom prst="rect">
            <a:avLst/>
          </a:prstGeom>
        </p:spPr>
        <p:txBody>
          <a:bodyPr wrap="square" lIns="243808" tIns="0" rIns="243808" bIns="0">
            <a:spAutoFit/>
          </a:bodyPr>
          <a:lstStyle/>
          <a:p>
            <a:pPr algn="ctr" defTabSz="457109">
              <a:defRPr/>
            </a:pPr>
            <a:r>
              <a:rPr lang="en-US" sz="1400" dirty="0"/>
              <a:t> </a:t>
            </a:r>
          </a:p>
          <a:p>
            <a:pPr algn="ctr">
              <a:lnSpc>
                <a:spcPct val="89000"/>
              </a:lnSpc>
            </a:pPr>
            <a:r>
              <a:rPr lang="en-US" sz="2000" dirty="0"/>
              <a:t>Seller Items Database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4E05B3-E23D-49DD-8B10-5D50D0CB8A00}"/>
              </a:ext>
            </a:extLst>
          </p:cNvPr>
          <p:cNvGrpSpPr/>
          <p:nvPr/>
        </p:nvGrpSpPr>
        <p:grpSpPr>
          <a:xfrm>
            <a:off x="1178140" y="4734459"/>
            <a:ext cx="1190470" cy="1187296"/>
            <a:chOff x="2070101" y="4259263"/>
            <a:chExt cx="1190625" cy="118745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FC1D071-7FEA-4E07-85E6-6EDF57AD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0101" y="4259263"/>
              <a:ext cx="1190625" cy="1187450"/>
            </a:xfrm>
            <a:custGeom>
              <a:avLst/>
              <a:gdLst>
                <a:gd name="T0" fmla="*/ 283 w 317"/>
                <a:gd name="T1" fmla="*/ 151 h 316"/>
                <a:gd name="T2" fmla="*/ 317 w 317"/>
                <a:gd name="T3" fmla="*/ 131 h 316"/>
                <a:gd name="T4" fmla="*/ 309 w 317"/>
                <a:gd name="T5" fmla="*/ 102 h 316"/>
                <a:gd name="T6" fmla="*/ 269 w 317"/>
                <a:gd name="T7" fmla="*/ 102 h 316"/>
                <a:gd name="T8" fmla="*/ 242 w 317"/>
                <a:gd name="T9" fmla="*/ 66 h 316"/>
                <a:gd name="T10" fmla="*/ 252 w 317"/>
                <a:gd name="T11" fmla="*/ 27 h 316"/>
                <a:gd name="T12" fmla="*/ 225 w 317"/>
                <a:gd name="T13" fmla="*/ 12 h 316"/>
                <a:gd name="T14" fmla="*/ 197 w 317"/>
                <a:gd name="T15" fmla="*/ 40 h 316"/>
                <a:gd name="T16" fmla="*/ 152 w 317"/>
                <a:gd name="T17" fmla="*/ 34 h 316"/>
                <a:gd name="T18" fmla="*/ 132 w 317"/>
                <a:gd name="T19" fmla="*/ 0 h 316"/>
                <a:gd name="T20" fmla="*/ 103 w 317"/>
                <a:gd name="T21" fmla="*/ 7 h 316"/>
                <a:gd name="T22" fmla="*/ 102 w 317"/>
                <a:gd name="T23" fmla="*/ 47 h 316"/>
                <a:gd name="T24" fmla="*/ 66 w 317"/>
                <a:gd name="T25" fmla="*/ 75 h 316"/>
                <a:gd name="T26" fmla="*/ 28 w 317"/>
                <a:gd name="T27" fmla="*/ 65 h 316"/>
                <a:gd name="T28" fmla="*/ 13 w 317"/>
                <a:gd name="T29" fmla="*/ 91 h 316"/>
                <a:gd name="T30" fmla="*/ 40 w 317"/>
                <a:gd name="T31" fmla="*/ 119 h 316"/>
                <a:gd name="T32" fmla="*/ 34 w 317"/>
                <a:gd name="T33" fmla="*/ 164 h 316"/>
                <a:gd name="T34" fmla="*/ 0 w 317"/>
                <a:gd name="T35" fmla="*/ 185 h 316"/>
                <a:gd name="T36" fmla="*/ 8 w 317"/>
                <a:gd name="T37" fmla="*/ 214 h 316"/>
                <a:gd name="T38" fmla="*/ 48 w 317"/>
                <a:gd name="T39" fmla="*/ 214 h 316"/>
                <a:gd name="T40" fmla="*/ 75 w 317"/>
                <a:gd name="T41" fmla="*/ 250 h 316"/>
                <a:gd name="T42" fmla="*/ 65 w 317"/>
                <a:gd name="T43" fmla="*/ 289 h 316"/>
                <a:gd name="T44" fmla="*/ 92 w 317"/>
                <a:gd name="T45" fmla="*/ 304 h 316"/>
                <a:gd name="T46" fmla="*/ 120 w 317"/>
                <a:gd name="T47" fmla="*/ 276 h 316"/>
                <a:gd name="T48" fmla="*/ 165 w 317"/>
                <a:gd name="T49" fmla="*/ 282 h 316"/>
                <a:gd name="T50" fmla="*/ 185 w 317"/>
                <a:gd name="T51" fmla="*/ 316 h 316"/>
                <a:gd name="T52" fmla="*/ 214 w 317"/>
                <a:gd name="T53" fmla="*/ 308 h 316"/>
                <a:gd name="T54" fmla="*/ 215 w 317"/>
                <a:gd name="T55" fmla="*/ 269 h 316"/>
                <a:gd name="T56" fmla="*/ 251 w 317"/>
                <a:gd name="T57" fmla="*/ 241 h 316"/>
                <a:gd name="T58" fmla="*/ 289 w 317"/>
                <a:gd name="T59" fmla="*/ 251 h 316"/>
                <a:gd name="T60" fmla="*/ 304 w 317"/>
                <a:gd name="T61" fmla="*/ 225 h 316"/>
                <a:gd name="T62" fmla="*/ 277 w 317"/>
                <a:gd name="T63" fmla="*/ 196 h 316"/>
                <a:gd name="T64" fmla="*/ 283 w 317"/>
                <a:gd name="T65" fmla="*/ 151 h 316"/>
                <a:gd name="T66" fmla="*/ 165 w 317"/>
                <a:gd name="T67" fmla="*/ 245 h 316"/>
                <a:gd name="T68" fmla="*/ 72 w 317"/>
                <a:gd name="T69" fmla="*/ 165 h 316"/>
                <a:gd name="T70" fmla="*/ 151 w 317"/>
                <a:gd name="T71" fmla="*/ 71 h 316"/>
                <a:gd name="T72" fmla="*/ 245 w 317"/>
                <a:gd name="T73" fmla="*/ 151 h 316"/>
                <a:gd name="T74" fmla="*/ 165 w 317"/>
                <a:gd name="T75" fmla="*/ 24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7" h="316">
                  <a:moveTo>
                    <a:pt x="283" y="151"/>
                  </a:moveTo>
                  <a:cubicBezTo>
                    <a:pt x="317" y="131"/>
                    <a:pt x="317" y="131"/>
                    <a:pt x="317" y="131"/>
                  </a:cubicBezTo>
                  <a:cubicBezTo>
                    <a:pt x="309" y="102"/>
                    <a:pt x="309" y="102"/>
                    <a:pt x="309" y="102"/>
                  </a:cubicBezTo>
                  <a:cubicBezTo>
                    <a:pt x="269" y="102"/>
                    <a:pt x="269" y="102"/>
                    <a:pt x="269" y="102"/>
                  </a:cubicBezTo>
                  <a:cubicBezTo>
                    <a:pt x="262" y="88"/>
                    <a:pt x="253" y="76"/>
                    <a:pt x="242" y="66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25" y="12"/>
                    <a:pt x="225" y="12"/>
                    <a:pt x="225" y="12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83" y="35"/>
                    <a:pt x="168" y="33"/>
                    <a:pt x="152" y="34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88" y="54"/>
                    <a:pt x="76" y="63"/>
                    <a:pt x="66" y="7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6" y="133"/>
                    <a:pt x="34" y="149"/>
                    <a:pt x="34" y="16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55" y="228"/>
                    <a:pt x="64" y="240"/>
                    <a:pt x="75" y="250"/>
                  </a:cubicBezTo>
                  <a:cubicBezTo>
                    <a:pt x="65" y="289"/>
                    <a:pt x="65" y="289"/>
                    <a:pt x="65" y="289"/>
                  </a:cubicBezTo>
                  <a:cubicBezTo>
                    <a:pt x="92" y="304"/>
                    <a:pt x="92" y="304"/>
                    <a:pt x="92" y="304"/>
                  </a:cubicBezTo>
                  <a:cubicBezTo>
                    <a:pt x="120" y="276"/>
                    <a:pt x="120" y="276"/>
                    <a:pt x="120" y="276"/>
                  </a:cubicBezTo>
                  <a:cubicBezTo>
                    <a:pt x="134" y="281"/>
                    <a:pt x="149" y="283"/>
                    <a:pt x="165" y="282"/>
                  </a:cubicBezTo>
                  <a:cubicBezTo>
                    <a:pt x="185" y="316"/>
                    <a:pt x="185" y="316"/>
                    <a:pt x="185" y="316"/>
                  </a:cubicBezTo>
                  <a:cubicBezTo>
                    <a:pt x="214" y="308"/>
                    <a:pt x="214" y="308"/>
                    <a:pt x="214" y="308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29" y="262"/>
                    <a:pt x="241" y="252"/>
                    <a:pt x="251" y="241"/>
                  </a:cubicBezTo>
                  <a:cubicBezTo>
                    <a:pt x="289" y="251"/>
                    <a:pt x="289" y="251"/>
                    <a:pt x="289" y="251"/>
                  </a:cubicBezTo>
                  <a:cubicBezTo>
                    <a:pt x="304" y="225"/>
                    <a:pt x="304" y="225"/>
                    <a:pt x="304" y="225"/>
                  </a:cubicBezTo>
                  <a:cubicBezTo>
                    <a:pt x="277" y="196"/>
                    <a:pt x="277" y="196"/>
                    <a:pt x="277" y="196"/>
                  </a:cubicBezTo>
                  <a:cubicBezTo>
                    <a:pt x="281" y="182"/>
                    <a:pt x="283" y="167"/>
                    <a:pt x="283" y="151"/>
                  </a:cubicBezTo>
                  <a:close/>
                  <a:moveTo>
                    <a:pt x="165" y="245"/>
                  </a:moveTo>
                  <a:cubicBezTo>
                    <a:pt x="118" y="249"/>
                    <a:pt x="76" y="213"/>
                    <a:pt x="72" y="165"/>
                  </a:cubicBezTo>
                  <a:cubicBezTo>
                    <a:pt x="68" y="117"/>
                    <a:pt x="103" y="75"/>
                    <a:pt x="151" y="71"/>
                  </a:cubicBezTo>
                  <a:cubicBezTo>
                    <a:pt x="199" y="67"/>
                    <a:pt x="241" y="103"/>
                    <a:pt x="245" y="151"/>
                  </a:cubicBezTo>
                  <a:cubicBezTo>
                    <a:pt x="249" y="199"/>
                    <a:pt x="213" y="241"/>
                    <a:pt x="165" y="245"/>
                  </a:cubicBezTo>
                  <a:close/>
                </a:path>
              </a:pathLst>
            </a:custGeom>
            <a:noFill/>
            <a:ln w="15875" cap="flat">
              <a:solidFill>
                <a:schemeClr val="accent4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1853B1D-7342-4B7F-AA00-E74F5398D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232" y="4672010"/>
              <a:ext cx="360363" cy="36195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68 h 96"/>
                <a:gd name="T12" fmla="*/ 28 w 96"/>
                <a:gd name="T13" fmla="*/ 48 h 96"/>
                <a:gd name="T14" fmla="*/ 48 w 96"/>
                <a:gd name="T15" fmla="*/ 28 h 96"/>
                <a:gd name="T16" fmla="*/ 68 w 96"/>
                <a:gd name="T17" fmla="*/ 48 h 96"/>
                <a:gd name="T18" fmla="*/ 48 w 96"/>
                <a:gd name="T19" fmla="*/ 6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6"/>
                    <a:pt x="48" y="96"/>
                  </a:cubicBezTo>
                  <a:cubicBezTo>
                    <a:pt x="74" y="96"/>
                    <a:pt x="96" y="75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48" y="68"/>
                  </a:moveTo>
                  <a:cubicBezTo>
                    <a:pt x="37" y="68"/>
                    <a:pt x="28" y="59"/>
                    <a:pt x="28" y="48"/>
                  </a:cubicBezTo>
                  <a:cubicBezTo>
                    <a:pt x="28" y="37"/>
                    <a:pt x="37" y="28"/>
                    <a:pt x="48" y="28"/>
                  </a:cubicBezTo>
                  <a:cubicBezTo>
                    <a:pt x="59" y="28"/>
                    <a:pt x="68" y="37"/>
                    <a:pt x="68" y="48"/>
                  </a:cubicBezTo>
                  <a:cubicBezTo>
                    <a:pt x="68" y="59"/>
                    <a:pt x="59" y="68"/>
                    <a:pt x="48" y="68"/>
                  </a:cubicBezTo>
                  <a:close/>
                </a:path>
              </a:pathLst>
            </a:custGeom>
            <a:noFill/>
            <a:ln w="15875" cap="flat">
              <a:solidFill>
                <a:schemeClr val="accent4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57D3E3-3C81-434A-BE32-17114F9E6776}"/>
              </a:ext>
            </a:extLst>
          </p:cNvPr>
          <p:cNvSpPr/>
          <p:nvPr/>
        </p:nvSpPr>
        <p:spPr>
          <a:xfrm>
            <a:off x="9203478" y="5503905"/>
            <a:ext cx="2321029" cy="1037207"/>
          </a:xfrm>
          <a:prstGeom prst="rect">
            <a:avLst/>
          </a:prstGeom>
        </p:spPr>
        <p:txBody>
          <a:bodyPr wrap="square" lIns="243808" tIns="0" rIns="243808" bIns="0">
            <a:spAutoFit/>
          </a:bodyPr>
          <a:lstStyle/>
          <a:p>
            <a:pPr algn="ctr" defTabSz="457109">
              <a:defRPr/>
            </a:pPr>
            <a:r>
              <a:rPr lang="en-US" sz="1400" dirty="0"/>
              <a:t> </a:t>
            </a:r>
          </a:p>
          <a:p>
            <a:pPr algn="ctr">
              <a:lnSpc>
                <a:spcPct val="89000"/>
              </a:lnSpc>
            </a:pPr>
            <a:r>
              <a:rPr lang="en-US" sz="2000" dirty="0"/>
              <a:t>Go Templates to Browser for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5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2000" decel="4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21" grpId="0" animBg="1"/>
      <p:bldP spid="23" grpId="0"/>
      <p:bldP spid="24" grpId="0"/>
      <p:bldP spid="25" grpId="0"/>
      <p:bldP spid="28" grpId="0"/>
      <p:bldP spid="2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"/>
          <p:cNvSpPr/>
          <p:nvPr/>
        </p:nvSpPr>
        <p:spPr>
          <a:xfrm rot="1248187" flipH="1">
            <a:off x="5555315" y="2136143"/>
            <a:ext cx="1391839" cy="97259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366393"/>
              <a:gd name="connsiteY0" fmla="*/ 1976925 h 1976925"/>
              <a:gd name="connsiteX1" fmla="*/ 506575 w 2366393"/>
              <a:gd name="connsiteY1" fmla="*/ 144309 h 1976925"/>
              <a:gd name="connsiteX2" fmla="*/ 2366393 w 2366393"/>
              <a:gd name="connsiteY2" fmla="*/ 144309 h 1976925"/>
              <a:gd name="connsiteX0" fmla="*/ 0 w 2366393"/>
              <a:gd name="connsiteY0" fmla="*/ 2147727 h 2147727"/>
              <a:gd name="connsiteX1" fmla="*/ 506575 w 2366393"/>
              <a:gd name="connsiteY1" fmla="*/ 144309 h 2147727"/>
              <a:gd name="connsiteX2" fmla="*/ 2366393 w 2366393"/>
              <a:gd name="connsiteY2" fmla="*/ 144309 h 2147727"/>
              <a:gd name="connsiteX0" fmla="*/ 0 w 2377685"/>
              <a:gd name="connsiteY0" fmla="*/ 1562120 h 1562120"/>
              <a:gd name="connsiteX1" fmla="*/ 517867 w 2377685"/>
              <a:gd name="connsiteY1" fmla="*/ 144309 h 1562120"/>
              <a:gd name="connsiteX2" fmla="*/ 2377685 w 2377685"/>
              <a:gd name="connsiteY2" fmla="*/ 144309 h 1562120"/>
              <a:gd name="connsiteX0" fmla="*/ 0 w 2377685"/>
              <a:gd name="connsiteY0" fmla="*/ 1462374 h 1462374"/>
              <a:gd name="connsiteX1" fmla="*/ 946953 w 2377685"/>
              <a:gd name="connsiteY1" fmla="*/ 199098 h 1462374"/>
              <a:gd name="connsiteX2" fmla="*/ 2377685 w 2377685"/>
              <a:gd name="connsiteY2" fmla="*/ 44563 h 1462374"/>
              <a:gd name="connsiteX0" fmla="*/ 0 w 1790514"/>
              <a:gd name="connsiteY0" fmla="*/ 1120770 h 1120770"/>
              <a:gd name="connsiteX1" fmla="*/ 359782 w 1790514"/>
              <a:gd name="connsiteY1" fmla="*/ 199098 h 1120770"/>
              <a:gd name="connsiteX2" fmla="*/ 1790514 w 1790514"/>
              <a:gd name="connsiteY2" fmla="*/ 44563 h 1120770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06867 h 506867"/>
              <a:gd name="connsiteX1" fmla="*/ 1271094 w 1271094"/>
              <a:gd name="connsiteY1" fmla="*/ 0 h 506867"/>
              <a:gd name="connsiteX0" fmla="*/ 0 w 1271094"/>
              <a:gd name="connsiteY0" fmla="*/ 506867 h 506867"/>
              <a:gd name="connsiteX1" fmla="*/ 1271094 w 1271094"/>
              <a:gd name="connsiteY1" fmla="*/ 0 h 50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1094" h="506867">
                <a:moveTo>
                  <a:pt x="0" y="506867"/>
                </a:moveTo>
                <a:cubicBezTo>
                  <a:pt x="235973" y="-131795"/>
                  <a:pt x="847396" y="168956"/>
                  <a:pt x="1271094" y="0"/>
                </a:cubicBezTo>
              </a:path>
            </a:pathLst>
          </a:custGeom>
          <a:noFill/>
          <a:ln w="6350" cap="rnd">
            <a:solidFill>
              <a:schemeClr val="tx1">
                <a:lumMod val="90000"/>
                <a:lumOff val="10000"/>
              </a:schemeClr>
            </a:solidFill>
            <a:round/>
            <a:headEnd type="oval" w="lg" len="lg"/>
            <a:tailEnd type="oval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4"/>
          <p:cNvSpPr/>
          <p:nvPr/>
        </p:nvSpPr>
        <p:spPr>
          <a:xfrm>
            <a:off x="8904722" y="2418276"/>
            <a:ext cx="1315980" cy="1147765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808312"/>
              <a:gd name="connsiteY0" fmla="*/ 1584176 h 1584176"/>
              <a:gd name="connsiteX1" fmla="*/ 711368 w 2808312"/>
              <a:gd name="connsiteY1" fmla="*/ 517891 h 1584176"/>
              <a:gd name="connsiteX2" fmla="*/ 2808312 w 2808312"/>
              <a:gd name="connsiteY2" fmla="*/ 0 h 1584176"/>
              <a:gd name="connsiteX0" fmla="*/ 0 w 2808312"/>
              <a:gd name="connsiteY0" fmla="*/ 1584176 h 1584176"/>
              <a:gd name="connsiteX1" fmla="*/ 711368 w 2808312"/>
              <a:gd name="connsiteY1" fmla="*/ 517891 h 1584176"/>
              <a:gd name="connsiteX2" fmla="*/ 1739600 w 2808312"/>
              <a:gd name="connsiteY2" fmla="*/ 130096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711368 w 2808312"/>
              <a:gd name="connsiteY1" fmla="*/ 517891 h 1584176"/>
              <a:gd name="connsiteX2" fmla="*/ 1881876 w 2808312"/>
              <a:gd name="connsiteY2" fmla="*/ 309366 h 1584176"/>
              <a:gd name="connsiteX3" fmla="*/ 2808312 w 2808312"/>
              <a:gd name="connsiteY3" fmla="*/ 0 h 1584176"/>
              <a:gd name="connsiteX0" fmla="*/ 0 w 2023260"/>
              <a:gd name="connsiteY0" fmla="*/ 1872999 h 1872999"/>
              <a:gd name="connsiteX1" fmla="*/ 711368 w 2023260"/>
              <a:gd name="connsiteY1" fmla="*/ 806714 h 1872999"/>
              <a:gd name="connsiteX2" fmla="*/ 1881876 w 2023260"/>
              <a:gd name="connsiteY2" fmla="*/ 598189 h 1872999"/>
              <a:gd name="connsiteX3" fmla="*/ 1978369 w 2023260"/>
              <a:gd name="connsiteY3" fmla="*/ 0 h 1872999"/>
              <a:gd name="connsiteX0" fmla="*/ 0 w 2023260"/>
              <a:gd name="connsiteY0" fmla="*/ 1872999 h 1872999"/>
              <a:gd name="connsiteX1" fmla="*/ 711368 w 2023260"/>
              <a:gd name="connsiteY1" fmla="*/ 806714 h 1872999"/>
              <a:gd name="connsiteX2" fmla="*/ 1881876 w 2023260"/>
              <a:gd name="connsiteY2" fmla="*/ 598189 h 1872999"/>
              <a:gd name="connsiteX3" fmla="*/ 1978369 w 2023260"/>
              <a:gd name="connsiteY3" fmla="*/ 0 h 1872999"/>
              <a:gd name="connsiteX0" fmla="*/ 0 w 2069674"/>
              <a:gd name="connsiteY0" fmla="*/ 1872999 h 1872999"/>
              <a:gd name="connsiteX1" fmla="*/ 711368 w 2069674"/>
              <a:gd name="connsiteY1" fmla="*/ 806714 h 1872999"/>
              <a:gd name="connsiteX2" fmla="*/ 1881876 w 2069674"/>
              <a:gd name="connsiteY2" fmla="*/ 598189 h 1872999"/>
              <a:gd name="connsiteX3" fmla="*/ 1978369 w 2069674"/>
              <a:gd name="connsiteY3" fmla="*/ 0 h 1872999"/>
              <a:gd name="connsiteX0" fmla="*/ 0 w 1980086"/>
              <a:gd name="connsiteY0" fmla="*/ 1872999 h 1872999"/>
              <a:gd name="connsiteX1" fmla="*/ 711368 w 1980086"/>
              <a:gd name="connsiteY1" fmla="*/ 806714 h 1872999"/>
              <a:gd name="connsiteX2" fmla="*/ 1621037 w 1980086"/>
              <a:gd name="connsiteY2" fmla="*/ 639272 h 1872999"/>
              <a:gd name="connsiteX3" fmla="*/ 1978369 w 1980086"/>
              <a:gd name="connsiteY3" fmla="*/ 0 h 1872999"/>
              <a:gd name="connsiteX0" fmla="*/ 0 w 1978701"/>
              <a:gd name="connsiteY0" fmla="*/ 1872999 h 1872999"/>
              <a:gd name="connsiteX1" fmla="*/ 711368 w 1978701"/>
              <a:gd name="connsiteY1" fmla="*/ 806714 h 1872999"/>
              <a:gd name="connsiteX2" fmla="*/ 1449861 w 1978701"/>
              <a:gd name="connsiteY2" fmla="*/ 639272 h 1872999"/>
              <a:gd name="connsiteX3" fmla="*/ 1978369 w 1978701"/>
              <a:gd name="connsiteY3" fmla="*/ 0 h 1872999"/>
              <a:gd name="connsiteX0" fmla="*/ 0 w 1978701"/>
              <a:gd name="connsiteY0" fmla="*/ 1872999 h 1872999"/>
              <a:gd name="connsiteX1" fmla="*/ 711368 w 1978701"/>
              <a:gd name="connsiteY1" fmla="*/ 1007563 h 1872999"/>
              <a:gd name="connsiteX2" fmla="*/ 1449861 w 1978701"/>
              <a:gd name="connsiteY2" fmla="*/ 639272 h 1872999"/>
              <a:gd name="connsiteX3" fmla="*/ 1978369 w 1978701"/>
              <a:gd name="connsiteY3" fmla="*/ 0 h 1872999"/>
              <a:gd name="connsiteX0" fmla="*/ 178997 w 1368659"/>
              <a:gd name="connsiteY0" fmla="*/ 1776553 h 1776553"/>
              <a:gd name="connsiteX1" fmla="*/ 101326 w 1368659"/>
              <a:gd name="connsiteY1" fmla="*/ 1007563 h 1776553"/>
              <a:gd name="connsiteX2" fmla="*/ 839819 w 1368659"/>
              <a:gd name="connsiteY2" fmla="*/ 639272 h 1776553"/>
              <a:gd name="connsiteX3" fmla="*/ 1368327 w 1368659"/>
              <a:gd name="connsiteY3" fmla="*/ 0 h 1776553"/>
              <a:gd name="connsiteX0" fmla="*/ 178997 w 1532180"/>
              <a:gd name="connsiteY0" fmla="*/ 1513853 h 1513853"/>
              <a:gd name="connsiteX1" fmla="*/ 101326 w 1532180"/>
              <a:gd name="connsiteY1" fmla="*/ 744863 h 1513853"/>
              <a:gd name="connsiteX2" fmla="*/ 839819 w 1532180"/>
              <a:gd name="connsiteY2" fmla="*/ 376572 h 1513853"/>
              <a:gd name="connsiteX3" fmla="*/ 1531998 w 1532180"/>
              <a:gd name="connsiteY3" fmla="*/ 0 h 1513853"/>
              <a:gd name="connsiteX0" fmla="*/ 178997 w 1531998"/>
              <a:gd name="connsiteY0" fmla="*/ 1513853 h 1513853"/>
              <a:gd name="connsiteX1" fmla="*/ 101326 w 1531998"/>
              <a:gd name="connsiteY1" fmla="*/ 744863 h 1513853"/>
              <a:gd name="connsiteX2" fmla="*/ 839819 w 1531998"/>
              <a:gd name="connsiteY2" fmla="*/ 376572 h 1513853"/>
              <a:gd name="connsiteX3" fmla="*/ 1531998 w 1531998"/>
              <a:gd name="connsiteY3" fmla="*/ 0 h 151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98" h="1513853">
                <a:moveTo>
                  <a:pt x="178997" y="1513853"/>
                </a:moveTo>
                <a:cubicBezTo>
                  <a:pt x="416120" y="1158425"/>
                  <a:pt x="-241763" y="1093444"/>
                  <a:pt x="101326" y="744863"/>
                </a:cubicBezTo>
                <a:cubicBezTo>
                  <a:pt x="391259" y="502516"/>
                  <a:pt x="490328" y="462887"/>
                  <a:pt x="839819" y="376572"/>
                </a:cubicBezTo>
                <a:cubicBezTo>
                  <a:pt x="1189310" y="290257"/>
                  <a:pt x="1511599" y="339907"/>
                  <a:pt x="1531998" y="0"/>
                </a:cubicBezTo>
              </a:path>
            </a:pathLst>
          </a:custGeom>
          <a:noFill/>
          <a:ln w="6350" cap="rnd">
            <a:solidFill>
              <a:schemeClr val="tx1">
                <a:lumMod val="90000"/>
                <a:lumOff val="10000"/>
              </a:schemeClr>
            </a:solidFill>
            <a:round/>
            <a:headEnd type="oval" w="lg" len="lg"/>
            <a:tailEnd type="oval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065865" y="1486080"/>
            <a:ext cx="827095" cy="98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SELECT()</a:t>
            </a: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INSERT()</a:t>
            </a: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UPDATE()</a:t>
            </a: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DELETE() </a:t>
            </a:r>
          </a:p>
          <a:p>
            <a:pPr>
              <a:lnSpc>
                <a:spcPct val="89000"/>
              </a:lnSpc>
            </a:pP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Parallelogram 4"/>
          <p:cNvSpPr/>
          <p:nvPr/>
        </p:nvSpPr>
        <p:spPr>
          <a:xfrm>
            <a:off x="1929467" y="1382454"/>
            <a:ext cx="1204151" cy="831894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366393"/>
              <a:gd name="connsiteY0" fmla="*/ 1976925 h 1976925"/>
              <a:gd name="connsiteX1" fmla="*/ 506575 w 2366393"/>
              <a:gd name="connsiteY1" fmla="*/ 144309 h 1976925"/>
              <a:gd name="connsiteX2" fmla="*/ 2366393 w 2366393"/>
              <a:gd name="connsiteY2" fmla="*/ 144309 h 1976925"/>
              <a:gd name="connsiteX0" fmla="*/ 0 w 2366393"/>
              <a:gd name="connsiteY0" fmla="*/ 2147727 h 2147727"/>
              <a:gd name="connsiteX1" fmla="*/ 506575 w 2366393"/>
              <a:gd name="connsiteY1" fmla="*/ 144309 h 2147727"/>
              <a:gd name="connsiteX2" fmla="*/ 2366393 w 2366393"/>
              <a:gd name="connsiteY2" fmla="*/ 144309 h 2147727"/>
              <a:gd name="connsiteX0" fmla="*/ 0 w 2377685"/>
              <a:gd name="connsiteY0" fmla="*/ 1562120 h 1562120"/>
              <a:gd name="connsiteX1" fmla="*/ 517867 w 2377685"/>
              <a:gd name="connsiteY1" fmla="*/ 144309 h 1562120"/>
              <a:gd name="connsiteX2" fmla="*/ 2377685 w 2377685"/>
              <a:gd name="connsiteY2" fmla="*/ 144309 h 1562120"/>
              <a:gd name="connsiteX0" fmla="*/ 0 w 2377685"/>
              <a:gd name="connsiteY0" fmla="*/ 1462374 h 1462374"/>
              <a:gd name="connsiteX1" fmla="*/ 946953 w 2377685"/>
              <a:gd name="connsiteY1" fmla="*/ 199098 h 1462374"/>
              <a:gd name="connsiteX2" fmla="*/ 2377685 w 2377685"/>
              <a:gd name="connsiteY2" fmla="*/ 44563 h 1462374"/>
              <a:gd name="connsiteX0" fmla="*/ 0 w 1790514"/>
              <a:gd name="connsiteY0" fmla="*/ 1120770 h 1120770"/>
              <a:gd name="connsiteX1" fmla="*/ 359782 w 1790514"/>
              <a:gd name="connsiteY1" fmla="*/ 199098 h 1120770"/>
              <a:gd name="connsiteX2" fmla="*/ 1790514 w 1790514"/>
              <a:gd name="connsiteY2" fmla="*/ 44563 h 1120770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06867 h 506867"/>
              <a:gd name="connsiteX1" fmla="*/ 1271094 w 1271094"/>
              <a:gd name="connsiteY1" fmla="*/ 0 h 506867"/>
              <a:gd name="connsiteX0" fmla="*/ 0 w 1271094"/>
              <a:gd name="connsiteY0" fmla="*/ 506867 h 506867"/>
              <a:gd name="connsiteX1" fmla="*/ 1271094 w 1271094"/>
              <a:gd name="connsiteY1" fmla="*/ 0 h 50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1094" h="506867">
                <a:moveTo>
                  <a:pt x="0" y="506867"/>
                </a:moveTo>
                <a:cubicBezTo>
                  <a:pt x="235973" y="-131795"/>
                  <a:pt x="847396" y="168956"/>
                  <a:pt x="1271094" y="0"/>
                </a:cubicBezTo>
              </a:path>
            </a:pathLst>
          </a:custGeom>
          <a:noFill/>
          <a:ln w="6350" cap="rnd">
            <a:solidFill>
              <a:schemeClr val="tx1">
                <a:lumMod val="90000"/>
                <a:lumOff val="10000"/>
              </a:schemeClr>
            </a:solidFill>
            <a:round/>
            <a:headEnd type="oval" w="lg" len="lg"/>
            <a:tailEnd type="oval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9671244" y="4256477"/>
            <a:ext cx="2166275" cy="33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 Application</a:t>
            </a: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166981" y="3702247"/>
            <a:ext cx="1944562" cy="1416905"/>
            <a:chOff x="2921033" y="3412309"/>
            <a:chExt cx="2254019" cy="20383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AC6DDC-9CA8-42CD-84E5-6AE8610D2C69}"/>
                </a:ext>
              </a:extLst>
            </p:cNvPr>
            <p:cNvGrpSpPr/>
            <p:nvPr/>
          </p:nvGrpSpPr>
          <p:grpSpPr>
            <a:xfrm>
              <a:off x="4313039" y="4040661"/>
              <a:ext cx="862013" cy="514350"/>
              <a:chOff x="7439025" y="5649913"/>
              <a:chExt cx="2298700" cy="1371600"/>
            </a:xfrm>
          </p:grpSpPr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22F2DB4B-F001-4BE9-A943-224D59C3A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25" y="5688013"/>
                <a:ext cx="2298700" cy="1333500"/>
              </a:xfrm>
              <a:custGeom>
                <a:avLst/>
                <a:gdLst>
                  <a:gd name="T0" fmla="*/ 800 w 833"/>
                  <a:gd name="T1" fmla="*/ 357 h 482"/>
                  <a:gd name="T2" fmla="*/ 600 w 833"/>
                  <a:gd name="T3" fmla="*/ 469 h 482"/>
                  <a:gd name="T4" fmla="*/ 516 w 833"/>
                  <a:gd name="T5" fmla="*/ 469 h 482"/>
                  <a:gd name="T6" fmla="*/ 31 w 833"/>
                  <a:gd name="T7" fmla="*/ 189 h 482"/>
                  <a:gd name="T8" fmla="*/ 29 w 833"/>
                  <a:gd name="T9" fmla="*/ 127 h 482"/>
                  <a:gd name="T10" fmla="*/ 224 w 833"/>
                  <a:gd name="T11" fmla="*/ 14 h 482"/>
                  <a:gd name="T12" fmla="*/ 307 w 833"/>
                  <a:gd name="T13" fmla="*/ 18 h 482"/>
                  <a:gd name="T14" fmla="*/ 798 w 833"/>
                  <a:gd name="T15" fmla="*/ 296 h 482"/>
                  <a:gd name="T16" fmla="*/ 800 w 833"/>
                  <a:gd name="T17" fmla="*/ 357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482">
                    <a:moveTo>
                      <a:pt x="800" y="357"/>
                    </a:moveTo>
                    <a:cubicBezTo>
                      <a:pt x="600" y="469"/>
                      <a:pt x="600" y="469"/>
                      <a:pt x="600" y="469"/>
                    </a:cubicBezTo>
                    <a:cubicBezTo>
                      <a:pt x="577" y="482"/>
                      <a:pt x="539" y="482"/>
                      <a:pt x="516" y="469"/>
                    </a:cubicBezTo>
                    <a:cubicBezTo>
                      <a:pt x="31" y="189"/>
                      <a:pt x="31" y="189"/>
                      <a:pt x="31" y="189"/>
                    </a:cubicBezTo>
                    <a:cubicBezTo>
                      <a:pt x="2" y="173"/>
                      <a:pt x="0" y="144"/>
                      <a:pt x="29" y="127"/>
                    </a:cubicBezTo>
                    <a:cubicBezTo>
                      <a:pt x="224" y="14"/>
                      <a:pt x="224" y="14"/>
                      <a:pt x="224" y="14"/>
                    </a:cubicBezTo>
                    <a:cubicBezTo>
                      <a:pt x="247" y="0"/>
                      <a:pt x="284" y="4"/>
                      <a:pt x="307" y="18"/>
                    </a:cubicBezTo>
                    <a:cubicBezTo>
                      <a:pt x="798" y="296"/>
                      <a:pt x="798" y="296"/>
                      <a:pt x="798" y="296"/>
                    </a:cubicBezTo>
                    <a:cubicBezTo>
                      <a:pt x="809" y="303"/>
                      <a:pt x="833" y="336"/>
                      <a:pt x="800" y="357"/>
                    </a:cubicBezTo>
                  </a:path>
                </a:pathLst>
              </a:custGeom>
              <a:solidFill>
                <a:srgbClr val="79B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BD0FB84C-E65E-49F0-B8E4-6976F6CDE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25" y="5654675"/>
                <a:ext cx="2298700" cy="1333500"/>
              </a:xfrm>
              <a:custGeom>
                <a:avLst/>
                <a:gdLst>
                  <a:gd name="T0" fmla="*/ 800 w 833"/>
                  <a:gd name="T1" fmla="*/ 356 h 482"/>
                  <a:gd name="T2" fmla="*/ 600 w 833"/>
                  <a:gd name="T3" fmla="*/ 468 h 482"/>
                  <a:gd name="T4" fmla="*/ 516 w 833"/>
                  <a:gd name="T5" fmla="*/ 468 h 482"/>
                  <a:gd name="T6" fmla="*/ 31 w 833"/>
                  <a:gd name="T7" fmla="*/ 188 h 482"/>
                  <a:gd name="T8" fmla="*/ 29 w 833"/>
                  <a:gd name="T9" fmla="*/ 126 h 482"/>
                  <a:gd name="T10" fmla="*/ 224 w 833"/>
                  <a:gd name="T11" fmla="*/ 13 h 482"/>
                  <a:gd name="T12" fmla="*/ 307 w 833"/>
                  <a:gd name="T13" fmla="*/ 17 h 482"/>
                  <a:gd name="T14" fmla="*/ 798 w 833"/>
                  <a:gd name="T15" fmla="*/ 296 h 482"/>
                  <a:gd name="T16" fmla="*/ 800 w 833"/>
                  <a:gd name="T17" fmla="*/ 35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482">
                    <a:moveTo>
                      <a:pt x="800" y="356"/>
                    </a:moveTo>
                    <a:cubicBezTo>
                      <a:pt x="600" y="468"/>
                      <a:pt x="600" y="468"/>
                      <a:pt x="600" y="468"/>
                    </a:cubicBezTo>
                    <a:cubicBezTo>
                      <a:pt x="577" y="482"/>
                      <a:pt x="539" y="482"/>
                      <a:pt x="516" y="468"/>
                    </a:cubicBezTo>
                    <a:cubicBezTo>
                      <a:pt x="31" y="188"/>
                      <a:pt x="31" y="188"/>
                      <a:pt x="31" y="188"/>
                    </a:cubicBezTo>
                    <a:cubicBezTo>
                      <a:pt x="2" y="172"/>
                      <a:pt x="0" y="143"/>
                      <a:pt x="29" y="126"/>
                    </a:cubicBezTo>
                    <a:cubicBezTo>
                      <a:pt x="224" y="13"/>
                      <a:pt x="224" y="13"/>
                      <a:pt x="224" y="13"/>
                    </a:cubicBezTo>
                    <a:cubicBezTo>
                      <a:pt x="247" y="0"/>
                      <a:pt x="284" y="4"/>
                      <a:pt x="307" y="17"/>
                    </a:cubicBezTo>
                    <a:cubicBezTo>
                      <a:pt x="798" y="296"/>
                      <a:pt x="798" y="296"/>
                      <a:pt x="798" y="296"/>
                    </a:cubicBezTo>
                    <a:cubicBezTo>
                      <a:pt x="809" y="302"/>
                      <a:pt x="833" y="336"/>
                      <a:pt x="800" y="356"/>
                    </a:cubicBezTo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FDF705EA-206F-40E2-8072-4BFC2F130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5683250"/>
                <a:ext cx="2108200" cy="1219200"/>
              </a:xfrm>
              <a:custGeom>
                <a:avLst/>
                <a:gdLst>
                  <a:gd name="T0" fmla="*/ 185 w 764"/>
                  <a:gd name="T1" fmla="*/ 27 h 441"/>
                  <a:gd name="T2" fmla="*/ 185 w 764"/>
                  <a:gd name="T3" fmla="*/ 27 h 441"/>
                  <a:gd name="T4" fmla="*/ 187 w 764"/>
                  <a:gd name="T5" fmla="*/ 29 h 441"/>
                  <a:gd name="T6" fmla="*/ 192 w 764"/>
                  <a:gd name="T7" fmla="*/ 36 h 441"/>
                  <a:gd name="T8" fmla="*/ 187 w 764"/>
                  <a:gd name="T9" fmla="*/ 43 h 441"/>
                  <a:gd name="T10" fmla="*/ 76 w 764"/>
                  <a:gd name="T11" fmla="*/ 107 h 441"/>
                  <a:gd name="T12" fmla="*/ 63 w 764"/>
                  <a:gd name="T13" fmla="*/ 110 h 441"/>
                  <a:gd name="T14" fmla="*/ 50 w 764"/>
                  <a:gd name="T15" fmla="*/ 107 h 441"/>
                  <a:gd name="T16" fmla="*/ 48 w 764"/>
                  <a:gd name="T17" fmla="*/ 106 h 441"/>
                  <a:gd name="T18" fmla="*/ 42 w 764"/>
                  <a:gd name="T19" fmla="*/ 105 h 441"/>
                  <a:gd name="T20" fmla="*/ 36 w 764"/>
                  <a:gd name="T21" fmla="*/ 106 h 441"/>
                  <a:gd name="T22" fmla="*/ 12 w 764"/>
                  <a:gd name="T23" fmla="*/ 120 h 441"/>
                  <a:gd name="T24" fmla="*/ 0 w 764"/>
                  <a:gd name="T25" fmla="*/ 136 h 441"/>
                  <a:gd name="T26" fmla="*/ 12 w 764"/>
                  <a:gd name="T27" fmla="*/ 152 h 441"/>
                  <a:gd name="T28" fmla="*/ 501 w 764"/>
                  <a:gd name="T29" fmla="*/ 434 h 441"/>
                  <a:gd name="T30" fmla="*/ 528 w 764"/>
                  <a:gd name="T31" fmla="*/ 441 h 441"/>
                  <a:gd name="T32" fmla="*/ 556 w 764"/>
                  <a:gd name="T33" fmla="*/ 434 h 441"/>
                  <a:gd name="T34" fmla="*/ 753 w 764"/>
                  <a:gd name="T35" fmla="*/ 320 h 441"/>
                  <a:gd name="T36" fmla="*/ 764 w 764"/>
                  <a:gd name="T37" fmla="*/ 305 h 441"/>
                  <a:gd name="T38" fmla="*/ 753 w 764"/>
                  <a:gd name="T39" fmla="*/ 288 h 441"/>
                  <a:gd name="T40" fmla="*/ 264 w 764"/>
                  <a:gd name="T41" fmla="*/ 6 h 441"/>
                  <a:gd name="T42" fmla="*/ 236 w 764"/>
                  <a:gd name="T43" fmla="*/ 0 h 441"/>
                  <a:gd name="T44" fmla="*/ 209 w 764"/>
                  <a:gd name="T45" fmla="*/ 6 h 441"/>
                  <a:gd name="T46" fmla="*/ 185 w 764"/>
                  <a:gd name="T47" fmla="*/ 20 h 441"/>
                  <a:gd name="T48" fmla="*/ 182 w 764"/>
                  <a:gd name="T49" fmla="*/ 24 h 441"/>
                  <a:gd name="T50" fmla="*/ 185 w 764"/>
                  <a:gd name="T51" fmla="*/ 27 h 441"/>
                  <a:gd name="T52" fmla="*/ 185 w 764"/>
                  <a:gd name="T53" fmla="*/ 27 h 441"/>
                  <a:gd name="T54" fmla="*/ 185 w 764"/>
                  <a:gd name="T55" fmla="*/ 27 h 441"/>
                  <a:gd name="T56" fmla="*/ 183 w 764"/>
                  <a:gd name="T57" fmla="*/ 24 h 441"/>
                  <a:gd name="T58" fmla="*/ 185 w 764"/>
                  <a:gd name="T59" fmla="*/ 20 h 441"/>
                  <a:gd name="T60" fmla="*/ 209 w 764"/>
                  <a:gd name="T61" fmla="*/ 7 h 441"/>
                  <a:gd name="T62" fmla="*/ 236 w 764"/>
                  <a:gd name="T63" fmla="*/ 0 h 441"/>
                  <a:gd name="T64" fmla="*/ 264 w 764"/>
                  <a:gd name="T65" fmla="*/ 7 h 441"/>
                  <a:gd name="T66" fmla="*/ 753 w 764"/>
                  <a:gd name="T67" fmla="*/ 289 h 441"/>
                  <a:gd name="T68" fmla="*/ 764 w 764"/>
                  <a:gd name="T69" fmla="*/ 305 h 441"/>
                  <a:gd name="T70" fmla="*/ 753 w 764"/>
                  <a:gd name="T71" fmla="*/ 320 h 441"/>
                  <a:gd name="T72" fmla="*/ 555 w 764"/>
                  <a:gd name="T73" fmla="*/ 434 h 441"/>
                  <a:gd name="T74" fmla="*/ 528 w 764"/>
                  <a:gd name="T75" fmla="*/ 440 h 441"/>
                  <a:gd name="T76" fmla="*/ 501 w 764"/>
                  <a:gd name="T77" fmla="*/ 434 h 441"/>
                  <a:gd name="T78" fmla="*/ 12 w 764"/>
                  <a:gd name="T79" fmla="*/ 152 h 441"/>
                  <a:gd name="T80" fmla="*/ 1 w 764"/>
                  <a:gd name="T81" fmla="*/ 136 h 441"/>
                  <a:gd name="T82" fmla="*/ 12 w 764"/>
                  <a:gd name="T83" fmla="*/ 120 h 441"/>
                  <a:gd name="T84" fmla="*/ 36 w 764"/>
                  <a:gd name="T85" fmla="*/ 107 h 441"/>
                  <a:gd name="T86" fmla="*/ 42 w 764"/>
                  <a:gd name="T87" fmla="*/ 105 h 441"/>
                  <a:gd name="T88" fmla="*/ 48 w 764"/>
                  <a:gd name="T89" fmla="*/ 107 h 441"/>
                  <a:gd name="T90" fmla="*/ 50 w 764"/>
                  <a:gd name="T91" fmla="*/ 108 h 441"/>
                  <a:gd name="T92" fmla="*/ 63 w 764"/>
                  <a:gd name="T93" fmla="*/ 111 h 441"/>
                  <a:gd name="T94" fmla="*/ 76 w 764"/>
                  <a:gd name="T95" fmla="*/ 108 h 441"/>
                  <a:gd name="T96" fmla="*/ 187 w 764"/>
                  <a:gd name="T97" fmla="*/ 44 h 441"/>
                  <a:gd name="T98" fmla="*/ 193 w 764"/>
                  <a:gd name="T99" fmla="*/ 36 h 441"/>
                  <a:gd name="T100" fmla="*/ 187 w 764"/>
                  <a:gd name="T101" fmla="*/ 28 h 441"/>
                  <a:gd name="T102" fmla="*/ 185 w 764"/>
                  <a:gd name="T103" fmla="*/ 27 h 441"/>
                  <a:gd name="T104" fmla="*/ 185 w 764"/>
                  <a:gd name="T105" fmla="*/ 27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4" h="441">
                    <a:moveTo>
                      <a:pt x="185" y="27"/>
                    </a:moveTo>
                    <a:cubicBezTo>
                      <a:pt x="185" y="27"/>
                      <a:pt x="185" y="27"/>
                      <a:pt x="185" y="27"/>
                    </a:cubicBezTo>
                    <a:cubicBezTo>
                      <a:pt x="187" y="29"/>
                      <a:pt x="187" y="29"/>
                      <a:pt x="187" y="29"/>
                    </a:cubicBezTo>
                    <a:cubicBezTo>
                      <a:pt x="191" y="31"/>
                      <a:pt x="192" y="33"/>
                      <a:pt x="192" y="36"/>
                    </a:cubicBezTo>
                    <a:cubicBezTo>
                      <a:pt x="192" y="38"/>
                      <a:pt x="191" y="41"/>
                      <a:pt x="187" y="43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2" y="109"/>
                      <a:pt x="68" y="110"/>
                      <a:pt x="63" y="110"/>
                    </a:cubicBezTo>
                    <a:cubicBezTo>
                      <a:pt x="58" y="110"/>
                      <a:pt x="54" y="109"/>
                      <a:pt x="50" y="107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7" y="105"/>
                      <a:pt x="44" y="105"/>
                      <a:pt x="42" y="105"/>
                    </a:cubicBezTo>
                    <a:cubicBezTo>
                      <a:pt x="40" y="105"/>
                      <a:pt x="37" y="105"/>
                      <a:pt x="36" y="106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4" y="124"/>
                      <a:pt x="0" y="130"/>
                      <a:pt x="0" y="136"/>
                    </a:cubicBezTo>
                    <a:cubicBezTo>
                      <a:pt x="0" y="142"/>
                      <a:pt x="4" y="148"/>
                      <a:pt x="12" y="152"/>
                    </a:cubicBezTo>
                    <a:cubicBezTo>
                      <a:pt x="501" y="434"/>
                      <a:pt x="501" y="434"/>
                      <a:pt x="501" y="434"/>
                    </a:cubicBezTo>
                    <a:cubicBezTo>
                      <a:pt x="508" y="439"/>
                      <a:pt x="518" y="441"/>
                      <a:pt x="528" y="441"/>
                    </a:cubicBezTo>
                    <a:cubicBezTo>
                      <a:pt x="538" y="441"/>
                      <a:pt x="548" y="439"/>
                      <a:pt x="556" y="434"/>
                    </a:cubicBezTo>
                    <a:cubicBezTo>
                      <a:pt x="753" y="320"/>
                      <a:pt x="753" y="320"/>
                      <a:pt x="753" y="320"/>
                    </a:cubicBezTo>
                    <a:cubicBezTo>
                      <a:pt x="761" y="316"/>
                      <a:pt x="764" y="310"/>
                      <a:pt x="764" y="305"/>
                    </a:cubicBezTo>
                    <a:cubicBezTo>
                      <a:pt x="764" y="299"/>
                      <a:pt x="761" y="293"/>
                      <a:pt x="753" y="288"/>
                    </a:cubicBezTo>
                    <a:cubicBezTo>
                      <a:pt x="264" y="6"/>
                      <a:pt x="264" y="6"/>
                      <a:pt x="264" y="6"/>
                    </a:cubicBezTo>
                    <a:cubicBezTo>
                      <a:pt x="256" y="2"/>
                      <a:pt x="246" y="0"/>
                      <a:pt x="236" y="0"/>
                    </a:cubicBezTo>
                    <a:cubicBezTo>
                      <a:pt x="227" y="0"/>
                      <a:pt x="217" y="2"/>
                      <a:pt x="209" y="6"/>
                    </a:cubicBezTo>
                    <a:cubicBezTo>
                      <a:pt x="185" y="20"/>
                      <a:pt x="185" y="20"/>
                      <a:pt x="185" y="20"/>
                    </a:cubicBezTo>
                    <a:cubicBezTo>
                      <a:pt x="183" y="21"/>
                      <a:pt x="182" y="22"/>
                      <a:pt x="182" y="24"/>
                    </a:cubicBezTo>
                    <a:cubicBezTo>
                      <a:pt x="182" y="25"/>
                      <a:pt x="183" y="26"/>
                      <a:pt x="185" y="27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4" y="26"/>
                      <a:pt x="183" y="25"/>
                      <a:pt x="183" y="24"/>
                    </a:cubicBezTo>
                    <a:cubicBezTo>
                      <a:pt x="183" y="23"/>
                      <a:pt x="184" y="21"/>
                      <a:pt x="185" y="20"/>
                    </a:cubicBezTo>
                    <a:cubicBezTo>
                      <a:pt x="209" y="7"/>
                      <a:pt x="209" y="7"/>
                      <a:pt x="209" y="7"/>
                    </a:cubicBezTo>
                    <a:cubicBezTo>
                      <a:pt x="217" y="2"/>
                      <a:pt x="227" y="0"/>
                      <a:pt x="236" y="0"/>
                    </a:cubicBezTo>
                    <a:cubicBezTo>
                      <a:pt x="246" y="0"/>
                      <a:pt x="256" y="2"/>
                      <a:pt x="264" y="7"/>
                    </a:cubicBezTo>
                    <a:cubicBezTo>
                      <a:pt x="753" y="289"/>
                      <a:pt x="753" y="289"/>
                      <a:pt x="753" y="289"/>
                    </a:cubicBezTo>
                    <a:cubicBezTo>
                      <a:pt x="760" y="293"/>
                      <a:pt x="764" y="299"/>
                      <a:pt x="764" y="305"/>
                    </a:cubicBezTo>
                    <a:cubicBezTo>
                      <a:pt x="764" y="310"/>
                      <a:pt x="760" y="316"/>
                      <a:pt x="753" y="320"/>
                    </a:cubicBezTo>
                    <a:cubicBezTo>
                      <a:pt x="555" y="434"/>
                      <a:pt x="555" y="434"/>
                      <a:pt x="555" y="434"/>
                    </a:cubicBezTo>
                    <a:cubicBezTo>
                      <a:pt x="548" y="438"/>
                      <a:pt x="538" y="440"/>
                      <a:pt x="528" y="440"/>
                    </a:cubicBezTo>
                    <a:cubicBezTo>
                      <a:pt x="518" y="440"/>
                      <a:pt x="508" y="438"/>
                      <a:pt x="501" y="434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4" y="147"/>
                      <a:pt x="1" y="142"/>
                      <a:pt x="1" y="136"/>
                    </a:cubicBezTo>
                    <a:cubicBezTo>
                      <a:pt x="1" y="130"/>
                      <a:pt x="4" y="125"/>
                      <a:pt x="12" y="120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6"/>
                      <a:pt x="40" y="105"/>
                      <a:pt x="42" y="105"/>
                    </a:cubicBezTo>
                    <a:cubicBezTo>
                      <a:pt x="44" y="105"/>
                      <a:pt x="46" y="106"/>
                      <a:pt x="48" y="107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4" y="110"/>
                      <a:pt x="58" y="111"/>
                      <a:pt x="63" y="111"/>
                    </a:cubicBezTo>
                    <a:cubicBezTo>
                      <a:pt x="68" y="111"/>
                      <a:pt x="73" y="110"/>
                      <a:pt x="76" y="108"/>
                    </a:cubicBezTo>
                    <a:cubicBezTo>
                      <a:pt x="187" y="44"/>
                      <a:pt x="187" y="44"/>
                      <a:pt x="187" y="44"/>
                    </a:cubicBezTo>
                    <a:cubicBezTo>
                      <a:pt x="191" y="41"/>
                      <a:pt x="193" y="39"/>
                      <a:pt x="193" y="36"/>
                    </a:cubicBezTo>
                    <a:cubicBezTo>
                      <a:pt x="193" y="33"/>
                      <a:pt x="191" y="30"/>
                      <a:pt x="187" y="28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5" y="27"/>
                      <a:pt x="185" y="27"/>
                      <a:pt x="185" y="2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5" name="Freeform 9">
                <a:extLst>
                  <a:ext uri="{FF2B5EF4-FFF2-40B4-BE49-F238E27FC236}">
                    <a16:creationId xmlns:a16="http://schemas.microsoft.com/office/drawing/2014/main" id="{2A63A8C1-6F55-40F3-9AC1-B9E05B9243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69188" y="5649913"/>
                <a:ext cx="2217738" cy="1282700"/>
              </a:xfrm>
              <a:custGeom>
                <a:avLst/>
                <a:gdLst>
                  <a:gd name="T0" fmla="*/ 221 w 804"/>
                  <a:gd name="T1" fmla="*/ 11 h 464"/>
                  <a:gd name="T2" fmla="*/ 19 w 804"/>
                  <a:gd name="T3" fmla="*/ 127 h 464"/>
                  <a:gd name="T4" fmla="*/ 19 w 804"/>
                  <a:gd name="T5" fmla="*/ 168 h 464"/>
                  <a:gd name="T6" fmla="*/ 513 w 804"/>
                  <a:gd name="T7" fmla="*/ 453 h 464"/>
                  <a:gd name="T8" fmla="*/ 584 w 804"/>
                  <a:gd name="T9" fmla="*/ 453 h 464"/>
                  <a:gd name="T10" fmla="*/ 785 w 804"/>
                  <a:gd name="T11" fmla="*/ 337 h 464"/>
                  <a:gd name="T12" fmla="*/ 785 w 804"/>
                  <a:gd name="T13" fmla="*/ 296 h 464"/>
                  <a:gd name="T14" fmla="*/ 291 w 804"/>
                  <a:gd name="T15" fmla="*/ 11 h 464"/>
                  <a:gd name="T16" fmla="*/ 221 w 804"/>
                  <a:gd name="T17" fmla="*/ 11 h 464"/>
                  <a:gd name="T18" fmla="*/ 772 w 804"/>
                  <a:gd name="T19" fmla="*/ 301 h 464"/>
                  <a:gd name="T20" fmla="*/ 772 w 804"/>
                  <a:gd name="T21" fmla="*/ 332 h 464"/>
                  <a:gd name="T22" fmla="*/ 574 w 804"/>
                  <a:gd name="T23" fmla="*/ 446 h 464"/>
                  <a:gd name="T24" fmla="*/ 520 w 804"/>
                  <a:gd name="T25" fmla="*/ 446 h 464"/>
                  <a:gd name="T26" fmla="*/ 31 w 804"/>
                  <a:gd name="T27" fmla="*/ 164 h 464"/>
                  <a:gd name="T28" fmla="*/ 31 w 804"/>
                  <a:gd name="T29" fmla="*/ 132 h 464"/>
                  <a:gd name="T30" fmla="*/ 55 w 804"/>
                  <a:gd name="T31" fmla="*/ 118 h 464"/>
                  <a:gd name="T32" fmla="*/ 67 w 804"/>
                  <a:gd name="T33" fmla="*/ 118 h 464"/>
                  <a:gd name="T34" fmla="*/ 69 w 804"/>
                  <a:gd name="T35" fmla="*/ 119 h 464"/>
                  <a:gd name="T36" fmla="*/ 95 w 804"/>
                  <a:gd name="T37" fmla="*/ 119 h 464"/>
                  <a:gd name="T38" fmla="*/ 206 w 804"/>
                  <a:gd name="T39" fmla="*/ 55 h 464"/>
                  <a:gd name="T40" fmla="*/ 206 w 804"/>
                  <a:gd name="T41" fmla="*/ 40 h 464"/>
                  <a:gd name="T42" fmla="*/ 204 w 804"/>
                  <a:gd name="T43" fmla="*/ 39 h 464"/>
                  <a:gd name="T44" fmla="*/ 204 w 804"/>
                  <a:gd name="T45" fmla="*/ 32 h 464"/>
                  <a:gd name="T46" fmla="*/ 228 w 804"/>
                  <a:gd name="T47" fmla="*/ 18 h 464"/>
                  <a:gd name="T48" fmla="*/ 283 w 804"/>
                  <a:gd name="T49" fmla="*/ 18 h 464"/>
                  <a:gd name="T50" fmla="*/ 772 w 804"/>
                  <a:gd name="T51" fmla="*/ 301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4" h="464">
                    <a:moveTo>
                      <a:pt x="221" y="11"/>
                    </a:moveTo>
                    <a:cubicBezTo>
                      <a:pt x="19" y="127"/>
                      <a:pt x="19" y="127"/>
                      <a:pt x="19" y="127"/>
                    </a:cubicBezTo>
                    <a:cubicBezTo>
                      <a:pt x="0" y="139"/>
                      <a:pt x="0" y="157"/>
                      <a:pt x="19" y="168"/>
                    </a:cubicBezTo>
                    <a:cubicBezTo>
                      <a:pt x="513" y="453"/>
                      <a:pt x="513" y="453"/>
                      <a:pt x="513" y="453"/>
                    </a:cubicBezTo>
                    <a:cubicBezTo>
                      <a:pt x="533" y="464"/>
                      <a:pt x="564" y="464"/>
                      <a:pt x="584" y="453"/>
                    </a:cubicBezTo>
                    <a:cubicBezTo>
                      <a:pt x="785" y="337"/>
                      <a:pt x="785" y="337"/>
                      <a:pt x="785" y="337"/>
                    </a:cubicBezTo>
                    <a:cubicBezTo>
                      <a:pt x="804" y="326"/>
                      <a:pt x="804" y="308"/>
                      <a:pt x="785" y="296"/>
                    </a:cubicBezTo>
                    <a:cubicBezTo>
                      <a:pt x="291" y="11"/>
                      <a:pt x="291" y="11"/>
                      <a:pt x="291" y="11"/>
                    </a:cubicBezTo>
                    <a:cubicBezTo>
                      <a:pt x="272" y="0"/>
                      <a:pt x="240" y="0"/>
                      <a:pt x="221" y="11"/>
                    </a:cubicBezTo>
                    <a:moveTo>
                      <a:pt x="772" y="301"/>
                    </a:moveTo>
                    <a:cubicBezTo>
                      <a:pt x="787" y="309"/>
                      <a:pt x="787" y="323"/>
                      <a:pt x="772" y="332"/>
                    </a:cubicBezTo>
                    <a:cubicBezTo>
                      <a:pt x="574" y="446"/>
                      <a:pt x="574" y="446"/>
                      <a:pt x="574" y="446"/>
                    </a:cubicBezTo>
                    <a:cubicBezTo>
                      <a:pt x="559" y="455"/>
                      <a:pt x="535" y="455"/>
                      <a:pt x="520" y="446"/>
                    </a:cubicBezTo>
                    <a:cubicBezTo>
                      <a:pt x="31" y="164"/>
                      <a:pt x="31" y="164"/>
                      <a:pt x="31" y="164"/>
                    </a:cubicBezTo>
                    <a:cubicBezTo>
                      <a:pt x="16" y="155"/>
                      <a:pt x="16" y="141"/>
                      <a:pt x="31" y="132"/>
                    </a:cubicBezTo>
                    <a:cubicBezTo>
                      <a:pt x="55" y="118"/>
                      <a:pt x="55" y="118"/>
                      <a:pt x="55" y="118"/>
                    </a:cubicBezTo>
                    <a:cubicBezTo>
                      <a:pt x="58" y="116"/>
                      <a:pt x="64" y="116"/>
                      <a:pt x="67" y="118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76" y="124"/>
                      <a:pt x="88" y="124"/>
                      <a:pt x="95" y="119"/>
                    </a:cubicBezTo>
                    <a:cubicBezTo>
                      <a:pt x="206" y="55"/>
                      <a:pt x="206" y="55"/>
                      <a:pt x="206" y="55"/>
                    </a:cubicBezTo>
                    <a:cubicBezTo>
                      <a:pt x="213" y="51"/>
                      <a:pt x="213" y="44"/>
                      <a:pt x="206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37"/>
                      <a:pt x="201" y="34"/>
                      <a:pt x="204" y="32"/>
                    </a:cubicBezTo>
                    <a:cubicBezTo>
                      <a:pt x="228" y="18"/>
                      <a:pt x="228" y="18"/>
                      <a:pt x="228" y="18"/>
                    </a:cubicBezTo>
                    <a:cubicBezTo>
                      <a:pt x="243" y="9"/>
                      <a:pt x="268" y="9"/>
                      <a:pt x="283" y="18"/>
                    </a:cubicBezTo>
                    <a:cubicBezTo>
                      <a:pt x="772" y="301"/>
                      <a:pt x="772" y="301"/>
                      <a:pt x="772" y="301"/>
                    </a:cubicBezTo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6" name="Freeform 10">
                <a:extLst>
                  <a:ext uri="{FF2B5EF4-FFF2-40B4-BE49-F238E27FC236}">
                    <a16:creationId xmlns:a16="http://schemas.microsoft.com/office/drawing/2014/main" id="{D8E6E057-A774-47C6-A985-D9CD27F1D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4625" y="5837238"/>
                <a:ext cx="109538" cy="66675"/>
              </a:xfrm>
              <a:custGeom>
                <a:avLst/>
                <a:gdLst>
                  <a:gd name="T0" fmla="*/ 39 w 40"/>
                  <a:gd name="T1" fmla="*/ 4 h 24"/>
                  <a:gd name="T2" fmla="*/ 7 w 40"/>
                  <a:gd name="T3" fmla="*/ 23 h 24"/>
                  <a:gd name="T4" fmla="*/ 1 w 40"/>
                  <a:gd name="T5" fmla="*/ 23 h 24"/>
                  <a:gd name="T6" fmla="*/ 1 w 40"/>
                  <a:gd name="T7" fmla="*/ 19 h 24"/>
                  <a:gd name="T8" fmla="*/ 33 w 40"/>
                  <a:gd name="T9" fmla="*/ 1 h 24"/>
                  <a:gd name="T10" fmla="*/ 38 w 40"/>
                  <a:gd name="T11" fmla="*/ 1 h 24"/>
                  <a:gd name="T12" fmla="*/ 39 w 4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4">
                    <a:moveTo>
                      <a:pt x="39" y="4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5" y="24"/>
                      <a:pt x="3" y="24"/>
                      <a:pt x="1" y="23"/>
                    </a:cubicBezTo>
                    <a:cubicBezTo>
                      <a:pt x="0" y="22"/>
                      <a:pt x="0" y="20"/>
                      <a:pt x="1" y="19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7" y="0"/>
                      <a:pt x="38" y="1"/>
                    </a:cubicBezTo>
                    <a:cubicBezTo>
                      <a:pt x="40" y="2"/>
                      <a:pt x="40" y="4"/>
                      <a:pt x="39" y="4"/>
                    </a:cubicBez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7" name="Freeform 11">
                <a:extLst>
                  <a:ext uri="{FF2B5EF4-FFF2-40B4-BE49-F238E27FC236}">
                    <a16:creationId xmlns:a16="http://schemas.microsoft.com/office/drawing/2014/main" id="{EC713F6E-4FCA-4F9D-BD56-F70133C75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0513" y="5807075"/>
                <a:ext cx="46038" cy="28575"/>
              </a:xfrm>
              <a:custGeom>
                <a:avLst/>
                <a:gdLst>
                  <a:gd name="T0" fmla="*/ 14 w 17"/>
                  <a:gd name="T1" fmla="*/ 2 h 10"/>
                  <a:gd name="T2" fmla="*/ 14 w 17"/>
                  <a:gd name="T3" fmla="*/ 8 h 10"/>
                  <a:gd name="T4" fmla="*/ 3 w 17"/>
                  <a:gd name="T5" fmla="*/ 8 h 10"/>
                  <a:gd name="T6" fmla="*/ 3 w 17"/>
                  <a:gd name="T7" fmla="*/ 2 h 10"/>
                  <a:gd name="T8" fmla="*/ 14 w 1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4" y="2"/>
                    </a:moveTo>
                    <a:cubicBezTo>
                      <a:pt x="17" y="4"/>
                      <a:pt x="17" y="7"/>
                      <a:pt x="14" y="8"/>
                    </a:cubicBezTo>
                    <a:cubicBezTo>
                      <a:pt x="11" y="10"/>
                      <a:pt x="6" y="10"/>
                      <a:pt x="3" y="8"/>
                    </a:cubicBezTo>
                    <a:cubicBezTo>
                      <a:pt x="0" y="7"/>
                      <a:pt x="0" y="4"/>
                      <a:pt x="3" y="2"/>
                    </a:cubicBezTo>
                    <a:cubicBezTo>
                      <a:pt x="6" y="0"/>
                      <a:pt x="11" y="0"/>
                      <a:pt x="14" y="2"/>
                    </a:cubicBez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8" name="Freeform 12">
                <a:extLst>
                  <a:ext uri="{FF2B5EF4-FFF2-40B4-BE49-F238E27FC236}">
                    <a16:creationId xmlns:a16="http://schemas.microsoft.com/office/drawing/2014/main" id="{F20DACB1-2E96-4AA8-963B-649D8DD3F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950" y="6186488"/>
                <a:ext cx="39688" cy="30163"/>
              </a:xfrm>
              <a:custGeom>
                <a:avLst/>
                <a:gdLst>
                  <a:gd name="T0" fmla="*/ 12 w 14"/>
                  <a:gd name="T1" fmla="*/ 11 h 11"/>
                  <a:gd name="T2" fmla="*/ 2 w 14"/>
                  <a:gd name="T3" fmla="*/ 5 h 11"/>
                  <a:gd name="T4" fmla="*/ 0 w 14"/>
                  <a:gd name="T5" fmla="*/ 2 h 11"/>
                  <a:gd name="T6" fmla="*/ 2 w 14"/>
                  <a:gd name="T7" fmla="*/ 0 h 11"/>
                  <a:gd name="T8" fmla="*/ 12 w 14"/>
                  <a:gd name="T9" fmla="*/ 6 h 11"/>
                  <a:gd name="T10" fmla="*/ 14 w 14"/>
                  <a:gd name="T11" fmla="*/ 9 h 11"/>
                  <a:gd name="T12" fmla="*/ 12 w 14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1">
                    <a:moveTo>
                      <a:pt x="12" y="1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3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4" y="8"/>
                      <a:pt x="14" y="9"/>
                    </a:cubicBezTo>
                    <a:cubicBezTo>
                      <a:pt x="14" y="11"/>
                      <a:pt x="13" y="11"/>
                      <a:pt x="12" y="11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9" name="Freeform 13">
                <a:extLst>
                  <a:ext uri="{FF2B5EF4-FFF2-40B4-BE49-F238E27FC236}">
                    <a16:creationId xmlns:a16="http://schemas.microsoft.com/office/drawing/2014/main" id="{807B394C-053E-4AFF-8D4F-F2EC2C296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8" y="6134100"/>
                <a:ext cx="19050" cy="68263"/>
              </a:xfrm>
              <a:custGeom>
                <a:avLst/>
                <a:gdLst>
                  <a:gd name="T0" fmla="*/ 6 w 7"/>
                  <a:gd name="T1" fmla="*/ 25 h 25"/>
                  <a:gd name="T2" fmla="*/ 2 w 7"/>
                  <a:gd name="T3" fmla="*/ 22 h 25"/>
                  <a:gd name="T4" fmla="*/ 2 w 7"/>
                  <a:gd name="T5" fmla="*/ 0 h 25"/>
                  <a:gd name="T6" fmla="*/ 7 w 7"/>
                  <a:gd name="T7" fmla="*/ 3 h 25"/>
                  <a:gd name="T8" fmla="*/ 6 w 7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5">
                    <a:moveTo>
                      <a:pt x="6" y="25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6"/>
                      <a:pt x="0" y="6"/>
                      <a:pt x="2" y="0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9"/>
                      <a:pt x="5" y="19"/>
                      <a:pt x="6" y="25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0" name="Freeform 14">
                <a:extLst>
                  <a:ext uri="{FF2B5EF4-FFF2-40B4-BE49-F238E27FC236}">
                    <a16:creationId xmlns:a16="http://schemas.microsoft.com/office/drawing/2014/main" id="{6C152D93-84DB-4676-B34C-C152C45C0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900" y="6246813"/>
                <a:ext cx="77788" cy="60325"/>
              </a:xfrm>
              <a:custGeom>
                <a:avLst/>
                <a:gdLst>
                  <a:gd name="T0" fmla="*/ 25 w 28"/>
                  <a:gd name="T1" fmla="*/ 21 h 22"/>
                  <a:gd name="T2" fmla="*/ 3 w 28"/>
                  <a:gd name="T3" fmla="*/ 8 h 22"/>
                  <a:gd name="T4" fmla="*/ 0 w 28"/>
                  <a:gd name="T5" fmla="*/ 3 h 22"/>
                  <a:gd name="T6" fmla="*/ 3 w 28"/>
                  <a:gd name="T7" fmla="*/ 1 h 22"/>
                  <a:gd name="T8" fmla="*/ 25 w 28"/>
                  <a:gd name="T9" fmla="*/ 14 h 22"/>
                  <a:gd name="T10" fmla="*/ 28 w 28"/>
                  <a:gd name="T11" fmla="*/ 19 h 22"/>
                  <a:gd name="T12" fmla="*/ 25 w 28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25" y="21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7" y="14"/>
                      <a:pt x="28" y="17"/>
                      <a:pt x="28" y="19"/>
                    </a:cubicBezTo>
                    <a:cubicBezTo>
                      <a:pt x="28" y="21"/>
                      <a:pt x="27" y="22"/>
                      <a:pt x="25" y="21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1" name="Freeform 15">
                <a:extLst>
                  <a:ext uri="{FF2B5EF4-FFF2-40B4-BE49-F238E27FC236}">
                    <a16:creationId xmlns:a16="http://schemas.microsoft.com/office/drawing/2014/main" id="{9D6F25AD-B675-4A6D-BE84-C69DCC171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8" y="6299200"/>
                <a:ext cx="77788" cy="61913"/>
              </a:xfrm>
              <a:custGeom>
                <a:avLst/>
                <a:gdLst>
                  <a:gd name="T0" fmla="*/ 25 w 28"/>
                  <a:gd name="T1" fmla="*/ 21 h 22"/>
                  <a:gd name="T2" fmla="*/ 3 w 28"/>
                  <a:gd name="T3" fmla="*/ 8 h 22"/>
                  <a:gd name="T4" fmla="*/ 0 w 28"/>
                  <a:gd name="T5" fmla="*/ 3 h 22"/>
                  <a:gd name="T6" fmla="*/ 3 w 28"/>
                  <a:gd name="T7" fmla="*/ 1 h 22"/>
                  <a:gd name="T8" fmla="*/ 25 w 28"/>
                  <a:gd name="T9" fmla="*/ 14 h 22"/>
                  <a:gd name="T10" fmla="*/ 28 w 28"/>
                  <a:gd name="T11" fmla="*/ 19 h 22"/>
                  <a:gd name="T12" fmla="*/ 25 w 28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25" y="21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3" y="1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7" y="15"/>
                      <a:pt x="28" y="17"/>
                      <a:pt x="28" y="19"/>
                    </a:cubicBezTo>
                    <a:cubicBezTo>
                      <a:pt x="28" y="21"/>
                      <a:pt x="27" y="22"/>
                      <a:pt x="25" y="21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2" name="Freeform 16">
                <a:extLst>
                  <a:ext uri="{FF2B5EF4-FFF2-40B4-BE49-F238E27FC236}">
                    <a16:creationId xmlns:a16="http://schemas.microsoft.com/office/drawing/2014/main" id="{49AA2C5A-84B8-4A76-972B-2A377AB7E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7600" y="6821488"/>
                <a:ext cx="20638" cy="69850"/>
              </a:xfrm>
              <a:custGeom>
                <a:avLst/>
                <a:gdLst>
                  <a:gd name="T0" fmla="*/ 7 w 7"/>
                  <a:gd name="T1" fmla="*/ 25 h 25"/>
                  <a:gd name="T2" fmla="*/ 3 w 7"/>
                  <a:gd name="T3" fmla="*/ 22 h 25"/>
                  <a:gd name="T4" fmla="*/ 3 w 7"/>
                  <a:gd name="T5" fmla="*/ 0 h 25"/>
                  <a:gd name="T6" fmla="*/ 7 w 7"/>
                  <a:gd name="T7" fmla="*/ 3 h 25"/>
                  <a:gd name="T8" fmla="*/ 7 w 7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5">
                    <a:moveTo>
                      <a:pt x="7" y="25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5"/>
                      <a:pt x="1" y="7"/>
                      <a:pt x="3" y="0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10"/>
                      <a:pt x="5" y="18"/>
                      <a:pt x="7" y="25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3" name="Freeform 17">
                <a:extLst>
                  <a:ext uri="{FF2B5EF4-FFF2-40B4-BE49-F238E27FC236}">
                    <a16:creationId xmlns:a16="http://schemas.microsoft.com/office/drawing/2014/main" id="{FBB93F01-4BA5-42C0-BBF9-4717C2499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7825" y="6810375"/>
                <a:ext cx="14288" cy="20638"/>
              </a:xfrm>
              <a:custGeom>
                <a:avLst/>
                <a:gdLst>
                  <a:gd name="T0" fmla="*/ 5 w 5"/>
                  <a:gd name="T1" fmla="*/ 2 h 7"/>
                  <a:gd name="T2" fmla="*/ 3 w 5"/>
                  <a:gd name="T3" fmla="*/ 6 h 7"/>
                  <a:gd name="T4" fmla="*/ 0 w 5"/>
                  <a:gd name="T5" fmla="*/ 5 h 7"/>
                  <a:gd name="T6" fmla="*/ 3 w 5"/>
                  <a:gd name="T7" fmla="*/ 1 h 7"/>
                  <a:gd name="T8" fmla="*/ 5 w 5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2"/>
                    </a:moveTo>
                    <a:cubicBezTo>
                      <a:pt x="5" y="4"/>
                      <a:pt x="4" y="6"/>
                      <a:pt x="3" y="6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4" name="Freeform 18">
                <a:extLst>
                  <a:ext uri="{FF2B5EF4-FFF2-40B4-BE49-F238E27FC236}">
                    <a16:creationId xmlns:a16="http://schemas.microsoft.com/office/drawing/2014/main" id="{6FFF7013-E0D0-4922-B26A-2F835F7DE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7050" y="6727825"/>
                <a:ext cx="11113" cy="17463"/>
              </a:xfrm>
              <a:custGeom>
                <a:avLst/>
                <a:gdLst>
                  <a:gd name="T0" fmla="*/ 4 w 4"/>
                  <a:gd name="T1" fmla="*/ 2 h 6"/>
                  <a:gd name="T2" fmla="*/ 2 w 4"/>
                  <a:gd name="T3" fmla="*/ 6 h 6"/>
                  <a:gd name="T4" fmla="*/ 0 w 4"/>
                  <a:gd name="T5" fmla="*/ 4 h 6"/>
                  <a:gd name="T6" fmla="*/ 2 w 4"/>
                  <a:gd name="T7" fmla="*/ 0 h 6"/>
                  <a:gd name="T8" fmla="*/ 4 w 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cubicBezTo>
                      <a:pt x="4" y="3"/>
                      <a:pt x="3" y="5"/>
                      <a:pt x="2" y="6"/>
                    </a:cubicBezTo>
                    <a:cubicBezTo>
                      <a:pt x="1" y="6"/>
                      <a:pt x="0" y="6"/>
                      <a:pt x="0" y="4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5" name="Freeform 19">
                <a:extLst>
                  <a:ext uri="{FF2B5EF4-FFF2-40B4-BE49-F238E27FC236}">
                    <a16:creationId xmlns:a16="http://schemas.microsoft.com/office/drawing/2014/main" id="{052C0124-E475-4F1F-8941-D084AD113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9725" y="6831013"/>
                <a:ext cx="15875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6" name="Freeform 20">
                <a:extLst>
                  <a:ext uri="{FF2B5EF4-FFF2-40B4-BE49-F238E27FC236}">
                    <a16:creationId xmlns:a16="http://schemas.microsoft.com/office/drawing/2014/main" id="{48E36721-EE76-4058-86B8-BC1EAE4EB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1150" y="6846888"/>
                <a:ext cx="17463" cy="25400"/>
              </a:xfrm>
              <a:custGeom>
                <a:avLst/>
                <a:gdLst>
                  <a:gd name="T0" fmla="*/ 6 w 6"/>
                  <a:gd name="T1" fmla="*/ 2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4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7" name="Freeform 21">
                <a:extLst>
                  <a:ext uri="{FF2B5EF4-FFF2-40B4-BE49-F238E27FC236}">
                    <a16:creationId xmlns:a16="http://schemas.microsoft.com/office/drawing/2014/main" id="{6D9B30D2-1A70-47FB-8838-FC970E59F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163" y="6861175"/>
                <a:ext cx="17463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7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9"/>
                      <a:pt x="0" y="7"/>
                    </a:cubicBezTo>
                    <a:cubicBezTo>
                      <a:pt x="0" y="5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8" name="Freeform 22">
                <a:extLst>
                  <a:ext uri="{FF2B5EF4-FFF2-40B4-BE49-F238E27FC236}">
                    <a16:creationId xmlns:a16="http://schemas.microsoft.com/office/drawing/2014/main" id="{C8361D1A-245E-49EB-9211-4FAE2836C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7175" y="6877050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39" name="Freeform 23">
                <a:extLst>
                  <a:ext uri="{FF2B5EF4-FFF2-40B4-BE49-F238E27FC236}">
                    <a16:creationId xmlns:a16="http://schemas.microsoft.com/office/drawing/2014/main" id="{D9A3AA92-6285-4C90-B371-C82768E7B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8600" y="6894513"/>
                <a:ext cx="17463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E939EDD1-DECF-4A74-82AC-98974131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4788" y="6910388"/>
                <a:ext cx="15875" cy="25400"/>
              </a:xfrm>
              <a:custGeom>
                <a:avLst/>
                <a:gdLst>
                  <a:gd name="T0" fmla="*/ 6 w 6"/>
                  <a:gd name="T1" fmla="*/ 2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4"/>
                      <a:pt x="4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4" y="0"/>
                      <a:pt x="6" y="0"/>
                      <a:pt x="6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2324578A-AA16-4E48-8EF2-7831E2A76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8500" y="6623050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22DC2E9D-EFB7-4DEA-A218-DA17E9323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1513" y="6638925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4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DFC50E4D-9629-4711-95B2-FE4F9C511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2938" y="6656388"/>
                <a:ext cx="17463" cy="22225"/>
              </a:xfrm>
              <a:custGeom>
                <a:avLst/>
                <a:gdLst>
                  <a:gd name="T0" fmla="*/ 6 w 6"/>
                  <a:gd name="T1" fmla="*/ 2 h 8"/>
                  <a:gd name="T2" fmla="*/ 3 w 6"/>
                  <a:gd name="T3" fmla="*/ 7 h 8"/>
                  <a:gd name="T4" fmla="*/ 0 w 6"/>
                  <a:gd name="T5" fmla="*/ 6 h 8"/>
                  <a:gd name="T6" fmla="*/ 3 w 6"/>
                  <a:gd name="T7" fmla="*/ 1 h 8"/>
                  <a:gd name="T8" fmla="*/ 6 w 6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cubicBezTo>
                      <a:pt x="6" y="4"/>
                      <a:pt x="5" y="7"/>
                      <a:pt x="3" y="7"/>
                    </a:cubicBezTo>
                    <a:cubicBezTo>
                      <a:pt x="1" y="8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0"/>
                      <a:pt x="6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id="{90F041F6-B77A-4B71-AB6B-83CBA72C0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5950" y="6670675"/>
                <a:ext cx="15875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7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5" name="Freeform 29">
                <a:extLst>
                  <a:ext uri="{FF2B5EF4-FFF2-40B4-BE49-F238E27FC236}">
                    <a16:creationId xmlns:a16="http://schemas.microsoft.com/office/drawing/2014/main" id="{36CA2DD5-1537-477B-AD41-38BD2496F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375" y="6686550"/>
                <a:ext cx="17463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6" name="Freeform 30">
                <a:extLst>
                  <a:ext uri="{FF2B5EF4-FFF2-40B4-BE49-F238E27FC236}">
                    <a16:creationId xmlns:a16="http://schemas.microsoft.com/office/drawing/2014/main" id="{C0893174-2012-438D-B331-71D7E2F57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0388" y="6702425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4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7" name="Freeform 31">
                <a:extLst>
                  <a:ext uri="{FF2B5EF4-FFF2-40B4-BE49-F238E27FC236}">
                    <a16:creationId xmlns:a16="http://schemas.microsoft.com/office/drawing/2014/main" id="{45B3AFEA-64A1-4F6E-84B1-BB23A864B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2275" y="6746875"/>
                <a:ext cx="71438" cy="61913"/>
              </a:xfrm>
              <a:custGeom>
                <a:avLst/>
                <a:gdLst>
                  <a:gd name="T0" fmla="*/ 23 w 26"/>
                  <a:gd name="T1" fmla="*/ 10 h 22"/>
                  <a:gd name="T2" fmla="*/ 4 w 26"/>
                  <a:gd name="T3" fmla="*/ 21 h 22"/>
                  <a:gd name="T4" fmla="*/ 0 w 26"/>
                  <a:gd name="T5" fmla="*/ 19 h 22"/>
                  <a:gd name="T6" fmla="*/ 4 w 26"/>
                  <a:gd name="T7" fmla="*/ 12 h 22"/>
                  <a:gd name="T8" fmla="*/ 23 w 26"/>
                  <a:gd name="T9" fmla="*/ 1 h 22"/>
                  <a:gd name="T10" fmla="*/ 26 w 26"/>
                  <a:gd name="T11" fmla="*/ 4 h 22"/>
                  <a:gd name="T12" fmla="*/ 23 w 26"/>
                  <a:gd name="T13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23" y="10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2" y="22"/>
                      <a:pt x="0" y="21"/>
                      <a:pt x="0" y="19"/>
                    </a:cubicBezTo>
                    <a:cubicBezTo>
                      <a:pt x="0" y="16"/>
                      <a:pt x="2" y="13"/>
                      <a:pt x="4" y="1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0"/>
                      <a:pt x="26" y="1"/>
                      <a:pt x="26" y="4"/>
                    </a:cubicBezTo>
                    <a:cubicBezTo>
                      <a:pt x="26" y="6"/>
                      <a:pt x="25" y="9"/>
                      <a:pt x="23" y="10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F00B1DE9-1577-441B-9CD4-CEC889AC73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6238" y="6089650"/>
                <a:ext cx="150813" cy="100013"/>
              </a:xfrm>
              <a:custGeom>
                <a:avLst/>
                <a:gdLst>
                  <a:gd name="T0" fmla="*/ 27 w 55"/>
                  <a:gd name="T1" fmla="*/ 2 h 36"/>
                  <a:gd name="T2" fmla="*/ 16 w 55"/>
                  <a:gd name="T3" fmla="*/ 1 h 36"/>
                  <a:gd name="T4" fmla="*/ 6 w 55"/>
                  <a:gd name="T5" fmla="*/ 4 h 36"/>
                  <a:gd name="T6" fmla="*/ 0 w 55"/>
                  <a:gd name="T7" fmla="*/ 12 h 36"/>
                  <a:gd name="T8" fmla="*/ 7 w 55"/>
                  <a:gd name="T9" fmla="*/ 20 h 36"/>
                  <a:gd name="T10" fmla="*/ 20 w 55"/>
                  <a:gd name="T11" fmla="*/ 24 h 36"/>
                  <a:gd name="T12" fmla="*/ 33 w 55"/>
                  <a:gd name="T13" fmla="*/ 20 h 36"/>
                  <a:gd name="T14" fmla="*/ 38 w 55"/>
                  <a:gd name="T15" fmla="*/ 16 h 36"/>
                  <a:gd name="T16" fmla="*/ 39 w 55"/>
                  <a:gd name="T17" fmla="*/ 10 h 36"/>
                  <a:gd name="T18" fmla="*/ 39 w 55"/>
                  <a:gd name="T19" fmla="*/ 10 h 36"/>
                  <a:gd name="T20" fmla="*/ 50 w 55"/>
                  <a:gd name="T21" fmla="*/ 22 h 36"/>
                  <a:gd name="T22" fmla="*/ 44 w 55"/>
                  <a:gd name="T23" fmla="*/ 32 h 36"/>
                  <a:gd name="T24" fmla="*/ 41 w 55"/>
                  <a:gd name="T25" fmla="*/ 33 h 36"/>
                  <a:gd name="T26" fmla="*/ 37 w 55"/>
                  <a:gd name="T27" fmla="*/ 35 h 36"/>
                  <a:gd name="T28" fmla="*/ 40 w 55"/>
                  <a:gd name="T29" fmla="*/ 36 h 36"/>
                  <a:gd name="T30" fmla="*/ 46 w 55"/>
                  <a:gd name="T31" fmla="*/ 33 h 36"/>
                  <a:gd name="T32" fmla="*/ 54 w 55"/>
                  <a:gd name="T33" fmla="*/ 25 h 36"/>
                  <a:gd name="T34" fmla="*/ 52 w 55"/>
                  <a:gd name="T35" fmla="*/ 17 h 36"/>
                  <a:gd name="T36" fmla="*/ 40 w 55"/>
                  <a:gd name="T37" fmla="*/ 7 h 36"/>
                  <a:gd name="T38" fmla="*/ 27 w 55"/>
                  <a:gd name="T39" fmla="*/ 2 h 36"/>
                  <a:gd name="T40" fmla="*/ 16 w 55"/>
                  <a:gd name="T41" fmla="*/ 3 h 36"/>
                  <a:gd name="T42" fmla="*/ 25 w 55"/>
                  <a:gd name="T43" fmla="*/ 3 h 36"/>
                  <a:gd name="T44" fmla="*/ 33 w 55"/>
                  <a:gd name="T45" fmla="*/ 7 h 36"/>
                  <a:gd name="T46" fmla="*/ 36 w 55"/>
                  <a:gd name="T47" fmla="*/ 10 h 36"/>
                  <a:gd name="T48" fmla="*/ 35 w 55"/>
                  <a:gd name="T49" fmla="*/ 15 h 36"/>
                  <a:gd name="T50" fmla="*/ 31 w 55"/>
                  <a:gd name="T51" fmla="*/ 19 h 36"/>
                  <a:gd name="T52" fmla="*/ 21 w 55"/>
                  <a:gd name="T53" fmla="*/ 22 h 36"/>
                  <a:gd name="T54" fmla="*/ 10 w 55"/>
                  <a:gd name="T55" fmla="*/ 18 h 36"/>
                  <a:gd name="T56" fmla="*/ 4 w 55"/>
                  <a:gd name="T57" fmla="*/ 12 h 36"/>
                  <a:gd name="T58" fmla="*/ 8 w 55"/>
                  <a:gd name="T59" fmla="*/ 5 h 36"/>
                  <a:gd name="T60" fmla="*/ 16 w 55"/>
                  <a:gd name="T6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36">
                    <a:moveTo>
                      <a:pt x="27" y="2"/>
                    </a:moveTo>
                    <a:cubicBezTo>
                      <a:pt x="23" y="1"/>
                      <a:pt x="19" y="0"/>
                      <a:pt x="16" y="1"/>
                    </a:cubicBezTo>
                    <a:cubicBezTo>
                      <a:pt x="12" y="1"/>
                      <a:pt x="9" y="2"/>
                      <a:pt x="6" y="4"/>
                    </a:cubicBezTo>
                    <a:cubicBezTo>
                      <a:pt x="2" y="6"/>
                      <a:pt x="0" y="9"/>
                      <a:pt x="0" y="12"/>
                    </a:cubicBezTo>
                    <a:cubicBezTo>
                      <a:pt x="0" y="15"/>
                      <a:pt x="3" y="18"/>
                      <a:pt x="7" y="20"/>
                    </a:cubicBezTo>
                    <a:cubicBezTo>
                      <a:pt x="11" y="23"/>
                      <a:pt x="16" y="24"/>
                      <a:pt x="20" y="24"/>
                    </a:cubicBezTo>
                    <a:cubicBezTo>
                      <a:pt x="25" y="24"/>
                      <a:pt x="29" y="23"/>
                      <a:pt x="33" y="20"/>
                    </a:cubicBezTo>
                    <a:cubicBezTo>
                      <a:pt x="35" y="19"/>
                      <a:pt x="37" y="17"/>
                      <a:pt x="38" y="16"/>
                    </a:cubicBezTo>
                    <a:cubicBezTo>
                      <a:pt x="39" y="14"/>
                      <a:pt x="39" y="12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6" y="14"/>
                      <a:pt x="50" y="18"/>
                      <a:pt x="50" y="22"/>
                    </a:cubicBezTo>
                    <a:cubicBezTo>
                      <a:pt x="51" y="25"/>
                      <a:pt x="49" y="29"/>
                      <a:pt x="44" y="32"/>
                    </a:cubicBezTo>
                    <a:cubicBezTo>
                      <a:pt x="43" y="32"/>
                      <a:pt x="42" y="33"/>
                      <a:pt x="41" y="33"/>
                    </a:cubicBezTo>
                    <a:cubicBezTo>
                      <a:pt x="40" y="34"/>
                      <a:pt x="38" y="34"/>
                      <a:pt x="37" y="3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2" y="35"/>
                      <a:pt x="44" y="34"/>
                      <a:pt x="46" y="33"/>
                    </a:cubicBezTo>
                    <a:cubicBezTo>
                      <a:pt x="51" y="31"/>
                      <a:pt x="53" y="28"/>
                      <a:pt x="54" y="25"/>
                    </a:cubicBezTo>
                    <a:cubicBezTo>
                      <a:pt x="55" y="23"/>
                      <a:pt x="55" y="20"/>
                      <a:pt x="52" y="17"/>
                    </a:cubicBezTo>
                    <a:cubicBezTo>
                      <a:pt x="50" y="13"/>
                      <a:pt x="46" y="10"/>
                      <a:pt x="40" y="7"/>
                    </a:cubicBezTo>
                    <a:cubicBezTo>
                      <a:pt x="36" y="4"/>
                      <a:pt x="32" y="3"/>
                      <a:pt x="27" y="2"/>
                    </a:cubicBezTo>
                    <a:close/>
                    <a:moveTo>
                      <a:pt x="16" y="3"/>
                    </a:moveTo>
                    <a:cubicBezTo>
                      <a:pt x="19" y="3"/>
                      <a:pt x="22" y="3"/>
                      <a:pt x="25" y="3"/>
                    </a:cubicBezTo>
                    <a:cubicBezTo>
                      <a:pt x="28" y="4"/>
                      <a:pt x="30" y="5"/>
                      <a:pt x="33" y="7"/>
                    </a:cubicBezTo>
                    <a:cubicBezTo>
                      <a:pt x="34" y="7"/>
                      <a:pt x="35" y="9"/>
                      <a:pt x="36" y="10"/>
                    </a:cubicBezTo>
                    <a:cubicBezTo>
                      <a:pt x="36" y="12"/>
                      <a:pt x="36" y="13"/>
                      <a:pt x="35" y="15"/>
                    </a:cubicBezTo>
                    <a:cubicBezTo>
                      <a:pt x="34" y="16"/>
                      <a:pt x="33" y="18"/>
                      <a:pt x="31" y="19"/>
                    </a:cubicBezTo>
                    <a:cubicBezTo>
                      <a:pt x="28" y="21"/>
                      <a:pt x="24" y="22"/>
                      <a:pt x="21" y="22"/>
                    </a:cubicBezTo>
                    <a:cubicBezTo>
                      <a:pt x="17" y="21"/>
                      <a:pt x="13" y="20"/>
                      <a:pt x="10" y="18"/>
                    </a:cubicBezTo>
                    <a:cubicBezTo>
                      <a:pt x="6" y="16"/>
                      <a:pt x="4" y="14"/>
                      <a:pt x="4" y="12"/>
                    </a:cubicBezTo>
                    <a:cubicBezTo>
                      <a:pt x="4" y="9"/>
                      <a:pt x="5" y="7"/>
                      <a:pt x="8" y="5"/>
                    </a:cubicBezTo>
                    <a:cubicBezTo>
                      <a:pt x="11" y="4"/>
                      <a:pt x="13" y="3"/>
                      <a:pt x="16" y="3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222D8E25-4494-4FBC-BC63-B4CA590D2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5300" y="6075363"/>
                <a:ext cx="98425" cy="58738"/>
              </a:xfrm>
              <a:custGeom>
                <a:avLst/>
                <a:gdLst>
                  <a:gd name="T0" fmla="*/ 34 w 36"/>
                  <a:gd name="T1" fmla="*/ 20 h 21"/>
                  <a:gd name="T2" fmla="*/ 34 w 36"/>
                  <a:gd name="T3" fmla="*/ 17 h 21"/>
                  <a:gd name="T4" fmla="*/ 28 w 36"/>
                  <a:gd name="T5" fmla="*/ 17 h 21"/>
                  <a:gd name="T6" fmla="*/ 29 w 36"/>
                  <a:gd name="T7" fmla="*/ 20 h 21"/>
                  <a:gd name="T8" fmla="*/ 34 w 36"/>
                  <a:gd name="T9" fmla="*/ 20 h 21"/>
                  <a:gd name="T10" fmla="*/ 34 w 36"/>
                  <a:gd name="T11" fmla="*/ 20 h 21"/>
                  <a:gd name="T12" fmla="*/ 5 w 36"/>
                  <a:gd name="T13" fmla="*/ 5 h 21"/>
                  <a:gd name="T14" fmla="*/ 7 w 36"/>
                  <a:gd name="T15" fmla="*/ 5 h 21"/>
                  <a:gd name="T16" fmla="*/ 8 w 36"/>
                  <a:gd name="T17" fmla="*/ 3 h 21"/>
                  <a:gd name="T18" fmla="*/ 7 w 36"/>
                  <a:gd name="T19" fmla="*/ 1 h 21"/>
                  <a:gd name="T20" fmla="*/ 1 w 36"/>
                  <a:gd name="T21" fmla="*/ 1 h 21"/>
                  <a:gd name="T22" fmla="*/ 2 w 36"/>
                  <a:gd name="T23" fmla="*/ 4 h 21"/>
                  <a:gd name="T24" fmla="*/ 5 w 36"/>
                  <a:gd name="T25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1">
                    <a:moveTo>
                      <a:pt x="34" y="20"/>
                    </a:moveTo>
                    <a:cubicBezTo>
                      <a:pt x="36" y="19"/>
                      <a:pt x="36" y="18"/>
                      <a:pt x="34" y="17"/>
                    </a:cubicBezTo>
                    <a:cubicBezTo>
                      <a:pt x="32" y="16"/>
                      <a:pt x="30" y="16"/>
                      <a:pt x="28" y="17"/>
                    </a:cubicBezTo>
                    <a:cubicBezTo>
                      <a:pt x="27" y="18"/>
                      <a:pt x="27" y="19"/>
                      <a:pt x="29" y="20"/>
                    </a:cubicBezTo>
                    <a:cubicBezTo>
                      <a:pt x="31" y="21"/>
                      <a:pt x="33" y="21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lose/>
                    <a:moveTo>
                      <a:pt x="5" y="5"/>
                    </a:moveTo>
                    <a:cubicBezTo>
                      <a:pt x="6" y="5"/>
                      <a:pt x="7" y="5"/>
                      <a:pt x="7" y="5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7EFB35EC-50FB-4F13-9C08-0F965B0F5E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275" y="6003925"/>
                <a:ext cx="133350" cy="93663"/>
              </a:xfrm>
              <a:custGeom>
                <a:avLst/>
                <a:gdLst>
                  <a:gd name="T0" fmla="*/ 42 w 48"/>
                  <a:gd name="T1" fmla="*/ 13 h 34"/>
                  <a:gd name="T2" fmla="*/ 34 w 48"/>
                  <a:gd name="T3" fmla="*/ 18 h 34"/>
                  <a:gd name="T4" fmla="*/ 4 w 48"/>
                  <a:gd name="T5" fmla="*/ 0 h 34"/>
                  <a:gd name="T6" fmla="*/ 0 w 48"/>
                  <a:gd name="T7" fmla="*/ 2 h 34"/>
                  <a:gd name="T8" fmla="*/ 9 w 48"/>
                  <a:gd name="T9" fmla="*/ 33 h 34"/>
                  <a:gd name="T10" fmla="*/ 11 w 48"/>
                  <a:gd name="T11" fmla="*/ 34 h 34"/>
                  <a:gd name="T12" fmla="*/ 34 w 48"/>
                  <a:gd name="T13" fmla="*/ 21 h 34"/>
                  <a:gd name="T14" fmla="*/ 45 w 48"/>
                  <a:gd name="T15" fmla="*/ 28 h 34"/>
                  <a:gd name="T16" fmla="*/ 48 w 48"/>
                  <a:gd name="T17" fmla="*/ 26 h 34"/>
                  <a:gd name="T18" fmla="*/ 37 w 48"/>
                  <a:gd name="T19" fmla="*/ 19 h 34"/>
                  <a:gd name="T20" fmla="*/ 45 w 48"/>
                  <a:gd name="T21" fmla="*/ 15 h 34"/>
                  <a:gd name="T22" fmla="*/ 42 w 48"/>
                  <a:gd name="T23" fmla="*/ 13 h 34"/>
                  <a:gd name="T24" fmla="*/ 12 w 48"/>
                  <a:gd name="T25" fmla="*/ 31 h 34"/>
                  <a:gd name="T26" fmla="*/ 5 w 48"/>
                  <a:gd name="T27" fmla="*/ 9 h 34"/>
                  <a:gd name="T28" fmla="*/ 4 w 48"/>
                  <a:gd name="T29" fmla="*/ 3 h 34"/>
                  <a:gd name="T30" fmla="*/ 4 w 48"/>
                  <a:gd name="T31" fmla="*/ 3 h 34"/>
                  <a:gd name="T32" fmla="*/ 19 w 48"/>
                  <a:gd name="T33" fmla="*/ 12 h 34"/>
                  <a:gd name="T34" fmla="*/ 31 w 48"/>
                  <a:gd name="T35" fmla="*/ 20 h 34"/>
                  <a:gd name="T36" fmla="*/ 12 w 48"/>
                  <a:gd name="T37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34">
                    <a:moveTo>
                      <a:pt x="42" y="13"/>
                    </a:moveTo>
                    <a:cubicBezTo>
                      <a:pt x="34" y="18"/>
                      <a:pt x="34" y="18"/>
                      <a:pt x="34" y="1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2" y="13"/>
                      <a:pt x="42" y="13"/>
                      <a:pt x="42" y="13"/>
                    </a:cubicBezTo>
                    <a:close/>
                    <a:moveTo>
                      <a:pt x="12" y="3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8" y="6"/>
                      <a:pt x="13" y="9"/>
                      <a:pt x="19" y="12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71B3AFD3-7AA1-4685-AE35-BFFC4048B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888" y="5956300"/>
                <a:ext cx="141288" cy="77788"/>
              </a:xfrm>
              <a:custGeom>
                <a:avLst/>
                <a:gdLst>
                  <a:gd name="T0" fmla="*/ 6 w 51"/>
                  <a:gd name="T1" fmla="*/ 0 h 28"/>
                  <a:gd name="T2" fmla="*/ 3 w 51"/>
                  <a:gd name="T3" fmla="*/ 2 h 28"/>
                  <a:gd name="T4" fmla="*/ 0 w 51"/>
                  <a:gd name="T5" fmla="*/ 14 h 28"/>
                  <a:gd name="T6" fmla="*/ 4 w 51"/>
                  <a:gd name="T7" fmla="*/ 14 h 28"/>
                  <a:gd name="T8" fmla="*/ 6 w 51"/>
                  <a:gd name="T9" fmla="*/ 5 h 28"/>
                  <a:gd name="T10" fmla="*/ 6 w 51"/>
                  <a:gd name="T11" fmla="*/ 4 h 28"/>
                  <a:gd name="T12" fmla="*/ 15 w 51"/>
                  <a:gd name="T13" fmla="*/ 9 h 28"/>
                  <a:gd name="T14" fmla="*/ 48 w 51"/>
                  <a:gd name="T15" fmla="*/ 28 h 28"/>
                  <a:gd name="T16" fmla="*/ 51 w 51"/>
                  <a:gd name="T17" fmla="*/ 26 h 28"/>
                  <a:gd name="T18" fmla="*/ 6 w 51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8">
                    <a:moveTo>
                      <a:pt x="6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6" y="8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9" y="6"/>
                      <a:pt x="12" y="7"/>
                      <a:pt x="15" y="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2" name="Freeform 36">
                <a:extLst>
                  <a:ext uri="{FF2B5EF4-FFF2-40B4-BE49-F238E27FC236}">
                    <a16:creationId xmlns:a16="http://schemas.microsoft.com/office/drawing/2014/main" id="{11B02722-D35B-476D-94CA-47FD5AAF2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1938" y="6626225"/>
                <a:ext cx="234950" cy="134938"/>
              </a:xfrm>
              <a:custGeom>
                <a:avLst/>
                <a:gdLst>
                  <a:gd name="T0" fmla="*/ 84 w 85"/>
                  <a:gd name="T1" fmla="*/ 2 h 49"/>
                  <a:gd name="T2" fmla="*/ 3 w 85"/>
                  <a:gd name="T3" fmla="*/ 48 h 49"/>
                  <a:gd name="T4" fmla="*/ 1 w 85"/>
                  <a:gd name="T5" fmla="*/ 48 h 49"/>
                  <a:gd name="T6" fmla="*/ 1 w 85"/>
                  <a:gd name="T7" fmla="*/ 47 h 49"/>
                  <a:gd name="T8" fmla="*/ 82 w 85"/>
                  <a:gd name="T9" fmla="*/ 0 h 49"/>
                  <a:gd name="T10" fmla="*/ 84 w 85"/>
                  <a:gd name="T11" fmla="*/ 0 h 49"/>
                  <a:gd name="T12" fmla="*/ 84 w 85"/>
                  <a:gd name="T1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49">
                    <a:moveTo>
                      <a:pt x="84" y="2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2" y="49"/>
                      <a:pt x="1" y="49"/>
                      <a:pt x="1" y="48"/>
                    </a:cubicBezTo>
                    <a:cubicBezTo>
                      <a:pt x="0" y="48"/>
                      <a:pt x="0" y="47"/>
                      <a:pt x="1" y="47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3" y="0"/>
                      <a:pt x="84" y="0"/>
                    </a:cubicBezTo>
                    <a:cubicBezTo>
                      <a:pt x="85" y="0"/>
                      <a:pt x="85" y="1"/>
                      <a:pt x="84" y="2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25C48622-0A10-454F-B93B-0B70EEBFC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7350" y="5970588"/>
                <a:ext cx="101600" cy="58738"/>
              </a:xfrm>
              <a:custGeom>
                <a:avLst/>
                <a:gdLst>
                  <a:gd name="T0" fmla="*/ 37 w 37"/>
                  <a:gd name="T1" fmla="*/ 11 h 21"/>
                  <a:gd name="T2" fmla="*/ 19 w 37"/>
                  <a:gd name="T3" fmla="*/ 21 h 21"/>
                  <a:gd name="T4" fmla="*/ 16 w 37"/>
                  <a:gd name="T5" fmla="*/ 21 h 21"/>
                  <a:gd name="T6" fmla="*/ 1 w 37"/>
                  <a:gd name="T7" fmla="*/ 12 h 21"/>
                  <a:gd name="T8" fmla="*/ 1 w 37"/>
                  <a:gd name="T9" fmla="*/ 10 h 21"/>
                  <a:gd name="T10" fmla="*/ 19 w 37"/>
                  <a:gd name="T11" fmla="*/ 0 h 21"/>
                  <a:gd name="T12" fmla="*/ 22 w 37"/>
                  <a:gd name="T13" fmla="*/ 0 h 21"/>
                  <a:gd name="T14" fmla="*/ 36 w 37"/>
                  <a:gd name="T15" fmla="*/ 9 h 21"/>
                  <a:gd name="T16" fmla="*/ 37 w 37"/>
                  <a:gd name="T1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1">
                    <a:moveTo>
                      <a:pt x="37" y="1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1"/>
                      <a:pt x="1" y="1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1" y="0"/>
                      <a:pt x="22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10"/>
                      <a:pt x="37" y="1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52A25176-EC02-492E-B990-2C96BAECD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934075"/>
                <a:ext cx="66675" cy="50800"/>
              </a:xfrm>
              <a:custGeom>
                <a:avLst/>
                <a:gdLst>
                  <a:gd name="T0" fmla="*/ 18 w 24"/>
                  <a:gd name="T1" fmla="*/ 16 h 18"/>
                  <a:gd name="T2" fmla="*/ 12 w 24"/>
                  <a:gd name="T3" fmla="*/ 15 h 18"/>
                  <a:gd name="T4" fmla="*/ 7 w 24"/>
                  <a:gd name="T5" fmla="*/ 12 h 18"/>
                  <a:gd name="T6" fmla="*/ 7 w 24"/>
                  <a:gd name="T7" fmla="*/ 4 h 18"/>
                  <a:gd name="T8" fmla="*/ 19 w 24"/>
                  <a:gd name="T9" fmla="*/ 4 h 18"/>
                  <a:gd name="T10" fmla="*/ 21 w 24"/>
                  <a:gd name="T11" fmla="*/ 6 h 18"/>
                  <a:gd name="T12" fmla="*/ 24 w 24"/>
                  <a:gd name="T13" fmla="*/ 4 h 18"/>
                  <a:gd name="T14" fmla="*/ 21 w 24"/>
                  <a:gd name="T15" fmla="*/ 3 h 18"/>
                  <a:gd name="T16" fmla="*/ 4 w 24"/>
                  <a:gd name="T17" fmla="*/ 3 h 18"/>
                  <a:gd name="T18" fmla="*/ 4 w 24"/>
                  <a:gd name="T19" fmla="*/ 13 h 18"/>
                  <a:gd name="T20" fmla="*/ 10 w 24"/>
                  <a:gd name="T21" fmla="*/ 16 h 18"/>
                  <a:gd name="T22" fmla="*/ 21 w 24"/>
                  <a:gd name="T23" fmla="*/ 18 h 18"/>
                  <a:gd name="T24" fmla="*/ 18 w 24"/>
                  <a:gd name="T25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18">
                    <a:moveTo>
                      <a:pt x="18" y="16"/>
                    </a:moveTo>
                    <a:cubicBezTo>
                      <a:pt x="16" y="16"/>
                      <a:pt x="14" y="16"/>
                      <a:pt x="12" y="1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0"/>
                      <a:pt x="3" y="6"/>
                      <a:pt x="7" y="4"/>
                    </a:cubicBezTo>
                    <a:cubicBezTo>
                      <a:pt x="10" y="2"/>
                      <a:pt x="16" y="2"/>
                      <a:pt x="19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7" y="0"/>
                      <a:pt x="9" y="0"/>
                      <a:pt x="4" y="3"/>
                    </a:cubicBezTo>
                    <a:cubicBezTo>
                      <a:pt x="0" y="6"/>
                      <a:pt x="0" y="10"/>
                      <a:pt x="4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3" y="18"/>
                      <a:pt x="17" y="18"/>
                      <a:pt x="21" y="18"/>
                    </a:cubicBez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4B637D67-468B-4B34-BA67-4FFB21459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725" y="6264275"/>
                <a:ext cx="47625" cy="30163"/>
              </a:xfrm>
              <a:custGeom>
                <a:avLst/>
                <a:gdLst>
                  <a:gd name="T0" fmla="*/ 14 w 17"/>
                  <a:gd name="T1" fmla="*/ 4 h 11"/>
                  <a:gd name="T2" fmla="*/ 11 w 17"/>
                  <a:gd name="T3" fmla="*/ 4 h 11"/>
                  <a:gd name="T4" fmla="*/ 8 w 17"/>
                  <a:gd name="T5" fmla="*/ 5 h 11"/>
                  <a:gd name="T6" fmla="*/ 6 w 17"/>
                  <a:gd name="T7" fmla="*/ 5 h 11"/>
                  <a:gd name="T8" fmla="*/ 4 w 17"/>
                  <a:gd name="T9" fmla="*/ 5 h 11"/>
                  <a:gd name="T10" fmla="*/ 3 w 17"/>
                  <a:gd name="T11" fmla="*/ 5 h 11"/>
                  <a:gd name="T12" fmla="*/ 2 w 17"/>
                  <a:gd name="T13" fmla="*/ 3 h 11"/>
                  <a:gd name="T14" fmla="*/ 3 w 17"/>
                  <a:gd name="T15" fmla="*/ 2 h 11"/>
                  <a:gd name="T16" fmla="*/ 7 w 17"/>
                  <a:gd name="T17" fmla="*/ 0 h 11"/>
                  <a:gd name="T18" fmla="*/ 6 w 17"/>
                  <a:gd name="T19" fmla="*/ 0 h 11"/>
                  <a:gd name="T20" fmla="*/ 2 w 17"/>
                  <a:gd name="T21" fmla="*/ 1 h 11"/>
                  <a:gd name="T22" fmla="*/ 1 w 17"/>
                  <a:gd name="T23" fmla="*/ 3 h 11"/>
                  <a:gd name="T24" fmla="*/ 2 w 17"/>
                  <a:gd name="T25" fmla="*/ 5 h 11"/>
                  <a:gd name="T26" fmla="*/ 4 w 17"/>
                  <a:gd name="T27" fmla="*/ 6 h 11"/>
                  <a:gd name="T28" fmla="*/ 8 w 17"/>
                  <a:gd name="T29" fmla="*/ 5 h 11"/>
                  <a:gd name="T30" fmla="*/ 11 w 17"/>
                  <a:gd name="T31" fmla="*/ 5 h 11"/>
                  <a:gd name="T32" fmla="*/ 13 w 17"/>
                  <a:gd name="T33" fmla="*/ 5 h 11"/>
                  <a:gd name="T34" fmla="*/ 14 w 17"/>
                  <a:gd name="T35" fmla="*/ 5 h 11"/>
                  <a:gd name="T36" fmla="*/ 15 w 17"/>
                  <a:gd name="T37" fmla="*/ 7 h 11"/>
                  <a:gd name="T38" fmla="*/ 14 w 17"/>
                  <a:gd name="T39" fmla="*/ 9 h 11"/>
                  <a:gd name="T40" fmla="*/ 10 w 17"/>
                  <a:gd name="T41" fmla="*/ 10 h 11"/>
                  <a:gd name="T42" fmla="*/ 11 w 17"/>
                  <a:gd name="T43" fmla="*/ 11 h 11"/>
                  <a:gd name="T44" fmla="*/ 15 w 17"/>
                  <a:gd name="T45" fmla="*/ 9 h 11"/>
                  <a:gd name="T46" fmla="*/ 17 w 17"/>
                  <a:gd name="T47" fmla="*/ 7 h 11"/>
                  <a:gd name="T48" fmla="*/ 15 w 17"/>
                  <a:gd name="T49" fmla="*/ 5 h 11"/>
                  <a:gd name="T50" fmla="*/ 14 w 17"/>
                  <a:gd name="T5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11">
                    <a:moveTo>
                      <a:pt x="14" y="4"/>
                    </a:moveTo>
                    <a:cubicBezTo>
                      <a:pt x="13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8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2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7" y="6"/>
                      <a:pt x="8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6"/>
                      <a:pt x="16" y="6"/>
                      <a:pt x="15" y="7"/>
                    </a:cubicBezTo>
                    <a:cubicBezTo>
                      <a:pt x="15" y="7"/>
                      <a:pt x="15" y="8"/>
                      <a:pt x="14" y="9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3" y="10"/>
                      <a:pt x="15" y="9"/>
                    </a:cubicBezTo>
                    <a:cubicBezTo>
                      <a:pt x="16" y="8"/>
                      <a:pt x="17" y="8"/>
                      <a:pt x="17" y="7"/>
                    </a:cubicBezTo>
                    <a:cubicBezTo>
                      <a:pt x="17" y="6"/>
                      <a:pt x="16" y="5"/>
                      <a:pt x="15" y="5"/>
                    </a:cubicBezTo>
                    <a:cubicBezTo>
                      <a:pt x="15" y="4"/>
                      <a:pt x="14" y="4"/>
                      <a:pt x="14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7589D2E9-0F6C-40BF-AFFA-FD753EBE1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063" y="6253163"/>
                <a:ext cx="44450" cy="23813"/>
              </a:xfrm>
              <a:custGeom>
                <a:avLst/>
                <a:gdLst>
                  <a:gd name="T0" fmla="*/ 0 w 16"/>
                  <a:gd name="T1" fmla="*/ 4 h 9"/>
                  <a:gd name="T2" fmla="*/ 6 w 16"/>
                  <a:gd name="T3" fmla="*/ 7 h 9"/>
                  <a:gd name="T4" fmla="*/ 12 w 16"/>
                  <a:gd name="T5" fmla="*/ 7 h 9"/>
                  <a:gd name="T6" fmla="*/ 14 w 16"/>
                  <a:gd name="T7" fmla="*/ 5 h 9"/>
                  <a:gd name="T8" fmla="*/ 14 w 16"/>
                  <a:gd name="T9" fmla="*/ 5 h 9"/>
                  <a:gd name="T10" fmla="*/ 15 w 16"/>
                  <a:gd name="T11" fmla="*/ 5 h 9"/>
                  <a:gd name="T12" fmla="*/ 16 w 16"/>
                  <a:gd name="T13" fmla="*/ 5 h 9"/>
                  <a:gd name="T14" fmla="*/ 7 w 16"/>
                  <a:gd name="T15" fmla="*/ 0 h 9"/>
                  <a:gd name="T16" fmla="*/ 6 w 16"/>
                  <a:gd name="T17" fmla="*/ 0 h 9"/>
                  <a:gd name="T18" fmla="*/ 11 w 16"/>
                  <a:gd name="T19" fmla="*/ 3 h 9"/>
                  <a:gd name="T20" fmla="*/ 13 w 16"/>
                  <a:gd name="T21" fmla="*/ 5 h 9"/>
                  <a:gd name="T22" fmla="*/ 12 w 16"/>
                  <a:gd name="T23" fmla="*/ 7 h 9"/>
                  <a:gd name="T24" fmla="*/ 9 w 16"/>
                  <a:gd name="T25" fmla="*/ 8 h 9"/>
                  <a:gd name="T26" fmla="*/ 6 w 16"/>
                  <a:gd name="T27" fmla="*/ 7 h 9"/>
                  <a:gd name="T28" fmla="*/ 1 w 16"/>
                  <a:gd name="T29" fmla="*/ 3 h 9"/>
                  <a:gd name="T30" fmla="*/ 0 w 16"/>
                  <a:gd name="T3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9">
                    <a:moveTo>
                      <a:pt x="0" y="4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8" y="9"/>
                      <a:pt x="10" y="9"/>
                      <a:pt x="12" y="7"/>
                    </a:cubicBezTo>
                    <a:cubicBezTo>
                      <a:pt x="14" y="7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4"/>
                      <a:pt x="13" y="4"/>
                      <a:pt x="13" y="5"/>
                    </a:cubicBezTo>
                    <a:cubicBezTo>
                      <a:pt x="13" y="6"/>
                      <a:pt x="13" y="6"/>
                      <a:pt x="12" y="7"/>
                    </a:cubicBezTo>
                    <a:cubicBezTo>
                      <a:pt x="11" y="7"/>
                      <a:pt x="10" y="8"/>
                      <a:pt x="9" y="8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7" name="Freeform 41">
                <a:extLst>
                  <a:ext uri="{FF2B5EF4-FFF2-40B4-BE49-F238E27FC236}">
                    <a16:creationId xmlns:a16="http://schemas.microsoft.com/office/drawing/2014/main" id="{F8DEDB9E-A420-4814-B3BF-9FAE0DCDB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7050" y="6235700"/>
                <a:ext cx="44450" cy="25400"/>
              </a:xfrm>
              <a:custGeom>
                <a:avLst/>
                <a:gdLst>
                  <a:gd name="T0" fmla="*/ 16 w 16"/>
                  <a:gd name="T1" fmla="*/ 5 h 9"/>
                  <a:gd name="T2" fmla="*/ 10 w 16"/>
                  <a:gd name="T3" fmla="*/ 2 h 9"/>
                  <a:gd name="T4" fmla="*/ 4 w 16"/>
                  <a:gd name="T5" fmla="*/ 1 h 9"/>
                  <a:gd name="T6" fmla="*/ 2 w 16"/>
                  <a:gd name="T7" fmla="*/ 4 h 9"/>
                  <a:gd name="T8" fmla="*/ 2 w 16"/>
                  <a:gd name="T9" fmla="*/ 4 h 9"/>
                  <a:gd name="T10" fmla="*/ 1 w 16"/>
                  <a:gd name="T11" fmla="*/ 4 h 9"/>
                  <a:gd name="T12" fmla="*/ 0 w 16"/>
                  <a:gd name="T13" fmla="*/ 4 h 9"/>
                  <a:gd name="T14" fmla="*/ 9 w 16"/>
                  <a:gd name="T15" fmla="*/ 9 h 9"/>
                  <a:gd name="T16" fmla="*/ 10 w 16"/>
                  <a:gd name="T17" fmla="*/ 9 h 9"/>
                  <a:gd name="T18" fmla="*/ 5 w 16"/>
                  <a:gd name="T19" fmla="*/ 6 h 9"/>
                  <a:gd name="T20" fmla="*/ 3 w 16"/>
                  <a:gd name="T21" fmla="*/ 4 h 9"/>
                  <a:gd name="T22" fmla="*/ 5 w 16"/>
                  <a:gd name="T23" fmla="*/ 2 h 9"/>
                  <a:gd name="T24" fmla="*/ 7 w 16"/>
                  <a:gd name="T25" fmla="*/ 1 h 9"/>
                  <a:gd name="T26" fmla="*/ 10 w 16"/>
                  <a:gd name="T27" fmla="*/ 2 h 9"/>
                  <a:gd name="T28" fmla="*/ 16 w 16"/>
                  <a:gd name="T29" fmla="*/ 6 h 9"/>
                  <a:gd name="T30" fmla="*/ 16 w 16"/>
                  <a:gd name="T3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9">
                    <a:moveTo>
                      <a:pt x="16" y="5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3" y="3"/>
                      <a:pt x="3" y="3"/>
                      <a:pt x="5" y="2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8" y="1"/>
                      <a:pt x="9" y="2"/>
                      <a:pt x="10" y="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8" name="Freeform 42">
                <a:extLst>
                  <a:ext uri="{FF2B5EF4-FFF2-40B4-BE49-F238E27FC236}">
                    <a16:creationId xmlns:a16="http://schemas.microsoft.com/office/drawing/2014/main" id="{6480AB64-9C94-421B-8D8D-E2C23EFD29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80388" y="6213475"/>
                <a:ext cx="41275" cy="30163"/>
              </a:xfrm>
              <a:custGeom>
                <a:avLst/>
                <a:gdLst>
                  <a:gd name="T0" fmla="*/ 0 w 15"/>
                  <a:gd name="T1" fmla="*/ 6 h 11"/>
                  <a:gd name="T2" fmla="*/ 2 w 15"/>
                  <a:gd name="T3" fmla="*/ 9 h 11"/>
                  <a:gd name="T4" fmla="*/ 7 w 15"/>
                  <a:gd name="T5" fmla="*/ 10 h 11"/>
                  <a:gd name="T6" fmla="*/ 11 w 15"/>
                  <a:gd name="T7" fmla="*/ 9 h 11"/>
                  <a:gd name="T8" fmla="*/ 12 w 15"/>
                  <a:gd name="T9" fmla="*/ 7 h 11"/>
                  <a:gd name="T10" fmla="*/ 12 w 15"/>
                  <a:gd name="T11" fmla="*/ 7 h 11"/>
                  <a:gd name="T12" fmla="*/ 14 w 15"/>
                  <a:gd name="T13" fmla="*/ 7 h 11"/>
                  <a:gd name="T14" fmla="*/ 15 w 15"/>
                  <a:gd name="T15" fmla="*/ 7 h 11"/>
                  <a:gd name="T16" fmla="*/ 1 w 15"/>
                  <a:gd name="T17" fmla="*/ 0 h 11"/>
                  <a:gd name="T18" fmla="*/ 1 w 15"/>
                  <a:gd name="T19" fmla="*/ 0 h 11"/>
                  <a:gd name="T20" fmla="*/ 4 w 15"/>
                  <a:gd name="T21" fmla="*/ 2 h 11"/>
                  <a:gd name="T22" fmla="*/ 6 w 15"/>
                  <a:gd name="T23" fmla="*/ 3 h 11"/>
                  <a:gd name="T24" fmla="*/ 6 w 15"/>
                  <a:gd name="T25" fmla="*/ 3 h 11"/>
                  <a:gd name="T26" fmla="*/ 3 w 15"/>
                  <a:gd name="T27" fmla="*/ 3 h 11"/>
                  <a:gd name="T28" fmla="*/ 1 w 15"/>
                  <a:gd name="T29" fmla="*/ 4 h 11"/>
                  <a:gd name="T30" fmla="*/ 0 w 15"/>
                  <a:gd name="T31" fmla="*/ 6 h 11"/>
                  <a:gd name="T32" fmla="*/ 5 w 15"/>
                  <a:gd name="T33" fmla="*/ 4 h 11"/>
                  <a:gd name="T34" fmla="*/ 9 w 15"/>
                  <a:gd name="T35" fmla="*/ 5 h 11"/>
                  <a:gd name="T36" fmla="*/ 9 w 15"/>
                  <a:gd name="T37" fmla="*/ 5 h 11"/>
                  <a:gd name="T38" fmla="*/ 12 w 15"/>
                  <a:gd name="T39" fmla="*/ 7 h 11"/>
                  <a:gd name="T40" fmla="*/ 10 w 15"/>
                  <a:gd name="T41" fmla="*/ 9 h 11"/>
                  <a:gd name="T42" fmla="*/ 3 w 15"/>
                  <a:gd name="T43" fmla="*/ 9 h 11"/>
                  <a:gd name="T44" fmla="*/ 1 w 15"/>
                  <a:gd name="T45" fmla="*/ 6 h 11"/>
                  <a:gd name="T46" fmla="*/ 2 w 15"/>
                  <a:gd name="T47" fmla="*/ 4 h 11"/>
                  <a:gd name="T48" fmla="*/ 5 w 15"/>
                  <a:gd name="T4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" h="11">
                    <a:moveTo>
                      <a:pt x="0" y="6"/>
                    </a:moveTo>
                    <a:cubicBezTo>
                      <a:pt x="0" y="7"/>
                      <a:pt x="1" y="8"/>
                      <a:pt x="2" y="9"/>
                    </a:cubicBezTo>
                    <a:cubicBezTo>
                      <a:pt x="4" y="10"/>
                      <a:pt x="5" y="10"/>
                      <a:pt x="7" y="10"/>
                    </a:cubicBezTo>
                    <a:cubicBezTo>
                      <a:pt x="8" y="11"/>
                      <a:pt x="10" y="10"/>
                      <a:pt x="11" y="9"/>
                    </a:cubicBezTo>
                    <a:cubicBezTo>
                      <a:pt x="12" y="9"/>
                      <a:pt x="13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4" y="3"/>
                      <a:pt x="3" y="3"/>
                    </a:cubicBezTo>
                    <a:cubicBezTo>
                      <a:pt x="3" y="3"/>
                      <a:pt x="2" y="4"/>
                      <a:pt x="1" y="4"/>
                    </a:cubicBezTo>
                    <a:cubicBezTo>
                      <a:pt x="0" y="5"/>
                      <a:pt x="0" y="6"/>
                      <a:pt x="0" y="6"/>
                    </a:cubicBezTo>
                    <a:close/>
                    <a:moveTo>
                      <a:pt x="5" y="4"/>
                    </a:move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1" y="6"/>
                      <a:pt x="11" y="7"/>
                      <a:pt x="12" y="7"/>
                    </a:cubicBezTo>
                    <a:cubicBezTo>
                      <a:pt x="12" y="8"/>
                      <a:pt x="11" y="8"/>
                      <a:pt x="10" y="9"/>
                    </a:cubicBezTo>
                    <a:cubicBezTo>
                      <a:pt x="8" y="10"/>
                      <a:pt x="6" y="10"/>
                      <a:pt x="3" y="9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3" y="4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59" name="Freeform 43">
                <a:extLst>
                  <a:ext uri="{FF2B5EF4-FFF2-40B4-BE49-F238E27FC236}">
                    <a16:creationId xmlns:a16="http://schemas.microsoft.com/office/drawing/2014/main" id="{EBFEC3F1-07C5-485E-8C1F-BF73F07E3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5788" y="6205538"/>
                <a:ext cx="41275" cy="22225"/>
              </a:xfrm>
              <a:custGeom>
                <a:avLst/>
                <a:gdLst>
                  <a:gd name="T0" fmla="*/ 15 w 15"/>
                  <a:gd name="T1" fmla="*/ 5 h 8"/>
                  <a:gd name="T2" fmla="*/ 9 w 15"/>
                  <a:gd name="T3" fmla="*/ 1 h 8"/>
                  <a:gd name="T4" fmla="*/ 6 w 15"/>
                  <a:gd name="T5" fmla="*/ 0 h 8"/>
                  <a:gd name="T6" fmla="*/ 3 w 15"/>
                  <a:gd name="T7" fmla="*/ 1 h 8"/>
                  <a:gd name="T8" fmla="*/ 0 w 15"/>
                  <a:gd name="T9" fmla="*/ 3 h 8"/>
                  <a:gd name="T10" fmla="*/ 1 w 15"/>
                  <a:gd name="T11" fmla="*/ 4 h 8"/>
                  <a:gd name="T12" fmla="*/ 3 w 15"/>
                  <a:gd name="T13" fmla="*/ 2 h 8"/>
                  <a:gd name="T14" fmla="*/ 6 w 15"/>
                  <a:gd name="T15" fmla="*/ 1 h 8"/>
                  <a:gd name="T16" fmla="*/ 8 w 15"/>
                  <a:gd name="T17" fmla="*/ 2 h 8"/>
                  <a:gd name="T18" fmla="*/ 9 w 15"/>
                  <a:gd name="T19" fmla="*/ 2 h 8"/>
                  <a:gd name="T20" fmla="*/ 7 w 15"/>
                  <a:gd name="T21" fmla="*/ 3 h 8"/>
                  <a:gd name="T22" fmla="*/ 5 w 15"/>
                  <a:gd name="T23" fmla="*/ 6 h 8"/>
                  <a:gd name="T24" fmla="*/ 6 w 15"/>
                  <a:gd name="T25" fmla="*/ 7 h 8"/>
                  <a:gd name="T26" fmla="*/ 8 w 15"/>
                  <a:gd name="T27" fmla="*/ 8 h 8"/>
                  <a:gd name="T28" fmla="*/ 11 w 15"/>
                  <a:gd name="T29" fmla="*/ 7 h 8"/>
                  <a:gd name="T30" fmla="*/ 12 w 15"/>
                  <a:gd name="T31" fmla="*/ 6 h 8"/>
                  <a:gd name="T32" fmla="*/ 13 w 15"/>
                  <a:gd name="T33" fmla="*/ 4 h 8"/>
                  <a:gd name="T34" fmla="*/ 13 w 15"/>
                  <a:gd name="T35" fmla="*/ 4 h 8"/>
                  <a:gd name="T36" fmla="*/ 14 w 15"/>
                  <a:gd name="T37" fmla="*/ 5 h 8"/>
                  <a:gd name="T38" fmla="*/ 15 w 15"/>
                  <a:gd name="T39" fmla="*/ 5 h 8"/>
                  <a:gd name="T40" fmla="*/ 8 w 15"/>
                  <a:gd name="T41" fmla="*/ 7 h 8"/>
                  <a:gd name="T42" fmla="*/ 6 w 15"/>
                  <a:gd name="T43" fmla="*/ 7 h 8"/>
                  <a:gd name="T44" fmla="*/ 6 w 15"/>
                  <a:gd name="T45" fmla="*/ 5 h 8"/>
                  <a:gd name="T46" fmla="*/ 8 w 15"/>
                  <a:gd name="T47" fmla="*/ 4 h 8"/>
                  <a:gd name="T48" fmla="*/ 9 w 15"/>
                  <a:gd name="T49" fmla="*/ 3 h 8"/>
                  <a:gd name="T50" fmla="*/ 10 w 15"/>
                  <a:gd name="T51" fmla="*/ 3 h 8"/>
                  <a:gd name="T52" fmla="*/ 12 w 15"/>
                  <a:gd name="T53" fmla="*/ 5 h 8"/>
                  <a:gd name="T54" fmla="*/ 10 w 15"/>
                  <a:gd name="T55" fmla="*/ 7 h 8"/>
                  <a:gd name="T56" fmla="*/ 8 w 15"/>
                  <a:gd name="T5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" h="8">
                    <a:moveTo>
                      <a:pt x="15" y="5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8"/>
                      <a:pt x="7" y="8"/>
                      <a:pt x="8" y="8"/>
                    </a:cubicBezTo>
                    <a:cubicBezTo>
                      <a:pt x="9" y="8"/>
                      <a:pt x="10" y="8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7" y="4"/>
                      <a:pt x="8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4"/>
                      <a:pt x="12" y="4"/>
                      <a:pt x="12" y="5"/>
                    </a:cubicBezTo>
                    <a:cubicBezTo>
                      <a:pt x="12" y="6"/>
                      <a:pt x="11" y="6"/>
                      <a:pt x="10" y="7"/>
                    </a:cubicBezTo>
                    <a:cubicBezTo>
                      <a:pt x="10" y="7"/>
                      <a:pt x="9" y="7"/>
                      <a:pt x="8" y="7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0" name="Freeform 44">
                <a:extLst>
                  <a:ext uri="{FF2B5EF4-FFF2-40B4-BE49-F238E27FC236}">
                    <a16:creationId xmlns:a16="http://schemas.microsoft.com/office/drawing/2014/main" id="{FC12870D-18DA-43DA-8C6B-A9FE6978E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4838" y="6189663"/>
                <a:ext cx="44450" cy="31750"/>
              </a:xfrm>
              <a:custGeom>
                <a:avLst/>
                <a:gdLst>
                  <a:gd name="T0" fmla="*/ 13 w 16"/>
                  <a:gd name="T1" fmla="*/ 8 h 12"/>
                  <a:gd name="T2" fmla="*/ 14 w 16"/>
                  <a:gd name="T3" fmla="*/ 9 h 12"/>
                  <a:gd name="T4" fmla="*/ 14 w 16"/>
                  <a:gd name="T5" fmla="*/ 10 h 12"/>
                  <a:gd name="T6" fmla="*/ 14 w 16"/>
                  <a:gd name="T7" fmla="*/ 11 h 12"/>
                  <a:gd name="T8" fmla="*/ 14 w 16"/>
                  <a:gd name="T9" fmla="*/ 11 h 12"/>
                  <a:gd name="T10" fmla="*/ 13 w 16"/>
                  <a:gd name="T11" fmla="*/ 12 h 12"/>
                  <a:gd name="T12" fmla="*/ 13 w 16"/>
                  <a:gd name="T13" fmla="*/ 12 h 12"/>
                  <a:gd name="T14" fmla="*/ 15 w 16"/>
                  <a:gd name="T15" fmla="*/ 12 h 12"/>
                  <a:gd name="T16" fmla="*/ 15 w 16"/>
                  <a:gd name="T17" fmla="*/ 11 h 12"/>
                  <a:gd name="T18" fmla="*/ 16 w 16"/>
                  <a:gd name="T19" fmla="*/ 10 h 12"/>
                  <a:gd name="T20" fmla="*/ 15 w 16"/>
                  <a:gd name="T21" fmla="*/ 9 h 12"/>
                  <a:gd name="T22" fmla="*/ 8 w 16"/>
                  <a:gd name="T23" fmla="*/ 0 h 12"/>
                  <a:gd name="T24" fmla="*/ 7 w 16"/>
                  <a:gd name="T25" fmla="*/ 1 h 12"/>
                  <a:gd name="T26" fmla="*/ 10 w 16"/>
                  <a:gd name="T27" fmla="*/ 5 h 12"/>
                  <a:gd name="T28" fmla="*/ 13 w 16"/>
                  <a:gd name="T29" fmla="*/ 7 h 12"/>
                  <a:gd name="T30" fmla="*/ 12 w 16"/>
                  <a:gd name="T31" fmla="*/ 7 h 12"/>
                  <a:gd name="T32" fmla="*/ 8 w 16"/>
                  <a:gd name="T33" fmla="*/ 6 h 12"/>
                  <a:gd name="T34" fmla="*/ 1 w 16"/>
                  <a:gd name="T35" fmla="*/ 4 h 12"/>
                  <a:gd name="T36" fmla="*/ 0 w 16"/>
                  <a:gd name="T37" fmla="*/ 5 h 12"/>
                  <a:gd name="T38" fmla="*/ 13 w 16"/>
                  <a:gd name="T3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12">
                    <a:moveTo>
                      <a:pt x="13" y="8"/>
                    </a:moveTo>
                    <a:cubicBezTo>
                      <a:pt x="13" y="8"/>
                      <a:pt x="13" y="8"/>
                      <a:pt x="14" y="9"/>
                    </a:cubicBezTo>
                    <a:cubicBezTo>
                      <a:pt x="14" y="9"/>
                      <a:pt x="14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5" y="9"/>
                      <a:pt x="15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7"/>
                      <a:pt x="8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8"/>
                      <a:pt x="13" y="8"/>
                      <a:pt x="13" y="8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1" name="Freeform 45">
                <a:extLst>
                  <a:ext uri="{FF2B5EF4-FFF2-40B4-BE49-F238E27FC236}">
                    <a16:creationId xmlns:a16="http://schemas.microsoft.com/office/drawing/2014/main" id="{79AE4291-3940-4B84-B126-46F6083BC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2463" y="6197600"/>
                <a:ext cx="11113" cy="7938"/>
              </a:xfrm>
              <a:custGeom>
                <a:avLst/>
                <a:gdLst>
                  <a:gd name="T0" fmla="*/ 0 w 4"/>
                  <a:gd name="T1" fmla="*/ 0 h 3"/>
                  <a:gd name="T2" fmla="*/ 3 w 4"/>
                  <a:gd name="T3" fmla="*/ 3 h 3"/>
                  <a:gd name="T4" fmla="*/ 4 w 4"/>
                  <a:gd name="T5" fmla="*/ 3 h 3"/>
                  <a:gd name="T6" fmla="*/ 1 w 4"/>
                  <a:gd name="T7" fmla="*/ 0 h 3"/>
                  <a:gd name="T8" fmla="*/ 1 w 4"/>
                  <a:gd name="T9" fmla="*/ 0 h 3"/>
                  <a:gd name="T10" fmla="*/ 0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2" name="Freeform 46">
                <a:extLst>
                  <a:ext uri="{FF2B5EF4-FFF2-40B4-BE49-F238E27FC236}">
                    <a16:creationId xmlns:a16="http://schemas.microsoft.com/office/drawing/2014/main" id="{F7F8E7A7-CCC5-471A-A9E6-9D5C90CB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9288" y="6157913"/>
                <a:ext cx="44450" cy="31750"/>
              </a:xfrm>
              <a:custGeom>
                <a:avLst/>
                <a:gdLst>
                  <a:gd name="T0" fmla="*/ 13 w 16"/>
                  <a:gd name="T1" fmla="*/ 4 h 11"/>
                  <a:gd name="T2" fmla="*/ 11 w 16"/>
                  <a:gd name="T3" fmla="*/ 4 h 11"/>
                  <a:gd name="T4" fmla="*/ 8 w 16"/>
                  <a:gd name="T5" fmla="*/ 5 h 11"/>
                  <a:gd name="T6" fmla="*/ 5 w 16"/>
                  <a:gd name="T7" fmla="*/ 6 h 11"/>
                  <a:gd name="T8" fmla="*/ 3 w 16"/>
                  <a:gd name="T9" fmla="*/ 6 h 11"/>
                  <a:gd name="T10" fmla="*/ 2 w 16"/>
                  <a:gd name="T11" fmla="*/ 5 h 11"/>
                  <a:gd name="T12" fmla="*/ 1 w 16"/>
                  <a:gd name="T13" fmla="*/ 4 h 11"/>
                  <a:gd name="T14" fmla="*/ 3 w 16"/>
                  <a:gd name="T15" fmla="*/ 2 h 11"/>
                  <a:gd name="T16" fmla="*/ 6 w 16"/>
                  <a:gd name="T17" fmla="*/ 1 h 11"/>
                  <a:gd name="T18" fmla="*/ 6 w 16"/>
                  <a:gd name="T19" fmla="*/ 0 h 11"/>
                  <a:gd name="T20" fmla="*/ 2 w 16"/>
                  <a:gd name="T21" fmla="*/ 2 h 11"/>
                  <a:gd name="T22" fmla="*/ 0 w 16"/>
                  <a:gd name="T23" fmla="*/ 4 h 11"/>
                  <a:gd name="T24" fmla="*/ 1 w 16"/>
                  <a:gd name="T25" fmla="*/ 6 h 11"/>
                  <a:gd name="T26" fmla="*/ 4 w 16"/>
                  <a:gd name="T27" fmla="*/ 6 h 11"/>
                  <a:gd name="T28" fmla="*/ 8 w 16"/>
                  <a:gd name="T29" fmla="*/ 6 h 11"/>
                  <a:gd name="T30" fmla="*/ 11 w 16"/>
                  <a:gd name="T31" fmla="*/ 5 h 11"/>
                  <a:gd name="T32" fmla="*/ 13 w 16"/>
                  <a:gd name="T33" fmla="*/ 5 h 11"/>
                  <a:gd name="T34" fmla="*/ 14 w 16"/>
                  <a:gd name="T35" fmla="*/ 5 h 11"/>
                  <a:gd name="T36" fmla="*/ 15 w 16"/>
                  <a:gd name="T37" fmla="*/ 7 h 11"/>
                  <a:gd name="T38" fmla="*/ 13 w 16"/>
                  <a:gd name="T39" fmla="*/ 9 h 11"/>
                  <a:gd name="T40" fmla="*/ 9 w 16"/>
                  <a:gd name="T41" fmla="*/ 10 h 11"/>
                  <a:gd name="T42" fmla="*/ 10 w 16"/>
                  <a:gd name="T43" fmla="*/ 11 h 11"/>
                  <a:gd name="T44" fmla="*/ 14 w 16"/>
                  <a:gd name="T45" fmla="*/ 9 h 11"/>
                  <a:gd name="T46" fmla="*/ 16 w 16"/>
                  <a:gd name="T47" fmla="*/ 7 h 11"/>
                  <a:gd name="T48" fmla="*/ 15 w 16"/>
                  <a:gd name="T49" fmla="*/ 5 h 11"/>
                  <a:gd name="T50" fmla="*/ 13 w 16"/>
                  <a:gd name="T5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11">
                    <a:moveTo>
                      <a:pt x="13" y="4"/>
                    </a:moveTo>
                    <a:cubicBezTo>
                      <a:pt x="13" y="4"/>
                      <a:pt x="12" y="4"/>
                      <a:pt x="11" y="4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5" y="6"/>
                      <a:pt x="6" y="6"/>
                      <a:pt x="8" y="6"/>
                    </a:cubicBezTo>
                    <a:cubicBezTo>
                      <a:pt x="9" y="5"/>
                      <a:pt x="10" y="5"/>
                      <a:pt x="11" y="5"/>
                    </a:cubicBezTo>
                    <a:cubicBezTo>
                      <a:pt x="11" y="5"/>
                      <a:pt x="12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4" y="8"/>
                      <a:pt x="13" y="9"/>
                    </a:cubicBezTo>
                    <a:cubicBezTo>
                      <a:pt x="12" y="10"/>
                      <a:pt x="11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3" y="10"/>
                      <a:pt x="14" y="9"/>
                    </a:cubicBezTo>
                    <a:cubicBezTo>
                      <a:pt x="15" y="8"/>
                      <a:pt x="16" y="8"/>
                      <a:pt x="16" y="7"/>
                    </a:cubicBezTo>
                    <a:cubicBezTo>
                      <a:pt x="16" y="6"/>
                      <a:pt x="16" y="5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3" name="Freeform 47">
                <a:extLst>
                  <a:ext uri="{FF2B5EF4-FFF2-40B4-BE49-F238E27FC236}">
                    <a16:creationId xmlns:a16="http://schemas.microsoft.com/office/drawing/2014/main" id="{F81C65BE-DCD3-428A-BAB0-818E953136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4213" y="6149975"/>
                <a:ext cx="39688" cy="19050"/>
              </a:xfrm>
              <a:custGeom>
                <a:avLst/>
                <a:gdLst>
                  <a:gd name="T0" fmla="*/ 13 w 14"/>
                  <a:gd name="T1" fmla="*/ 5 h 7"/>
                  <a:gd name="T2" fmla="*/ 14 w 14"/>
                  <a:gd name="T3" fmla="*/ 4 h 7"/>
                  <a:gd name="T4" fmla="*/ 13 w 14"/>
                  <a:gd name="T5" fmla="*/ 4 h 7"/>
                  <a:gd name="T6" fmla="*/ 12 w 14"/>
                  <a:gd name="T7" fmla="*/ 5 h 7"/>
                  <a:gd name="T8" fmla="*/ 11 w 14"/>
                  <a:gd name="T9" fmla="*/ 6 h 7"/>
                  <a:gd name="T10" fmla="*/ 7 w 14"/>
                  <a:gd name="T11" fmla="*/ 7 h 7"/>
                  <a:gd name="T12" fmla="*/ 3 w 14"/>
                  <a:gd name="T13" fmla="*/ 6 h 7"/>
                  <a:gd name="T14" fmla="*/ 10 w 14"/>
                  <a:gd name="T15" fmla="*/ 2 h 7"/>
                  <a:gd name="T16" fmla="*/ 9 w 14"/>
                  <a:gd name="T17" fmla="*/ 1 h 7"/>
                  <a:gd name="T18" fmla="*/ 5 w 14"/>
                  <a:gd name="T19" fmla="*/ 0 h 7"/>
                  <a:gd name="T20" fmla="*/ 2 w 14"/>
                  <a:gd name="T21" fmla="*/ 1 h 7"/>
                  <a:gd name="T22" fmla="*/ 0 w 14"/>
                  <a:gd name="T23" fmla="*/ 3 h 7"/>
                  <a:gd name="T24" fmla="*/ 2 w 14"/>
                  <a:gd name="T25" fmla="*/ 6 h 7"/>
                  <a:gd name="T26" fmla="*/ 7 w 14"/>
                  <a:gd name="T27" fmla="*/ 7 h 7"/>
                  <a:gd name="T28" fmla="*/ 11 w 14"/>
                  <a:gd name="T29" fmla="*/ 6 h 7"/>
                  <a:gd name="T30" fmla="*/ 13 w 14"/>
                  <a:gd name="T31" fmla="*/ 5 h 7"/>
                  <a:gd name="T32" fmla="*/ 5 w 14"/>
                  <a:gd name="T33" fmla="*/ 1 h 7"/>
                  <a:gd name="T34" fmla="*/ 8 w 14"/>
                  <a:gd name="T35" fmla="*/ 2 h 7"/>
                  <a:gd name="T36" fmla="*/ 3 w 14"/>
                  <a:gd name="T37" fmla="*/ 5 h 7"/>
                  <a:gd name="T38" fmla="*/ 1 w 14"/>
                  <a:gd name="T39" fmla="*/ 3 h 7"/>
                  <a:gd name="T40" fmla="*/ 2 w 14"/>
                  <a:gd name="T41" fmla="*/ 1 h 7"/>
                  <a:gd name="T42" fmla="*/ 5 w 14"/>
                  <a:gd name="T4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7">
                    <a:moveTo>
                      <a:pt x="13" y="5"/>
                    </a:moveTo>
                    <a:cubicBezTo>
                      <a:pt x="13" y="5"/>
                      <a:pt x="13" y="5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5"/>
                      <a:pt x="12" y="5"/>
                    </a:cubicBezTo>
                    <a:cubicBezTo>
                      <a:pt x="12" y="5"/>
                      <a:pt x="11" y="6"/>
                      <a:pt x="11" y="6"/>
                    </a:cubicBezTo>
                    <a:cubicBezTo>
                      <a:pt x="10" y="6"/>
                      <a:pt x="8" y="7"/>
                      <a:pt x="7" y="7"/>
                    </a:cubicBezTo>
                    <a:cubicBezTo>
                      <a:pt x="6" y="7"/>
                      <a:pt x="5" y="6"/>
                      <a:pt x="3" y="6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4" y="7"/>
                      <a:pt x="5" y="7"/>
                      <a:pt x="7" y="7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2" y="6"/>
                      <a:pt x="12" y="6"/>
                      <a:pt x="13" y="5"/>
                    </a:cubicBezTo>
                    <a:close/>
                    <a:moveTo>
                      <a:pt x="5" y="1"/>
                    </a:moveTo>
                    <a:cubicBezTo>
                      <a:pt x="6" y="1"/>
                      <a:pt x="7" y="1"/>
                      <a:pt x="8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3" y="1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4" name="Freeform 48">
                <a:extLst>
                  <a:ext uri="{FF2B5EF4-FFF2-40B4-BE49-F238E27FC236}">
                    <a16:creationId xmlns:a16="http://schemas.microsoft.com/office/drawing/2014/main" id="{2D1FFA96-A66C-461C-A121-67C8D600AD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6438" y="6134100"/>
                <a:ext cx="41275" cy="30163"/>
              </a:xfrm>
              <a:custGeom>
                <a:avLst/>
                <a:gdLst>
                  <a:gd name="T0" fmla="*/ 15 w 15"/>
                  <a:gd name="T1" fmla="*/ 4 h 11"/>
                  <a:gd name="T2" fmla="*/ 12 w 15"/>
                  <a:gd name="T3" fmla="*/ 2 h 11"/>
                  <a:gd name="T4" fmla="*/ 8 w 15"/>
                  <a:gd name="T5" fmla="*/ 0 h 11"/>
                  <a:gd name="T6" fmla="*/ 4 w 15"/>
                  <a:gd name="T7" fmla="*/ 1 h 11"/>
                  <a:gd name="T8" fmla="*/ 2 w 15"/>
                  <a:gd name="T9" fmla="*/ 4 h 11"/>
                  <a:gd name="T10" fmla="*/ 2 w 15"/>
                  <a:gd name="T11" fmla="*/ 4 h 11"/>
                  <a:gd name="T12" fmla="*/ 1 w 15"/>
                  <a:gd name="T13" fmla="*/ 3 h 11"/>
                  <a:gd name="T14" fmla="*/ 0 w 15"/>
                  <a:gd name="T15" fmla="*/ 4 h 11"/>
                  <a:gd name="T16" fmla="*/ 13 w 15"/>
                  <a:gd name="T17" fmla="*/ 11 h 11"/>
                  <a:gd name="T18" fmla="*/ 14 w 15"/>
                  <a:gd name="T19" fmla="*/ 11 h 11"/>
                  <a:gd name="T20" fmla="*/ 11 w 15"/>
                  <a:gd name="T21" fmla="*/ 9 h 11"/>
                  <a:gd name="T22" fmla="*/ 9 w 15"/>
                  <a:gd name="T23" fmla="*/ 8 h 11"/>
                  <a:gd name="T24" fmla="*/ 8 w 15"/>
                  <a:gd name="T25" fmla="*/ 8 h 11"/>
                  <a:gd name="T26" fmla="*/ 8 w 15"/>
                  <a:gd name="T27" fmla="*/ 8 h 11"/>
                  <a:gd name="T28" fmla="*/ 13 w 15"/>
                  <a:gd name="T29" fmla="*/ 7 h 11"/>
                  <a:gd name="T30" fmla="*/ 15 w 15"/>
                  <a:gd name="T31" fmla="*/ 4 h 11"/>
                  <a:gd name="T32" fmla="*/ 9 w 15"/>
                  <a:gd name="T33" fmla="*/ 7 h 11"/>
                  <a:gd name="T34" fmla="*/ 5 w 15"/>
                  <a:gd name="T35" fmla="*/ 6 h 11"/>
                  <a:gd name="T36" fmla="*/ 5 w 15"/>
                  <a:gd name="T37" fmla="*/ 6 h 11"/>
                  <a:gd name="T38" fmla="*/ 3 w 15"/>
                  <a:gd name="T39" fmla="*/ 3 h 11"/>
                  <a:gd name="T40" fmla="*/ 4 w 15"/>
                  <a:gd name="T41" fmla="*/ 2 h 11"/>
                  <a:gd name="T42" fmla="*/ 11 w 15"/>
                  <a:gd name="T43" fmla="*/ 2 h 11"/>
                  <a:gd name="T44" fmla="*/ 13 w 15"/>
                  <a:gd name="T45" fmla="*/ 4 h 11"/>
                  <a:gd name="T46" fmla="*/ 12 w 15"/>
                  <a:gd name="T47" fmla="*/ 6 h 11"/>
                  <a:gd name="T48" fmla="*/ 9 w 15"/>
                  <a:gd name="T4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" h="11">
                    <a:moveTo>
                      <a:pt x="15" y="4"/>
                    </a:moveTo>
                    <a:cubicBezTo>
                      <a:pt x="15" y="3"/>
                      <a:pt x="14" y="3"/>
                      <a:pt x="12" y="2"/>
                    </a:cubicBezTo>
                    <a:cubicBezTo>
                      <a:pt x="11" y="1"/>
                      <a:pt x="9" y="0"/>
                      <a:pt x="8" y="0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0" y="8"/>
                      <a:pt x="12" y="7"/>
                      <a:pt x="13" y="7"/>
                    </a:cubicBezTo>
                    <a:cubicBezTo>
                      <a:pt x="14" y="6"/>
                      <a:pt x="15" y="5"/>
                      <a:pt x="15" y="4"/>
                    </a:cubicBezTo>
                    <a:close/>
                    <a:moveTo>
                      <a:pt x="9" y="7"/>
                    </a:moveTo>
                    <a:cubicBezTo>
                      <a:pt x="8" y="7"/>
                      <a:pt x="7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6" y="0"/>
                      <a:pt x="9" y="1"/>
                      <a:pt x="11" y="2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4" y="5"/>
                      <a:pt x="13" y="6"/>
                      <a:pt x="12" y="6"/>
                    </a:cubicBezTo>
                    <a:cubicBezTo>
                      <a:pt x="11" y="7"/>
                      <a:pt x="10" y="7"/>
                      <a:pt x="9" y="7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5" name="Freeform 49">
                <a:extLst>
                  <a:ext uri="{FF2B5EF4-FFF2-40B4-BE49-F238E27FC236}">
                    <a16:creationId xmlns:a16="http://schemas.microsoft.com/office/drawing/2014/main" id="{539C3AB6-F60B-43A8-8677-E7C68D17A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8663" y="6119813"/>
                <a:ext cx="41275" cy="19050"/>
              </a:xfrm>
              <a:custGeom>
                <a:avLst/>
                <a:gdLst>
                  <a:gd name="T0" fmla="*/ 11 w 15"/>
                  <a:gd name="T1" fmla="*/ 7 h 7"/>
                  <a:gd name="T2" fmla="*/ 10 w 15"/>
                  <a:gd name="T3" fmla="*/ 6 h 7"/>
                  <a:gd name="T4" fmla="*/ 4 w 15"/>
                  <a:gd name="T5" fmla="*/ 2 h 7"/>
                  <a:gd name="T6" fmla="*/ 6 w 15"/>
                  <a:gd name="T7" fmla="*/ 1 h 7"/>
                  <a:gd name="T8" fmla="*/ 6 w 15"/>
                  <a:gd name="T9" fmla="*/ 0 h 7"/>
                  <a:gd name="T10" fmla="*/ 3 w 15"/>
                  <a:gd name="T11" fmla="*/ 2 h 7"/>
                  <a:gd name="T12" fmla="*/ 1 w 15"/>
                  <a:gd name="T13" fmla="*/ 1 h 7"/>
                  <a:gd name="T14" fmla="*/ 0 w 15"/>
                  <a:gd name="T15" fmla="*/ 1 h 7"/>
                  <a:gd name="T16" fmla="*/ 2 w 15"/>
                  <a:gd name="T17" fmla="*/ 2 h 7"/>
                  <a:gd name="T18" fmla="*/ 1 w 15"/>
                  <a:gd name="T19" fmla="*/ 3 h 7"/>
                  <a:gd name="T20" fmla="*/ 2 w 15"/>
                  <a:gd name="T21" fmla="*/ 4 h 7"/>
                  <a:gd name="T22" fmla="*/ 3 w 15"/>
                  <a:gd name="T23" fmla="*/ 3 h 7"/>
                  <a:gd name="T24" fmla="*/ 9 w 15"/>
                  <a:gd name="T25" fmla="*/ 6 h 7"/>
                  <a:gd name="T26" fmla="*/ 11 w 15"/>
                  <a:gd name="T27" fmla="*/ 7 h 7"/>
                  <a:gd name="T28" fmla="*/ 14 w 15"/>
                  <a:gd name="T29" fmla="*/ 7 h 7"/>
                  <a:gd name="T30" fmla="*/ 15 w 15"/>
                  <a:gd name="T31" fmla="*/ 6 h 7"/>
                  <a:gd name="T32" fmla="*/ 14 w 15"/>
                  <a:gd name="T33" fmla="*/ 5 h 7"/>
                  <a:gd name="T34" fmla="*/ 13 w 15"/>
                  <a:gd name="T35" fmla="*/ 6 h 7"/>
                  <a:gd name="T36" fmla="*/ 11 w 15"/>
                  <a:gd name="T3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7">
                    <a:moveTo>
                      <a:pt x="11" y="7"/>
                    </a:moveTo>
                    <a:cubicBezTo>
                      <a:pt x="11" y="6"/>
                      <a:pt x="10" y="6"/>
                      <a:pt x="10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2" y="7"/>
                      <a:pt x="13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2" y="7"/>
                      <a:pt x="11" y="7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6" name="Freeform 50">
                <a:extLst>
                  <a:ext uri="{FF2B5EF4-FFF2-40B4-BE49-F238E27FC236}">
                    <a16:creationId xmlns:a16="http://schemas.microsoft.com/office/drawing/2014/main" id="{8F118DF9-F622-4875-98CD-86D2FF87BB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4063" y="6108700"/>
                <a:ext cx="38100" cy="22225"/>
              </a:xfrm>
              <a:custGeom>
                <a:avLst/>
                <a:gdLst>
                  <a:gd name="T0" fmla="*/ 13 w 14"/>
                  <a:gd name="T1" fmla="*/ 6 h 8"/>
                  <a:gd name="T2" fmla="*/ 14 w 14"/>
                  <a:gd name="T3" fmla="*/ 4 h 8"/>
                  <a:gd name="T4" fmla="*/ 14 w 14"/>
                  <a:gd name="T5" fmla="*/ 4 h 8"/>
                  <a:gd name="T6" fmla="*/ 13 w 14"/>
                  <a:gd name="T7" fmla="*/ 5 h 8"/>
                  <a:gd name="T8" fmla="*/ 11 w 14"/>
                  <a:gd name="T9" fmla="*/ 6 h 8"/>
                  <a:gd name="T10" fmla="*/ 8 w 14"/>
                  <a:gd name="T11" fmla="*/ 7 h 8"/>
                  <a:gd name="T12" fmla="*/ 4 w 14"/>
                  <a:gd name="T13" fmla="*/ 6 h 8"/>
                  <a:gd name="T14" fmla="*/ 11 w 14"/>
                  <a:gd name="T15" fmla="*/ 2 h 8"/>
                  <a:gd name="T16" fmla="*/ 10 w 14"/>
                  <a:gd name="T17" fmla="*/ 2 h 8"/>
                  <a:gd name="T18" fmla="*/ 6 w 14"/>
                  <a:gd name="T19" fmla="*/ 0 h 8"/>
                  <a:gd name="T20" fmla="*/ 2 w 14"/>
                  <a:gd name="T21" fmla="*/ 1 h 8"/>
                  <a:gd name="T22" fmla="*/ 1 w 14"/>
                  <a:gd name="T23" fmla="*/ 4 h 8"/>
                  <a:gd name="T24" fmla="*/ 3 w 14"/>
                  <a:gd name="T25" fmla="*/ 6 h 8"/>
                  <a:gd name="T26" fmla="*/ 8 w 14"/>
                  <a:gd name="T27" fmla="*/ 8 h 8"/>
                  <a:gd name="T28" fmla="*/ 12 w 14"/>
                  <a:gd name="T29" fmla="*/ 6 h 8"/>
                  <a:gd name="T30" fmla="*/ 13 w 14"/>
                  <a:gd name="T31" fmla="*/ 6 h 8"/>
                  <a:gd name="T32" fmla="*/ 6 w 14"/>
                  <a:gd name="T33" fmla="*/ 1 h 8"/>
                  <a:gd name="T34" fmla="*/ 9 w 14"/>
                  <a:gd name="T35" fmla="*/ 2 h 8"/>
                  <a:gd name="T36" fmla="*/ 3 w 14"/>
                  <a:gd name="T37" fmla="*/ 5 h 8"/>
                  <a:gd name="T38" fmla="*/ 2 w 14"/>
                  <a:gd name="T39" fmla="*/ 3 h 8"/>
                  <a:gd name="T40" fmla="*/ 3 w 14"/>
                  <a:gd name="T41" fmla="*/ 2 h 8"/>
                  <a:gd name="T42" fmla="*/ 6 w 14"/>
                  <a:gd name="T4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8">
                    <a:moveTo>
                      <a:pt x="13" y="6"/>
                    </a:moveTo>
                    <a:cubicBezTo>
                      <a:pt x="14" y="5"/>
                      <a:pt x="14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6"/>
                      <a:pt x="11" y="6"/>
                    </a:cubicBezTo>
                    <a:cubicBezTo>
                      <a:pt x="10" y="7"/>
                      <a:pt x="9" y="7"/>
                      <a:pt x="8" y="7"/>
                    </a:cubicBezTo>
                    <a:cubicBezTo>
                      <a:pt x="7" y="7"/>
                      <a:pt x="5" y="6"/>
                      <a:pt x="4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7" y="0"/>
                      <a:pt x="6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2"/>
                      <a:pt x="0" y="3"/>
                      <a:pt x="1" y="4"/>
                    </a:cubicBezTo>
                    <a:cubicBezTo>
                      <a:pt x="1" y="4"/>
                      <a:pt x="2" y="5"/>
                      <a:pt x="3" y="6"/>
                    </a:cubicBezTo>
                    <a:cubicBezTo>
                      <a:pt x="5" y="7"/>
                      <a:pt x="6" y="8"/>
                      <a:pt x="8" y="8"/>
                    </a:cubicBezTo>
                    <a:cubicBezTo>
                      <a:pt x="9" y="8"/>
                      <a:pt x="11" y="7"/>
                      <a:pt x="12" y="6"/>
                    </a:cubicBezTo>
                    <a:cubicBezTo>
                      <a:pt x="13" y="6"/>
                      <a:pt x="13" y="6"/>
                      <a:pt x="13" y="6"/>
                    </a:cubicBezTo>
                    <a:close/>
                    <a:moveTo>
                      <a:pt x="6" y="1"/>
                    </a:moveTo>
                    <a:cubicBezTo>
                      <a:pt x="7" y="1"/>
                      <a:pt x="8" y="1"/>
                      <a:pt x="9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6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7" name="Freeform 51">
                <a:extLst>
                  <a:ext uri="{FF2B5EF4-FFF2-40B4-BE49-F238E27FC236}">
                    <a16:creationId xmlns:a16="http://schemas.microsoft.com/office/drawing/2014/main" id="{DFEDA2CC-0E58-4865-A608-10C62248C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6288" y="6083300"/>
                <a:ext cx="60325" cy="33338"/>
              </a:xfrm>
              <a:custGeom>
                <a:avLst/>
                <a:gdLst>
                  <a:gd name="T0" fmla="*/ 22 w 22"/>
                  <a:gd name="T1" fmla="*/ 5 h 12"/>
                  <a:gd name="T2" fmla="*/ 16 w 22"/>
                  <a:gd name="T3" fmla="*/ 1 h 12"/>
                  <a:gd name="T4" fmla="*/ 13 w 22"/>
                  <a:gd name="T5" fmla="*/ 0 h 12"/>
                  <a:gd name="T6" fmla="*/ 10 w 22"/>
                  <a:gd name="T7" fmla="*/ 1 h 12"/>
                  <a:gd name="T8" fmla="*/ 8 w 22"/>
                  <a:gd name="T9" fmla="*/ 2 h 12"/>
                  <a:gd name="T10" fmla="*/ 8 w 22"/>
                  <a:gd name="T11" fmla="*/ 4 h 12"/>
                  <a:gd name="T12" fmla="*/ 8 w 22"/>
                  <a:gd name="T13" fmla="*/ 4 h 12"/>
                  <a:gd name="T14" fmla="*/ 4 w 22"/>
                  <a:gd name="T15" fmla="*/ 5 h 12"/>
                  <a:gd name="T16" fmla="*/ 3 w 22"/>
                  <a:gd name="T17" fmla="*/ 6 h 12"/>
                  <a:gd name="T18" fmla="*/ 3 w 22"/>
                  <a:gd name="T19" fmla="*/ 7 h 12"/>
                  <a:gd name="T20" fmla="*/ 3 w 22"/>
                  <a:gd name="T21" fmla="*/ 7 h 12"/>
                  <a:gd name="T22" fmla="*/ 1 w 22"/>
                  <a:gd name="T23" fmla="*/ 6 h 12"/>
                  <a:gd name="T24" fmla="*/ 0 w 22"/>
                  <a:gd name="T25" fmla="*/ 7 h 12"/>
                  <a:gd name="T26" fmla="*/ 10 w 22"/>
                  <a:gd name="T27" fmla="*/ 12 h 12"/>
                  <a:gd name="T28" fmla="*/ 10 w 22"/>
                  <a:gd name="T29" fmla="*/ 12 h 12"/>
                  <a:gd name="T30" fmla="*/ 5 w 22"/>
                  <a:gd name="T31" fmla="*/ 9 h 12"/>
                  <a:gd name="T32" fmla="*/ 3 w 22"/>
                  <a:gd name="T33" fmla="*/ 7 h 12"/>
                  <a:gd name="T34" fmla="*/ 5 w 22"/>
                  <a:gd name="T35" fmla="*/ 5 h 12"/>
                  <a:gd name="T36" fmla="*/ 9 w 22"/>
                  <a:gd name="T37" fmla="*/ 5 h 12"/>
                  <a:gd name="T38" fmla="*/ 15 w 22"/>
                  <a:gd name="T39" fmla="*/ 9 h 12"/>
                  <a:gd name="T40" fmla="*/ 16 w 22"/>
                  <a:gd name="T41" fmla="*/ 8 h 12"/>
                  <a:gd name="T42" fmla="*/ 11 w 22"/>
                  <a:gd name="T43" fmla="*/ 5 h 12"/>
                  <a:gd name="T44" fmla="*/ 9 w 22"/>
                  <a:gd name="T45" fmla="*/ 3 h 12"/>
                  <a:gd name="T46" fmla="*/ 10 w 22"/>
                  <a:gd name="T47" fmla="*/ 2 h 12"/>
                  <a:gd name="T48" fmla="*/ 13 w 22"/>
                  <a:gd name="T49" fmla="*/ 1 h 12"/>
                  <a:gd name="T50" fmla="*/ 15 w 22"/>
                  <a:gd name="T51" fmla="*/ 2 h 12"/>
                  <a:gd name="T52" fmla="*/ 21 w 22"/>
                  <a:gd name="T53" fmla="*/ 5 h 12"/>
                  <a:gd name="T54" fmla="*/ 22 w 22"/>
                  <a:gd name="T5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12">
                    <a:moveTo>
                      <a:pt x="22" y="5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0"/>
                      <a:pt x="11" y="1"/>
                      <a:pt x="10" y="1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5" y="4"/>
                      <a:pt x="4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8"/>
                      <a:pt x="3" y="7"/>
                      <a:pt x="3" y="7"/>
                    </a:cubicBezTo>
                    <a:cubicBezTo>
                      <a:pt x="3" y="6"/>
                      <a:pt x="4" y="6"/>
                      <a:pt x="5" y="5"/>
                    </a:cubicBezTo>
                    <a:cubicBezTo>
                      <a:pt x="6" y="4"/>
                      <a:pt x="8" y="4"/>
                      <a:pt x="9" y="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10" y="2"/>
                    </a:cubicBezTo>
                    <a:cubicBezTo>
                      <a:pt x="11" y="1"/>
                      <a:pt x="12" y="1"/>
                      <a:pt x="13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8" name="Freeform 52">
                <a:extLst>
                  <a:ext uri="{FF2B5EF4-FFF2-40B4-BE49-F238E27FC236}">
                    <a16:creationId xmlns:a16="http://schemas.microsoft.com/office/drawing/2014/main" id="{F9EF118E-2DD5-44D7-9EE0-34E78A5FAD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29625" y="6067425"/>
                <a:ext cx="52388" cy="25400"/>
              </a:xfrm>
              <a:custGeom>
                <a:avLst/>
                <a:gdLst>
                  <a:gd name="T0" fmla="*/ 6 w 19"/>
                  <a:gd name="T1" fmla="*/ 3 h 9"/>
                  <a:gd name="T2" fmla="*/ 6 w 19"/>
                  <a:gd name="T3" fmla="*/ 4 h 9"/>
                  <a:gd name="T4" fmla="*/ 6 w 19"/>
                  <a:gd name="T5" fmla="*/ 4 h 9"/>
                  <a:gd name="T6" fmla="*/ 5 w 19"/>
                  <a:gd name="T7" fmla="*/ 4 h 9"/>
                  <a:gd name="T8" fmla="*/ 4 w 19"/>
                  <a:gd name="T9" fmla="*/ 3 h 9"/>
                  <a:gd name="T10" fmla="*/ 1 w 19"/>
                  <a:gd name="T11" fmla="*/ 1 h 9"/>
                  <a:gd name="T12" fmla="*/ 0 w 19"/>
                  <a:gd name="T13" fmla="*/ 2 h 9"/>
                  <a:gd name="T14" fmla="*/ 13 w 19"/>
                  <a:gd name="T15" fmla="*/ 9 h 9"/>
                  <a:gd name="T16" fmla="*/ 13 w 19"/>
                  <a:gd name="T17" fmla="*/ 9 h 9"/>
                  <a:gd name="T18" fmla="*/ 12 w 19"/>
                  <a:gd name="T19" fmla="*/ 8 h 9"/>
                  <a:gd name="T20" fmla="*/ 12 w 19"/>
                  <a:gd name="T21" fmla="*/ 8 h 9"/>
                  <a:gd name="T22" fmla="*/ 15 w 19"/>
                  <a:gd name="T23" fmla="*/ 8 h 9"/>
                  <a:gd name="T24" fmla="*/ 17 w 19"/>
                  <a:gd name="T25" fmla="*/ 7 h 9"/>
                  <a:gd name="T26" fmla="*/ 19 w 19"/>
                  <a:gd name="T27" fmla="*/ 5 h 9"/>
                  <a:gd name="T28" fmla="*/ 16 w 19"/>
                  <a:gd name="T29" fmla="*/ 2 h 9"/>
                  <a:gd name="T30" fmla="*/ 12 w 19"/>
                  <a:gd name="T31" fmla="*/ 1 h 9"/>
                  <a:gd name="T32" fmla="*/ 7 w 19"/>
                  <a:gd name="T33" fmla="*/ 2 h 9"/>
                  <a:gd name="T34" fmla="*/ 6 w 19"/>
                  <a:gd name="T35" fmla="*/ 3 h 9"/>
                  <a:gd name="T36" fmla="*/ 15 w 19"/>
                  <a:gd name="T37" fmla="*/ 3 h 9"/>
                  <a:gd name="T38" fmla="*/ 17 w 19"/>
                  <a:gd name="T39" fmla="*/ 5 h 9"/>
                  <a:gd name="T40" fmla="*/ 16 w 19"/>
                  <a:gd name="T41" fmla="*/ 7 h 9"/>
                  <a:gd name="T42" fmla="*/ 13 w 19"/>
                  <a:gd name="T43" fmla="*/ 7 h 9"/>
                  <a:gd name="T44" fmla="*/ 9 w 19"/>
                  <a:gd name="T45" fmla="*/ 6 h 9"/>
                  <a:gd name="T46" fmla="*/ 9 w 19"/>
                  <a:gd name="T47" fmla="*/ 6 h 9"/>
                  <a:gd name="T48" fmla="*/ 7 w 19"/>
                  <a:gd name="T49" fmla="*/ 4 h 9"/>
                  <a:gd name="T50" fmla="*/ 8 w 19"/>
                  <a:gd name="T51" fmla="*/ 2 h 9"/>
                  <a:gd name="T52" fmla="*/ 15 w 19"/>
                  <a:gd name="T53" fmla="*/ 3 h 9"/>
                  <a:gd name="T54" fmla="*/ 15 w 19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" h="9">
                    <a:moveTo>
                      <a:pt x="6" y="3"/>
                    </a:move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6" y="8"/>
                      <a:pt x="16" y="7"/>
                      <a:pt x="17" y="7"/>
                    </a:cubicBezTo>
                    <a:cubicBezTo>
                      <a:pt x="18" y="6"/>
                      <a:pt x="19" y="6"/>
                      <a:pt x="19" y="5"/>
                    </a:cubicBezTo>
                    <a:cubicBezTo>
                      <a:pt x="18" y="4"/>
                      <a:pt x="18" y="3"/>
                      <a:pt x="16" y="2"/>
                    </a:cubicBezTo>
                    <a:cubicBezTo>
                      <a:pt x="15" y="1"/>
                      <a:pt x="13" y="1"/>
                      <a:pt x="12" y="1"/>
                    </a:cubicBezTo>
                    <a:cubicBezTo>
                      <a:pt x="10" y="0"/>
                      <a:pt x="9" y="1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lose/>
                    <a:moveTo>
                      <a:pt x="15" y="3"/>
                    </a:moveTo>
                    <a:cubicBezTo>
                      <a:pt x="16" y="3"/>
                      <a:pt x="17" y="4"/>
                      <a:pt x="17" y="5"/>
                    </a:cubicBezTo>
                    <a:cubicBezTo>
                      <a:pt x="18" y="5"/>
                      <a:pt x="17" y="6"/>
                      <a:pt x="16" y="7"/>
                    </a:cubicBezTo>
                    <a:cubicBezTo>
                      <a:pt x="15" y="7"/>
                      <a:pt x="14" y="8"/>
                      <a:pt x="13" y="7"/>
                    </a:cubicBezTo>
                    <a:cubicBezTo>
                      <a:pt x="12" y="7"/>
                      <a:pt x="11" y="7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7" y="3"/>
                      <a:pt x="7" y="3"/>
                      <a:pt x="8" y="2"/>
                    </a:cubicBezTo>
                    <a:cubicBezTo>
                      <a:pt x="10" y="1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69" name="Freeform 53">
                <a:extLst>
                  <a:ext uri="{FF2B5EF4-FFF2-40B4-BE49-F238E27FC236}">
                    <a16:creationId xmlns:a16="http://schemas.microsoft.com/office/drawing/2014/main" id="{CE2E8841-E9A0-4B74-AFAD-70BB3C75D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74075" y="6053138"/>
                <a:ext cx="34925" cy="19050"/>
              </a:xfrm>
              <a:custGeom>
                <a:avLst/>
                <a:gdLst>
                  <a:gd name="T0" fmla="*/ 12 w 13"/>
                  <a:gd name="T1" fmla="*/ 5 h 7"/>
                  <a:gd name="T2" fmla="*/ 13 w 13"/>
                  <a:gd name="T3" fmla="*/ 4 h 7"/>
                  <a:gd name="T4" fmla="*/ 13 w 13"/>
                  <a:gd name="T5" fmla="*/ 4 h 7"/>
                  <a:gd name="T6" fmla="*/ 12 w 13"/>
                  <a:gd name="T7" fmla="*/ 5 h 7"/>
                  <a:gd name="T8" fmla="*/ 10 w 13"/>
                  <a:gd name="T9" fmla="*/ 6 h 7"/>
                  <a:gd name="T10" fmla="*/ 7 w 13"/>
                  <a:gd name="T11" fmla="*/ 7 h 7"/>
                  <a:gd name="T12" fmla="*/ 3 w 13"/>
                  <a:gd name="T13" fmla="*/ 5 h 7"/>
                  <a:gd name="T14" fmla="*/ 10 w 13"/>
                  <a:gd name="T15" fmla="*/ 2 h 7"/>
                  <a:gd name="T16" fmla="*/ 9 w 13"/>
                  <a:gd name="T17" fmla="*/ 1 h 7"/>
                  <a:gd name="T18" fmla="*/ 5 w 13"/>
                  <a:gd name="T19" fmla="*/ 0 h 7"/>
                  <a:gd name="T20" fmla="*/ 1 w 13"/>
                  <a:gd name="T21" fmla="*/ 1 h 7"/>
                  <a:gd name="T22" fmla="*/ 0 w 13"/>
                  <a:gd name="T23" fmla="*/ 3 h 7"/>
                  <a:gd name="T24" fmla="*/ 2 w 13"/>
                  <a:gd name="T25" fmla="*/ 6 h 7"/>
                  <a:gd name="T26" fmla="*/ 7 w 13"/>
                  <a:gd name="T27" fmla="*/ 7 h 7"/>
                  <a:gd name="T28" fmla="*/ 11 w 13"/>
                  <a:gd name="T29" fmla="*/ 6 h 7"/>
                  <a:gd name="T30" fmla="*/ 12 w 13"/>
                  <a:gd name="T31" fmla="*/ 5 h 7"/>
                  <a:gd name="T32" fmla="*/ 5 w 13"/>
                  <a:gd name="T33" fmla="*/ 1 h 7"/>
                  <a:gd name="T34" fmla="*/ 8 w 13"/>
                  <a:gd name="T35" fmla="*/ 2 h 7"/>
                  <a:gd name="T36" fmla="*/ 2 w 13"/>
                  <a:gd name="T37" fmla="*/ 5 h 7"/>
                  <a:gd name="T38" fmla="*/ 1 w 13"/>
                  <a:gd name="T39" fmla="*/ 3 h 7"/>
                  <a:gd name="T40" fmla="*/ 2 w 13"/>
                  <a:gd name="T41" fmla="*/ 1 h 7"/>
                  <a:gd name="T42" fmla="*/ 5 w 13"/>
                  <a:gd name="T4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7">
                    <a:moveTo>
                      <a:pt x="12" y="5"/>
                    </a:move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6"/>
                      <a:pt x="8" y="7"/>
                      <a:pt x="7" y="7"/>
                    </a:cubicBezTo>
                    <a:cubicBezTo>
                      <a:pt x="6" y="7"/>
                      <a:pt x="4" y="6"/>
                      <a:pt x="3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4" y="7"/>
                      <a:pt x="5" y="7"/>
                      <a:pt x="7" y="7"/>
                    </a:cubicBezTo>
                    <a:cubicBezTo>
                      <a:pt x="8" y="7"/>
                      <a:pt x="10" y="7"/>
                      <a:pt x="11" y="6"/>
                    </a:cubicBezTo>
                    <a:cubicBezTo>
                      <a:pt x="12" y="6"/>
                      <a:pt x="12" y="6"/>
                      <a:pt x="12" y="5"/>
                    </a:cubicBezTo>
                    <a:close/>
                    <a:moveTo>
                      <a:pt x="5" y="1"/>
                    </a:moveTo>
                    <a:cubicBezTo>
                      <a:pt x="6" y="1"/>
                      <a:pt x="7" y="1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3" y="1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0" name="Freeform 54">
                <a:extLst>
                  <a:ext uri="{FF2B5EF4-FFF2-40B4-BE49-F238E27FC236}">
                    <a16:creationId xmlns:a16="http://schemas.microsoft.com/office/drawing/2014/main" id="{70C33F53-8328-4FB1-B706-08935BDA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6040438"/>
                <a:ext cx="28575" cy="20638"/>
              </a:xfrm>
              <a:custGeom>
                <a:avLst/>
                <a:gdLst>
                  <a:gd name="T0" fmla="*/ 2 w 10"/>
                  <a:gd name="T1" fmla="*/ 1 h 8"/>
                  <a:gd name="T2" fmla="*/ 2 w 10"/>
                  <a:gd name="T3" fmla="*/ 3 h 8"/>
                  <a:gd name="T4" fmla="*/ 2 w 10"/>
                  <a:gd name="T5" fmla="*/ 3 h 8"/>
                  <a:gd name="T6" fmla="*/ 0 w 10"/>
                  <a:gd name="T7" fmla="*/ 2 h 8"/>
                  <a:gd name="T8" fmla="*/ 0 w 10"/>
                  <a:gd name="T9" fmla="*/ 2 h 8"/>
                  <a:gd name="T10" fmla="*/ 9 w 10"/>
                  <a:gd name="T11" fmla="*/ 8 h 8"/>
                  <a:gd name="T12" fmla="*/ 10 w 10"/>
                  <a:gd name="T13" fmla="*/ 7 h 8"/>
                  <a:gd name="T14" fmla="*/ 4 w 10"/>
                  <a:gd name="T15" fmla="*/ 4 h 8"/>
                  <a:gd name="T16" fmla="*/ 3 w 10"/>
                  <a:gd name="T17" fmla="*/ 2 h 8"/>
                  <a:gd name="T18" fmla="*/ 4 w 10"/>
                  <a:gd name="T19" fmla="*/ 1 h 8"/>
                  <a:gd name="T20" fmla="*/ 5 w 10"/>
                  <a:gd name="T21" fmla="*/ 0 h 8"/>
                  <a:gd name="T22" fmla="*/ 4 w 10"/>
                  <a:gd name="T23" fmla="*/ 0 h 8"/>
                  <a:gd name="T24" fmla="*/ 3 w 10"/>
                  <a:gd name="T25" fmla="*/ 0 h 8"/>
                  <a:gd name="T26" fmla="*/ 2 w 10"/>
                  <a:gd name="T2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2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1" name="Freeform 55">
                <a:extLst>
                  <a:ext uri="{FF2B5EF4-FFF2-40B4-BE49-F238E27FC236}">
                    <a16:creationId xmlns:a16="http://schemas.microsoft.com/office/drawing/2014/main" id="{F8BCB2B6-ECD8-45CB-BADE-F88617DDA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8" y="6018213"/>
                <a:ext cx="38100" cy="19050"/>
              </a:xfrm>
              <a:custGeom>
                <a:avLst/>
                <a:gdLst>
                  <a:gd name="T0" fmla="*/ 2 w 14"/>
                  <a:gd name="T1" fmla="*/ 0 h 7"/>
                  <a:gd name="T2" fmla="*/ 1 w 14"/>
                  <a:gd name="T3" fmla="*/ 0 h 7"/>
                  <a:gd name="T4" fmla="*/ 0 w 14"/>
                  <a:gd name="T5" fmla="*/ 3 h 7"/>
                  <a:gd name="T6" fmla="*/ 1 w 14"/>
                  <a:gd name="T7" fmla="*/ 4 h 7"/>
                  <a:gd name="T8" fmla="*/ 2 w 14"/>
                  <a:gd name="T9" fmla="*/ 1 h 7"/>
                  <a:gd name="T10" fmla="*/ 2 w 14"/>
                  <a:gd name="T11" fmla="*/ 1 h 7"/>
                  <a:gd name="T12" fmla="*/ 4 w 14"/>
                  <a:gd name="T13" fmla="*/ 2 h 7"/>
                  <a:gd name="T14" fmla="*/ 13 w 14"/>
                  <a:gd name="T15" fmla="*/ 7 h 7"/>
                  <a:gd name="T16" fmla="*/ 14 w 14"/>
                  <a:gd name="T17" fmla="*/ 7 h 7"/>
                  <a:gd name="T18" fmla="*/ 2 w 1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7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2" name="Freeform 56">
                <a:extLst>
                  <a:ext uri="{FF2B5EF4-FFF2-40B4-BE49-F238E27FC236}">
                    <a16:creationId xmlns:a16="http://schemas.microsoft.com/office/drawing/2014/main" id="{1706A6A0-FBF2-4C15-A32C-AAED3E7C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5513" y="6000750"/>
                <a:ext cx="52388" cy="28575"/>
              </a:xfrm>
              <a:custGeom>
                <a:avLst/>
                <a:gdLst>
                  <a:gd name="T0" fmla="*/ 18 w 19"/>
                  <a:gd name="T1" fmla="*/ 5 h 10"/>
                  <a:gd name="T2" fmla="*/ 12 w 19"/>
                  <a:gd name="T3" fmla="*/ 9 h 10"/>
                  <a:gd name="T4" fmla="*/ 12 w 19"/>
                  <a:gd name="T5" fmla="*/ 9 h 10"/>
                  <a:gd name="T6" fmla="*/ 11 w 19"/>
                  <a:gd name="T7" fmla="*/ 5 h 10"/>
                  <a:gd name="T8" fmla="*/ 11 w 19"/>
                  <a:gd name="T9" fmla="*/ 2 h 10"/>
                  <a:gd name="T10" fmla="*/ 9 w 19"/>
                  <a:gd name="T11" fmla="*/ 0 h 10"/>
                  <a:gd name="T12" fmla="*/ 6 w 19"/>
                  <a:gd name="T13" fmla="*/ 0 h 10"/>
                  <a:gd name="T14" fmla="*/ 2 w 19"/>
                  <a:gd name="T15" fmla="*/ 1 h 10"/>
                  <a:gd name="T16" fmla="*/ 0 w 19"/>
                  <a:gd name="T17" fmla="*/ 3 h 10"/>
                  <a:gd name="T18" fmla="*/ 1 w 19"/>
                  <a:gd name="T19" fmla="*/ 3 h 10"/>
                  <a:gd name="T20" fmla="*/ 3 w 19"/>
                  <a:gd name="T21" fmla="*/ 1 h 10"/>
                  <a:gd name="T22" fmla="*/ 6 w 19"/>
                  <a:gd name="T23" fmla="*/ 0 h 10"/>
                  <a:gd name="T24" fmla="*/ 8 w 19"/>
                  <a:gd name="T25" fmla="*/ 1 h 10"/>
                  <a:gd name="T26" fmla="*/ 9 w 19"/>
                  <a:gd name="T27" fmla="*/ 2 h 10"/>
                  <a:gd name="T28" fmla="*/ 10 w 19"/>
                  <a:gd name="T29" fmla="*/ 3 h 10"/>
                  <a:gd name="T30" fmla="*/ 10 w 19"/>
                  <a:gd name="T31" fmla="*/ 6 h 10"/>
                  <a:gd name="T32" fmla="*/ 11 w 19"/>
                  <a:gd name="T33" fmla="*/ 9 h 10"/>
                  <a:gd name="T34" fmla="*/ 11 w 19"/>
                  <a:gd name="T35" fmla="*/ 10 h 10"/>
                  <a:gd name="T36" fmla="*/ 19 w 19"/>
                  <a:gd name="T37" fmla="*/ 5 h 10"/>
                  <a:gd name="T38" fmla="*/ 18 w 19"/>
                  <a:gd name="T3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0">
                    <a:moveTo>
                      <a:pt x="18" y="5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0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10" y="2"/>
                      <a:pt x="10" y="3"/>
                      <a:pt x="10" y="3"/>
                    </a:cubicBezTo>
                    <a:cubicBezTo>
                      <a:pt x="10" y="4"/>
                      <a:pt x="10" y="4"/>
                      <a:pt x="10" y="6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3" name="Freeform 57">
                <a:extLst>
                  <a:ext uri="{FF2B5EF4-FFF2-40B4-BE49-F238E27FC236}">
                    <a16:creationId xmlns:a16="http://schemas.microsoft.com/office/drawing/2014/main" id="{B4E2D594-261E-4B15-B665-5EC1F3E7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7938" y="6678613"/>
                <a:ext cx="146050" cy="77788"/>
              </a:xfrm>
              <a:custGeom>
                <a:avLst/>
                <a:gdLst>
                  <a:gd name="T0" fmla="*/ 27 w 53"/>
                  <a:gd name="T1" fmla="*/ 0 h 28"/>
                  <a:gd name="T2" fmla="*/ 9 w 53"/>
                  <a:gd name="T3" fmla="*/ 4 h 28"/>
                  <a:gd name="T4" fmla="*/ 9 w 53"/>
                  <a:gd name="T5" fmla="*/ 24 h 28"/>
                  <a:gd name="T6" fmla="*/ 27 w 53"/>
                  <a:gd name="T7" fmla="*/ 28 h 28"/>
                  <a:gd name="T8" fmla="*/ 44 w 53"/>
                  <a:gd name="T9" fmla="*/ 24 h 28"/>
                  <a:gd name="T10" fmla="*/ 44 w 53"/>
                  <a:gd name="T11" fmla="*/ 4 h 28"/>
                  <a:gd name="T12" fmla="*/ 27 w 5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8">
                    <a:moveTo>
                      <a:pt x="27" y="0"/>
                    </a:moveTo>
                    <a:cubicBezTo>
                      <a:pt x="20" y="0"/>
                      <a:pt x="14" y="1"/>
                      <a:pt x="9" y="4"/>
                    </a:cubicBezTo>
                    <a:cubicBezTo>
                      <a:pt x="0" y="9"/>
                      <a:pt x="0" y="18"/>
                      <a:pt x="9" y="24"/>
                    </a:cubicBezTo>
                    <a:cubicBezTo>
                      <a:pt x="14" y="27"/>
                      <a:pt x="20" y="28"/>
                      <a:pt x="27" y="28"/>
                    </a:cubicBezTo>
                    <a:cubicBezTo>
                      <a:pt x="33" y="28"/>
                      <a:pt x="39" y="27"/>
                      <a:pt x="44" y="24"/>
                    </a:cubicBezTo>
                    <a:cubicBezTo>
                      <a:pt x="53" y="18"/>
                      <a:pt x="53" y="9"/>
                      <a:pt x="44" y="4"/>
                    </a:cubicBezTo>
                    <a:cubicBezTo>
                      <a:pt x="39" y="1"/>
                      <a:pt x="33" y="0"/>
                      <a:pt x="27" y="0"/>
                    </a:cubicBezTo>
                  </a:path>
                </a:pathLst>
              </a:custGeom>
              <a:solidFill>
                <a:srgbClr val="335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4" name="Freeform 58">
                <a:extLst>
                  <a:ext uri="{FF2B5EF4-FFF2-40B4-BE49-F238E27FC236}">
                    <a16:creationId xmlns:a16="http://schemas.microsoft.com/office/drawing/2014/main" id="{420B5043-3E39-4CDF-AF76-0A240743B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5725" y="6716713"/>
                <a:ext cx="4763" cy="6350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2 h 2"/>
                  <a:gd name="T4" fmla="*/ 1 w 2"/>
                  <a:gd name="T5" fmla="*/ 2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5" name="Freeform 59">
                <a:extLst>
                  <a:ext uri="{FF2B5EF4-FFF2-40B4-BE49-F238E27FC236}">
                    <a16:creationId xmlns:a16="http://schemas.microsoft.com/office/drawing/2014/main" id="{25D4954F-E51F-453D-B59F-8C5ED48F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31275" y="6692900"/>
                <a:ext cx="71438" cy="41275"/>
              </a:xfrm>
              <a:custGeom>
                <a:avLst/>
                <a:gdLst>
                  <a:gd name="T0" fmla="*/ 0 w 26"/>
                  <a:gd name="T1" fmla="*/ 6 h 15"/>
                  <a:gd name="T2" fmla="*/ 3 w 26"/>
                  <a:gd name="T3" fmla="*/ 7 h 15"/>
                  <a:gd name="T4" fmla="*/ 3 w 26"/>
                  <a:gd name="T5" fmla="*/ 7 h 15"/>
                  <a:gd name="T6" fmla="*/ 9 w 26"/>
                  <a:gd name="T7" fmla="*/ 8 h 15"/>
                  <a:gd name="T8" fmla="*/ 9 w 26"/>
                  <a:gd name="T9" fmla="*/ 8 h 15"/>
                  <a:gd name="T10" fmla="*/ 21 w 26"/>
                  <a:gd name="T11" fmla="*/ 15 h 15"/>
                  <a:gd name="T12" fmla="*/ 23 w 26"/>
                  <a:gd name="T13" fmla="*/ 15 h 15"/>
                  <a:gd name="T14" fmla="*/ 25 w 26"/>
                  <a:gd name="T15" fmla="*/ 14 h 15"/>
                  <a:gd name="T16" fmla="*/ 25 w 26"/>
                  <a:gd name="T17" fmla="*/ 13 h 15"/>
                  <a:gd name="T18" fmla="*/ 13 w 26"/>
                  <a:gd name="T19" fmla="*/ 6 h 15"/>
                  <a:gd name="T20" fmla="*/ 13 w 26"/>
                  <a:gd name="T21" fmla="*/ 6 h 15"/>
                  <a:gd name="T22" fmla="*/ 11 w 26"/>
                  <a:gd name="T23" fmla="*/ 2 h 15"/>
                  <a:gd name="T24" fmla="*/ 10 w 26"/>
                  <a:gd name="T25" fmla="*/ 2 h 15"/>
                  <a:gd name="T26" fmla="*/ 11 w 26"/>
                  <a:gd name="T27" fmla="*/ 2 h 15"/>
                  <a:gd name="T28" fmla="*/ 9 w 26"/>
                  <a:gd name="T29" fmla="*/ 0 h 15"/>
                  <a:gd name="T30" fmla="*/ 0 w 26"/>
                  <a:gd name="T31" fmla="*/ 6 h 15"/>
                  <a:gd name="T32" fmla="*/ 18 w 26"/>
                  <a:gd name="T33" fmla="*/ 10 h 15"/>
                  <a:gd name="T34" fmla="*/ 18 w 26"/>
                  <a:gd name="T35" fmla="*/ 11 h 15"/>
                  <a:gd name="T36" fmla="*/ 16 w 26"/>
                  <a:gd name="T37" fmla="*/ 11 h 15"/>
                  <a:gd name="T38" fmla="*/ 13 w 26"/>
                  <a:gd name="T39" fmla="*/ 9 h 15"/>
                  <a:gd name="T40" fmla="*/ 13 w 26"/>
                  <a:gd name="T41" fmla="*/ 8 h 15"/>
                  <a:gd name="T42" fmla="*/ 15 w 26"/>
                  <a:gd name="T43" fmla="*/ 8 h 15"/>
                  <a:gd name="T44" fmla="*/ 18 w 26"/>
                  <a:gd name="T45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15">
                    <a:moveTo>
                      <a:pt x="0" y="6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5" y="8"/>
                      <a:pt x="7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4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0" y="6"/>
                    </a:lnTo>
                    <a:close/>
                    <a:moveTo>
                      <a:pt x="18" y="10"/>
                    </a:moveTo>
                    <a:cubicBezTo>
                      <a:pt x="18" y="10"/>
                      <a:pt x="18" y="10"/>
                      <a:pt x="18" y="11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8"/>
                      <a:pt x="15" y="8"/>
                      <a:pt x="15" y="8"/>
                    </a:cubicBez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6" name="Freeform 60">
                <a:extLst>
                  <a:ext uri="{FF2B5EF4-FFF2-40B4-BE49-F238E27FC236}">
                    <a16:creationId xmlns:a16="http://schemas.microsoft.com/office/drawing/2014/main" id="{C0BE52C7-4737-429E-9419-CFC2EFAAD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6478588"/>
                <a:ext cx="146050" cy="77788"/>
              </a:xfrm>
              <a:custGeom>
                <a:avLst/>
                <a:gdLst>
                  <a:gd name="T0" fmla="*/ 26 w 53"/>
                  <a:gd name="T1" fmla="*/ 0 h 28"/>
                  <a:gd name="T2" fmla="*/ 9 w 53"/>
                  <a:gd name="T3" fmla="*/ 5 h 28"/>
                  <a:gd name="T4" fmla="*/ 9 w 53"/>
                  <a:gd name="T5" fmla="*/ 24 h 28"/>
                  <a:gd name="T6" fmla="*/ 26 w 53"/>
                  <a:gd name="T7" fmla="*/ 28 h 28"/>
                  <a:gd name="T8" fmla="*/ 43 w 53"/>
                  <a:gd name="T9" fmla="*/ 24 h 28"/>
                  <a:gd name="T10" fmla="*/ 43 w 53"/>
                  <a:gd name="T11" fmla="*/ 5 h 28"/>
                  <a:gd name="T12" fmla="*/ 26 w 5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8">
                    <a:moveTo>
                      <a:pt x="26" y="0"/>
                    </a:moveTo>
                    <a:cubicBezTo>
                      <a:pt x="20" y="0"/>
                      <a:pt x="14" y="2"/>
                      <a:pt x="9" y="5"/>
                    </a:cubicBezTo>
                    <a:cubicBezTo>
                      <a:pt x="0" y="10"/>
                      <a:pt x="0" y="19"/>
                      <a:pt x="9" y="24"/>
                    </a:cubicBezTo>
                    <a:cubicBezTo>
                      <a:pt x="14" y="27"/>
                      <a:pt x="20" y="28"/>
                      <a:pt x="26" y="28"/>
                    </a:cubicBezTo>
                    <a:cubicBezTo>
                      <a:pt x="33" y="28"/>
                      <a:pt x="39" y="27"/>
                      <a:pt x="43" y="24"/>
                    </a:cubicBezTo>
                    <a:cubicBezTo>
                      <a:pt x="53" y="19"/>
                      <a:pt x="53" y="10"/>
                      <a:pt x="43" y="5"/>
                    </a:cubicBezTo>
                    <a:cubicBezTo>
                      <a:pt x="39" y="2"/>
                      <a:pt x="33" y="0"/>
                      <a:pt x="26" y="0"/>
                    </a:cubicBezTo>
                  </a:path>
                </a:pathLst>
              </a:custGeom>
              <a:solidFill>
                <a:srgbClr val="4261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7" name="Freeform 61">
                <a:extLst>
                  <a:ext uri="{FF2B5EF4-FFF2-40B4-BE49-F238E27FC236}">
                    <a16:creationId xmlns:a16="http://schemas.microsoft.com/office/drawing/2014/main" id="{8E550280-39C5-41F7-B7B2-72EA03AC8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5288" y="6500813"/>
                <a:ext cx="68263" cy="39688"/>
              </a:xfrm>
              <a:custGeom>
                <a:avLst/>
                <a:gdLst>
                  <a:gd name="T0" fmla="*/ 10 w 25"/>
                  <a:gd name="T1" fmla="*/ 6 h 14"/>
                  <a:gd name="T2" fmla="*/ 10 w 25"/>
                  <a:gd name="T3" fmla="*/ 8 h 14"/>
                  <a:gd name="T4" fmla="*/ 14 w 25"/>
                  <a:gd name="T5" fmla="*/ 8 h 14"/>
                  <a:gd name="T6" fmla="*/ 14 w 25"/>
                  <a:gd name="T7" fmla="*/ 6 h 14"/>
                  <a:gd name="T8" fmla="*/ 10 w 25"/>
                  <a:gd name="T9" fmla="*/ 6 h 14"/>
                  <a:gd name="T10" fmla="*/ 14 w 25"/>
                  <a:gd name="T11" fmla="*/ 1 h 14"/>
                  <a:gd name="T12" fmla="*/ 12 w 25"/>
                  <a:gd name="T13" fmla="*/ 2 h 14"/>
                  <a:gd name="T14" fmla="*/ 11 w 25"/>
                  <a:gd name="T15" fmla="*/ 2 h 14"/>
                  <a:gd name="T16" fmla="*/ 9 w 25"/>
                  <a:gd name="T17" fmla="*/ 1 h 14"/>
                  <a:gd name="T18" fmla="*/ 8 w 25"/>
                  <a:gd name="T19" fmla="*/ 1 h 14"/>
                  <a:gd name="T20" fmla="*/ 3 w 25"/>
                  <a:gd name="T21" fmla="*/ 4 h 14"/>
                  <a:gd name="T22" fmla="*/ 2 w 25"/>
                  <a:gd name="T23" fmla="*/ 5 h 14"/>
                  <a:gd name="T24" fmla="*/ 3 w 25"/>
                  <a:gd name="T25" fmla="*/ 6 h 14"/>
                  <a:gd name="T26" fmla="*/ 3 w 25"/>
                  <a:gd name="T27" fmla="*/ 7 h 14"/>
                  <a:gd name="T28" fmla="*/ 1 w 25"/>
                  <a:gd name="T29" fmla="*/ 8 h 14"/>
                  <a:gd name="T30" fmla="*/ 1 w 25"/>
                  <a:gd name="T31" fmla="*/ 10 h 14"/>
                  <a:gd name="T32" fmla="*/ 8 w 25"/>
                  <a:gd name="T33" fmla="*/ 14 h 14"/>
                  <a:gd name="T34" fmla="*/ 11 w 25"/>
                  <a:gd name="T35" fmla="*/ 14 h 14"/>
                  <a:gd name="T36" fmla="*/ 24 w 25"/>
                  <a:gd name="T37" fmla="*/ 6 h 14"/>
                  <a:gd name="T38" fmla="*/ 24 w 25"/>
                  <a:gd name="T39" fmla="*/ 5 h 14"/>
                  <a:gd name="T40" fmla="*/ 17 w 25"/>
                  <a:gd name="T41" fmla="*/ 1 h 14"/>
                  <a:gd name="T42" fmla="*/ 14 w 25"/>
                  <a:gd name="T43" fmla="*/ 1 h 14"/>
                  <a:gd name="T44" fmla="*/ 16 w 25"/>
                  <a:gd name="T45" fmla="*/ 9 h 14"/>
                  <a:gd name="T46" fmla="*/ 8 w 25"/>
                  <a:gd name="T47" fmla="*/ 9 h 14"/>
                  <a:gd name="T48" fmla="*/ 8 w 25"/>
                  <a:gd name="T49" fmla="*/ 5 h 14"/>
                  <a:gd name="T50" fmla="*/ 16 w 25"/>
                  <a:gd name="T51" fmla="*/ 5 h 14"/>
                  <a:gd name="T52" fmla="*/ 16 w 25"/>
                  <a:gd name="T53" fmla="*/ 9 h 14"/>
                  <a:gd name="T54" fmla="*/ 16 w 25"/>
                  <a:gd name="T55" fmla="*/ 2 h 14"/>
                  <a:gd name="T56" fmla="*/ 15 w 25"/>
                  <a:gd name="T57" fmla="*/ 2 h 14"/>
                  <a:gd name="T58" fmla="*/ 15 w 25"/>
                  <a:gd name="T59" fmla="*/ 2 h 14"/>
                  <a:gd name="T60" fmla="*/ 16 w 25"/>
                  <a:gd name="T6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" h="14">
                    <a:moveTo>
                      <a:pt x="10" y="6"/>
                    </a:moveTo>
                    <a:cubicBezTo>
                      <a:pt x="9" y="6"/>
                      <a:pt x="9" y="7"/>
                      <a:pt x="10" y="8"/>
                    </a:cubicBezTo>
                    <a:cubicBezTo>
                      <a:pt x="11" y="9"/>
                      <a:pt x="13" y="9"/>
                      <a:pt x="14" y="8"/>
                    </a:cubicBezTo>
                    <a:cubicBezTo>
                      <a:pt x="16" y="7"/>
                      <a:pt x="16" y="6"/>
                      <a:pt x="14" y="6"/>
                    </a:cubicBezTo>
                    <a:cubicBezTo>
                      <a:pt x="13" y="5"/>
                      <a:pt x="11" y="5"/>
                      <a:pt x="10" y="6"/>
                    </a:cubicBezTo>
                    <a:close/>
                    <a:moveTo>
                      <a:pt x="14" y="1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4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4" y="0"/>
                      <a:pt x="14" y="1"/>
                    </a:cubicBezTo>
                    <a:close/>
                    <a:moveTo>
                      <a:pt x="16" y="9"/>
                    </a:moveTo>
                    <a:cubicBezTo>
                      <a:pt x="14" y="10"/>
                      <a:pt x="10" y="10"/>
                      <a:pt x="8" y="9"/>
                    </a:cubicBezTo>
                    <a:cubicBezTo>
                      <a:pt x="6" y="8"/>
                      <a:pt x="6" y="6"/>
                      <a:pt x="8" y="5"/>
                    </a:cubicBezTo>
                    <a:cubicBezTo>
                      <a:pt x="10" y="3"/>
                      <a:pt x="14" y="3"/>
                      <a:pt x="16" y="5"/>
                    </a:cubicBezTo>
                    <a:cubicBezTo>
                      <a:pt x="18" y="6"/>
                      <a:pt x="18" y="8"/>
                      <a:pt x="16" y="9"/>
                    </a:cubicBezTo>
                    <a:close/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8" name="Freeform 62">
                <a:extLst>
                  <a:ext uri="{FF2B5EF4-FFF2-40B4-BE49-F238E27FC236}">
                    <a16:creationId xmlns:a16="http://schemas.microsoft.com/office/drawing/2014/main" id="{201406D0-DD05-4C72-9D62-50705218D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1963" y="5735638"/>
                <a:ext cx="15875" cy="11113"/>
              </a:xfrm>
              <a:custGeom>
                <a:avLst/>
                <a:gdLst>
                  <a:gd name="T0" fmla="*/ 10 w 10"/>
                  <a:gd name="T1" fmla="*/ 5 h 7"/>
                  <a:gd name="T2" fmla="*/ 10 w 10"/>
                  <a:gd name="T3" fmla="*/ 5 h 7"/>
                  <a:gd name="T4" fmla="*/ 8 w 10"/>
                  <a:gd name="T5" fmla="*/ 7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0 h 7"/>
                  <a:gd name="T12" fmla="*/ 1 w 10"/>
                  <a:gd name="T13" fmla="*/ 0 h 7"/>
                  <a:gd name="T14" fmla="*/ 1 w 10"/>
                  <a:gd name="T15" fmla="*/ 0 h 7"/>
                  <a:gd name="T16" fmla="*/ 10 w 10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10" y="5"/>
                    </a:moveTo>
                    <a:lnTo>
                      <a:pt x="10" y="5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79" name="Freeform 63">
                <a:extLst>
                  <a:ext uri="{FF2B5EF4-FFF2-40B4-BE49-F238E27FC236}">
                    <a16:creationId xmlns:a16="http://schemas.microsoft.com/office/drawing/2014/main" id="{B09BD93E-3DA2-4ECF-8901-093432B42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8788" y="5740400"/>
                <a:ext cx="14288" cy="9525"/>
              </a:xfrm>
              <a:custGeom>
                <a:avLst/>
                <a:gdLst>
                  <a:gd name="T0" fmla="*/ 9 w 9"/>
                  <a:gd name="T1" fmla="*/ 4 h 6"/>
                  <a:gd name="T2" fmla="*/ 9 w 9"/>
                  <a:gd name="T3" fmla="*/ 6 h 6"/>
                  <a:gd name="T4" fmla="*/ 7 w 9"/>
                  <a:gd name="T5" fmla="*/ 6 h 6"/>
                  <a:gd name="T6" fmla="*/ 7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2 w 9"/>
                  <a:gd name="T13" fmla="*/ 0 h 6"/>
                  <a:gd name="T14" fmla="*/ 2 w 9"/>
                  <a:gd name="T15" fmla="*/ 0 h 6"/>
                  <a:gd name="T16" fmla="*/ 9 w 9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0" name="Freeform 64">
                <a:extLst>
                  <a:ext uri="{FF2B5EF4-FFF2-40B4-BE49-F238E27FC236}">
                    <a16:creationId xmlns:a16="http://schemas.microsoft.com/office/drawing/2014/main" id="{0178CD85-5597-42F4-96E6-3B85EE459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5613" y="5746750"/>
                <a:ext cx="11113" cy="4763"/>
              </a:xfrm>
              <a:custGeom>
                <a:avLst/>
                <a:gdLst>
                  <a:gd name="T0" fmla="*/ 7 w 7"/>
                  <a:gd name="T1" fmla="*/ 3 h 3"/>
                  <a:gd name="T2" fmla="*/ 7 w 7"/>
                  <a:gd name="T3" fmla="*/ 3 h 3"/>
                  <a:gd name="T4" fmla="*/ 5 w 7"/>
                  <a:gd name="T5" fmla="*/ 3 h 3"/>
                  <a:gd name="T6" fmla="*/ 4 w 7"/>
                  <a:gd name="T7" fmla="*/ 3 h 3"/>
                  <a:gd name="T8" fmla="*/ 0 w 7"/>
                  <a:gd name="T9" fmla="*/ 2 h 3"/>
                  <a:gd name="T10" fmla="*/ 0 w 7"/>
                  <a:gd name="T11" fmla="*/ 2 h 3"/>
                  <a:gd name="T12" fmla="*/ 0 w 7"/>
                  <a:gd name="T13" fmla="*/ 0 h 3"/>
                  <a:gd name="T14" fmla="*/ 2 w 7"/>
                  <a:gd name="T15" fmla="*/ 0 h 3"/>
                  <a:gd name="T16" fmla="*/ 7 w 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7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1" name="Freeform 65">
                <a:extLst>
                  <a:ext uri="{FF2B5EF4-FFF2-40B4-BE49-F238E27FC236}">
                    <a16:creationId xmlns:a16="http://schemas.microsoft.com/office/drawing/2014/main" id="{10E1A9A0-D8E0-4D62-933A-35312F266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0850" y="5751513"/>
                <a:ext cx="7938" cy="6350"/>
              </a:xfrm>
              <a:custGeom>
                <a:avLst/>
                <a:gdLst>
                  <a:gd name="T0" fmla="*/ 5 w 5"/>
                  <a:gd name="T1" fmla="*/ 2 h 4"/>
                  <a:gd name="T2" fmla="*/ 5 w 5"/>
                  <a:gd name="T3" fmla="*/ 2 h 4"/>
                  <a:gd name="T4" fmla="*/ 5 w 5"/>
                  <a:gd name="T5" fmla="*/ 4 h 4"/>
                  <a:gd name="T6" fmla="*/ 3 w 5"/>
                  <a:gd name="T7" fmla="*/ 4 h 4"/>
                  <a:gd name="T8" fmla="*/ 0 w 5"/>
                  <a:gd name="T9" fmla="*/ 2 h 4"/>
                  <a:gd name="T10" fmla="*/ 0 w 5"/>
                  <a:gd name="T11" fmla="*/ 0 h 4"/>
                  <a:gd name="T12" fmla="*/ 1 w 5"/>
                  <a:gd name="T13" fmla="*/ 0 h 4"/>
                  <a:gd name="T14" fmla="*/ 3 w 5"/>
                  <a:gd name="T15" fmla="*/ 0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2" name="Freeform 66">
                <a:extLst>
                  <a:ext uri="{FF2B5EF4-FFF2-40B4-BE49-F238E27FC236}">
                    <a16:creationId xmlns:a16="http://schemas.microsoft.com/office/drawing/2014/main" id="{4C790791-FC5E-4ED1-B0E1-CE2D03CC6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4663" y="5721350"/>
                <a:ext cx="22225" cy="11113"/>
              </a:xfrm>
              <a:custGeom>
                <a:avLst/>
                <a:gdLst>
                  <a:gd name="T0" fmla="*/ 2 w 8"/>
                  <a:gd name="T1" fmla="*/ 4 h 4"/>
                  <a:gd name="T2" fmla="*/ 0 w 8"/>
                  <a:gd name="T3" fmla="*/ 4 h 4"/>
                  <a:gd name="T4" fmla="*/ 8 w 8"/>
                  <a:gd name="T5" fmla="*/ 0 h 4"/>
                  <a:gd name="T6" fmla="*/ 8 w 8"/>
                  <a:gd name="T7" fmla="*/ 1 h 4"/>
                  <a:gd name="T8" fmla="*/ 4 w 8"/>
                  <a:gd name="T9" fmla="*/ 2 h 4"/>
                  <a:gd name="T10" fmla="*/ 2 w 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2" y="4"/>
                      <a:pt x="1" y="4"/>
                      <a:pt x="0" y="4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1"/>
                      <a:pt x="5" y="1"/>
                      <a:pt x="4" y="2"/>
                    </a:cubicBezTo>
                    <a:cubicBezTo>
                      <a:pt x="3" y="2"/>
                      <a:pt x="2" y="3"/>
                      <a:pt x="2" y="4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3" name="Freeform 67">
                <a:extLst>
                  <a:ext uri="{FF2B5EF4-FFF2-40B4-BE49-F238E27FC236}">
                    <a16:creationId xmlns:a16="http://schemas.microsoft.com/office/drawing/2014/main" id="{67AF4A07-1FB4-44FC-A441-729D9A89D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8" y="5724525"/>
                <a:ext cx="12700" cy="7938"/>
              </a:xfrm>
              <a:custGeom>
                <a:avLst/>
                <a:gdLst>
                  <a:gd name="T0" fmla="*/ 2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1 h 3"/>
                  <a:gd name="T8" fmla="*/ 2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4" name="Freeform 68">
                <a:extLst>
                  <a:ext uri="{FF2B5EF4-FFF2-40B4-BE49-F238E27FC236}">
                    <a16:creationId xmlns:a16="http://schemas.microsoft.com/office/drawing/2014/main" id="{401D55C6-5B99-4653-8EEC-86CF2791C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5" y="5729288"/>
                <a:ext cx="4763" cy="3175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5" name="Freeform 69">
                <a:extLst>
                  <a:ext uri="{FF2B5EF4-FFF2-40B4-BE49-F238E27FC236}">
                    <a16:creationId xmlns:a16="http://schemas.microsoft.com/office/drawing/2014/main" id="{8F18B2C3-F8F2-4AE7-BAB8-9DC96BF87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5697538"/>
                <a:ext cx="44450" cy="23813"/>
              </a:xfrm>
              <a:custGeom>
                <a:avLst/>
                <a:gdLst>
                  <a:gd name="T0" fmla="*/ 5 w 16"/>
                  <a:gd name="T1" fmla="*/ 9 h 9"/>
                  <a:gd name="T2" fmla="*/ 4 w 16"/>
                  <a:gd name="T3" fmla="*/ 8 h 9"/>
                  <a:gd name="T4" fmla="*/ 1 w 16"/>
                  <a:gd name="T5" fmla="*/ 7 h 9"/>
                  <a:gd name="T6" fmla="*/ 1 w 16"/>
                  <a:gd name="T7" fmla="*/ 6 h 9"/>
                  <a:gd name="T8" fmla="*/ 10 w 16"/>
                  <a:gd name="T9" fmla="*/ 1 h 9"/>
                  <a:gd name="T10" fmla="*/ 10 w 16"/>
                  <a:gd name="T11" fmla="*/ 0 h 9"/>
                  <a:gd name="T12" fmla="*/ 11 w 16"/>
                  <a:gd name="T13" fmla="*/ 1 h 9"/>
                  <a:gd name="T14" fmla="*/ 14 w 16"/>
                  <a:gd name="T15" fmla="*/ 3 h 9"/>
                  <a:gd name="T16" fmla="*/ 14 w 16"/>
                  <a:gd name="T17" fmla="*/ 3 h 9"/>
                  <a:gd name="T18" fmla="*/ 6 w 16"/>
                  <a:gd name="T19" fmla="*/ 8 h 9"/>
                  <a:gd name="T20" fmla="*/ 5 w 16"/>
                  <a:gd name="T21" fmla="*/ 9 h 9"/>
                  <a:gd name="T22" fmla="*/ 10 w 16"/>
                  <a:gd name="T23" fmla="*/ 0 h 9"/>
                  <a:gd name="T24" fmla="*/ 9 w 16"/>
                  <a:gd name="T25" fmla="*/ 0 h 9"/>
                  <a:gd name="T26" fmla="*/ 0 w 16"/>
                  <a:gd name="T27" fmla="*/ 5 h 9"/>
                  <a:gd name="T28" fmla="*/ 0 w 16"/>
                  <a:gd name="T29" fmla="*/ 7 h 9"/>
                  <a:gd name="T30" fmla="*/ 4 w 16"/>
                  <a:gd name="T31" fmla="*/ 9 h 9"/>
                  <a:gd name="T32" fmla="*/ 5 w 16"/>
                  <a:gd name="T33" fmla="*/ 9 h 9"/>
                  <a:gd name="T34" fmla="*/ 6 w 16"/>
                  <a:gd name="T35" fmla="*/ 9 h 9"/>
                  <a:gd name="T36" fmla="*/ 15 w 16"/>
                  <a:gd name="T37" fmla="*/ 4 h 9"/>
                  <a:gd name="T38" fmla="*/ 15 w 16"/>
                  <a:gd name="T39" fmla="*/ 2 h 9"/>
                  <a:gd name="T40" fmla="*/ 12 w 16"/>
                  <a:gd name="T41" fmla="*/ 0 h 9"/>
                  <a:gd name="T42" fmla="*/ 10 w 16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9">
                    <a:moveTo>
                      <a:pt x="5" y="9"/>
                    </a:moveTo>
                    <a:cubicBezTo>
                      <a:pt x="5" y="9"/>
                      <a:pt x="4" y="9"/>
                      <a:pt x="4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1" y="0"/>
                      <a:pt x="11" y="1"/>
                      <a:pt x="11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5" y="9"/>
                    </a:cubicBezTo>
                    <a:moveTo>
                      <a:pt x="10" y="0"/>
                    </a:moveTo>
                    <a:cubicBezTo>
                      <a:pt x="10" y="0"/>
                      <a:pt x="9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</a:path>
                </a:pathLst>
              </a:custGeom>
              <a:solidFill>
                <a:srgbClr val="8EA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6" name="Freeform 70">
                <a:extLst>
                  <a:ext uri="{FF2B5EF4-FFF2-40B4-BE49-F238E27FC236}">
                    <a16:creationId xmlns:a16="http://schemas.microsoft.com/office/drawing/2014/main" id="{22F27DD6-D086-4F21-8339-580E1DEA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825" y="5699125"/>
                <a:ext cx="36513" cy="19050"/>
              </a:xfrm>
              <a:custGeom>
                <a:avLst/>
                <a:gdLst>
                  <a:gd name="T0" fmla="*/ 23 w 23"/>
                  <a:gd name="T1" fmla="*/ 4 h 12"/>
                  <a:gd name="T2" fmla="*/ 23 w 23"/>
                  <a:gd name="T3" fmla="*/ 4 h 12"/>
                  <a:gd name="T4" fmla="*/ 7 w 23"/>
                  <a:gd name="T5" fmla="*/ 12 h 12"/>
                  <a:gd name="T6" fmla="*/ 7 w 23"/>
                  <a:gd name="T7" fmla="*/ 12 h 12"/>
                  <a:gd name="T8" fmla="*/ 0 w 23"/>
                  <a:gd name="T9" fmla="*/ 9 h 12"/>
                  <a:gd name="T10" fmla="*/ 0 w 23"/>
                  <a:gd name="T11" fmla="*/ 9 h 12"/>
                  <a:gd name="T12" fmla="*/ 16 w 23"/>
                  <a:gd name="T13" fmla="*/ 0 h 12"/>
                  <a:gd name="T14" fmla="*/ 18 w 23"/>
                  <a:gd name="T15" fmla="*/ 0 h 12"/>
                  <a:gd name="T16" fmla="*/ 23 w 23"/>
                  <a:gd name="T1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2">
                    <a:moveTo>
                      <a:pt x="23" y="4"/>
                    </a:moveTo>
                    <a:lnTo>
                      <a:pt x="23" y="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7" name="Freeform 71">
                <a:extLst>
                  <a:ext uri="{FF2B5EF4-FFF2-40B4-BE49-F238E27FC236}">
                    <a16:creationId xmlns:a16="http://schemas.microsoft.com/office/drawing/2014/main" id="{F2FEB7D6-B4FB-428C-B9C4-1D2B419CF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163" y="5697538"/>
                <a:ext cx="6350" cy="1588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8" name="Freeform 72">
                <a:extLst>
                  <a:ext uri="{FF2B5EF4-FFF2-40B4-BE49-F238E27FC236}">
                    <a16:creationId xmlns:a16="http://schemas.microsoft.com/office/drawing/2014/main" id="{C84DD657-380C-4AA1-9F6D-1916F29E9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2275" y="6750050"/>
                <a:ext cx="134938" cy="92075"/>
              </a:xfrm>
              <a:custGeom>
                <a:avLst/>
                <a:gdLst>
                  <a:gd name="T0" fmla="*/ 49 w 49"/>
                  <a:gd name="T1" fmla="*/ 14 h 33"/>
                  <a:gd name="T2" fmla="*/ 25 w 49"/>
                  <a:gd name="T3" fmla="*/ 0 h 33"/>
                  <a:gd name="T4" fmla="*/ 25 w 49"/>
                  <a:gd name="T5" fmla="*/ 0 h 33"/>
                  <a:gd name="T6" fmla="*/ 25 w 49"/>
                  <a:gd name="T7" fmla="*/ 0 h 33"/>
                  <a:gd name="T8" fmla="*/ 25 w 49"/>
                  <a:gd name="T9" fmla="*/ 0 h 33"/>
                  <a:gd name="T10" fmla="*/ 23 w 49"/>
                  <a:gd name="T11" fmla="*/ 0 h 33"/>
                  <a:gd name="T12" fmla="*/ 4 w 49"/>
                  <a:gd name="T13" fmla="*/ 11 h 33"/>
                  <a:gd name="T14" fmla="*/ 0 w 49"/>
                  <a:gd name="T15" fmla="*/ 18 h 33"/>
                  <a:gd name="T16" fmla="*/ 1 w 49"/>
                  <a:gd name="T17" fmla="*/ 20 h 33"/>
                  <a:gd name="T18" fmla="*/ 1 w 49"/>
                  <a:gd name="T19" fmla="*/ 20 h 33"/>
                  <a:gd name="T20" fmla="*/ 1 w 49"/>
                  <a:gd name="T21" fmla="*/ 20 h 33"/>
                  <a:gd name="T22" fmla="*/ 1 w 49"/>
                  <a:gd name="T23" fmla="*/ 20 h 33"/>
                  <a:gd name="T24" fmla="*/ 24 w 49"/>
                  <a:gd name="T25" fmla="*/ 33 h 33"/>
                  <a:gd name="T26" fmla="*/ 49 w 49"/>
                  <a:gd name="T27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33">
                    <a:moveTo>
                      <a:pt x="49" y="14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3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2" y="12"/>
                      <a:pt x="0" y="15"/>
                      <a:pt x="0" y="18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4" y="33"/>
                      <a:pt x="24" y="33"/>
                      <a:pt x="24" y="33"/>
                    </a:cubicBez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89" name="Freeform 73">
                <a:extLst>
                  <a:ext uri="{FF2B5EF4-FFF2-40B4-BE49-F238E27FC236}">
                    <a16:creationId xmlns:a16="http://schemas.microsoft.com/office/drawing/2014/main" id="{106D3829-6428-4625-8434-5466E6F41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5775" y="6783388"/>
                <a:ext cx="71438" cy="63500"/>
              </a:xfrm>
              <a:custGeom>
                <a:avLst/>
                <a:gdLst>
                  <a:gd name="T0" fmla="*/ 23 w 26"/>
                  <a:gd name="T1" fmla="*/ 11 h 23"/>
                  <a:gd name="T2" fmla="*/ 4 w 26"/>
                  <a:gd name="T3" fmla="*/ 22 h 23"/>
                  <a:gd name="T4" fmla="*/ 0 w 26"/>
                  <a:gd name="T5" fmla="*/ 19 h 23"/>
                  <a:gd name="T6" fmla="*/ 4 w 26"/>
                  <a:gd name="T7" fmla="*/ 13 h 23"/>
                  <a:gd name="T8" fmla="*/ 23 w 26"/>
                  <a:gd name="T9" fmla="*/ 2 h 23"/>
                  <a:gd name="T10" fmla="*/ 26 w 26"/>
                  <a:gd name="T11" fmla="*/ 4 h 23"/>
                  <a:gd name="T12" fmla="*/ 23 w 26"/>
                  <a:gd name="T13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3">
                    <a:moveTo>
                      <a:pt x="23" y="11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3"/>
                      <a:pt x="0" y="22"/>
                      <a:pt x="0" y="19"/>
                    </a:cubicBezTo>
                    <a:cubicBezTo>
                      <a:pt x="0" y="17"/>
                      <a:pt x="2" y="14"/>
                      <a:pt x="4" y="1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0"/>
                      <a:pt x="26" y="2"/>
                      <a:pt x="26" y="4"/>
                    </a:cubicBezTo>
                    <a:cubicBezTo>
                      <a:pt x="26" y="7"/>
                      <a:pt x="24" y="9"/>
                      <a:pt x="23" y="11"/>
                    </a:cubicBezTo>
                    <a:close/>
                  </a:path>
                </a:pathLst>
              </a:custGeom>
              <a:solidFill>
                <a:srgbClr val="025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E5D1F48-36D5-4687-8786-EE578330D1E6}"/>
                </a:ext>
              </a:extLst>
            </p:cNvPr>
            <p:cNvGrpSpPr/>
            <p:nvPr/>
          </p:nvGrpSpPr>
          <p:grpSpPr>
            <a:xfrm>
              <a:off x="2921033" y="3412309"/>
              <a:ext cx="1123950" cy="1559124"/>
              <a:chOff x="3321050" y="4143375"/>
              <a:chExt cx="2997200" cy="4157663"/>
            </a:xfrm>
          </p:grpSpPr>
          <p:sp>
            <p:nvSpPr>
              <p:cNvPr id="119" name="Freeform 75">
                <a:extLst>
                  <a:ext uri="{FF2B5EF4-FFF2-40B4-BE49-F238E27FC236}">
                    <a16:creationId xmlns:a16="http://schemas.microsoft.com/office/drawing/2014/main" id="{C5B8CC84-EBCA-404D-85CC-F813C977C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050" y="4143375"/>
                <a:ext cx="2955925" cy="4157663"/>
              </a:xfrm>
              <a:custGeom>
                <a:avLst/>
                <a:gdLst>
                  <a:gd name="T0" fmla="*/ 1071 w 1071"/>
                  <a:gd name="T1" fmla="*/ 50 h 1504"/>
                  <a:gd name="T2" fmla="*/ 1071 w 1071"/>
                  <a:gd name="T3" fmla="*/ 886 h 1504"/>
                  <a:gd name="T4" fmla="*/ 23 w 1071"/>
                  <a:gd name="T5" fmla="*/ 1491 h 1504"/>
                  <a:gd name="T6" fmla="*/ 15 w 1071"/>
                  <a:gd name="T7" fmla="*/ 1495 h 1504"/>
                  <a:gd name="T8" fmla="*/ 0 w 1071"/>
                  <a:gd name="T9" fmla="*/ 1504 h 1504"/>
                  <a:gd name="T10" fmla="*/ 0 w 1071"/>
                  <a:gd name="T11" fmla="*/ 663 h 1504"/>
                  <a:gd name="T12" fmla="*/ 62 w 1071"/>
                  <a:gd name="T13" fmla="*/ 556 h 1504"/>
                  <a:gd name="T14" fmla="*/ 266 w 1071"/>
                  <a:gd name="T15" fmla="*/ 438 h 1504"/>
                  <a:gd name="T16" fmla="*/ 779 w 1071"/>
                  <a:gd name="T17" fmla="*/ 142 h 1504"/>
                  <a:gd name="T18" fmla="*/ 1004 w 1071"/>
                  <a:gd name="T19" fmla="*/ 12 h 1504"/>
                  <a:gd name="T20" fmla="*/ 1060 w 1071"/>
                  <a:gd name="T21" fmla="*/ 22 h 1504"/>
                  <a:gd name="T22" fmla="*/ 1071 w 1071"/>
                  <a:gd name="T23" fmla="*/ 50 h 1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1" h="1504">
                    <a:moveTo>
                      <a:pt x="1071" y="50"/>
                    </a:moveTo>
                    <a:cubicBezTo>
                      <a:pt x="1071" y="886"/>
                      <a:pt x="1071" y="886"/>
                      <a:pt x="1071" y="886"/>
                    </a:cubicBezTo>
                    <a:cubicBezTo>
                      <a:pt x="23" y="1491"/>
                      <a:pt x="23" y="1491"/>
                      <a:pt x="23" y="1491"/>
                    </a:cubicBezTo>
                    <a:cubicBezTo>
                      <a:pt x="15" y="1495"/>
                      <a:pt x="15" y="1495"/>
                      <a:pt x="15" y="1495"/>
                    </a:cubicBezTo>
                    <a:cubicBezTo>
                      <a:pt x="0" y="1504"/>
                      <a:pt x="0" y="1504"/>
                      <a:pt x="0" y="1504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19"/>
                      <a:pt x="23" y="578"/>
                      <a:pt x="62" y="556"/>
                    </a:cubicBezTo>
                    <a:cubicBezTo>
                      <a:pt x="266" y="438"/>
                      <a:pt x="266" y="438"/>
                      <a:pt x="266" y="438"/>
                    </a:cubicBezTo>
                    <a:cubicBezTo>
                      <a:pt x="779" y="142"/>
                      <a:pt x="779" y="142"/>
                      <a:pt x="779" y="142"/>
                    </a:cubicBezTo>
                    <a:cubicBezTo>
                      <a:pt x="1004" y="12"/>
                      <a:pt x="1004" y="12"/>
                      <a:pt x="1004" y="12"/>
                    </a:cubicBezTo>
                    <a:cubicBezTo>
                      <a:pt x="1024" y="0"/>
                      <a:pt x="1047" y="6"/>
                      <a:pt x="1060" y="22"/>
                    </a:cubicBezTo>
                    <a:cubicBezTo>
                      <a:pt x="1067" y="29"/>
                      <a:pt x="1071" y="39"/>
                      <a:pt x="1071" y="50"/>
                    </a:cubicBez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0" name="Freeform 78">
                <a:extLst>
                  <a:ext uri="{FF2B5EF4-FFF2-40B4-BE49-F238E27FC236}">
                    <a16:creationId xmlns:a16="http://schemas.microsoft.com/office/drawing/2014/main" id="{165212D0-7C18-48DF-9D5B-79B544B5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4162425"/>
                <a:ext cx="2955925" cy="4090988"/>
              </a:xfrm>
              <a:custGeom>
                <a:avLst/>
                <a:gdLst>
                  <a:gd name="T0" fmla="*/ 1005 w 1071"/>
                  <a:gd name="T1" fmla="*/ 17 h 1480"/>
                  <a:gd name="T2" fmla="*/ 62 w 1071"/>
                  <a:gd name="T3" fmla="*/ 561 h 1480"/>
                  <a:gd name="T4" fmla="*/ 0 w 1071"/>
                  <a:gd name="T5" fmla="*/ 668 h 1480"/>
                  <a:gd name="T6" fmla="*/ 0 w 1071"/>
                  <a:gd name="T7" fmla="*/ 1480 h 1480"/>
                  <a:gd name="T8" fmla="*/ 1071 w 1071"/>
                  <a:gd name="T9" fmla="*/ 862 h 1480"/>
                  <a:gd name="T10" fmla="*/ 1071 w 1071"/>
                  <a:gd name="T11" fmla="*/ 55 h 1480"/>
                  <a:gd name="T12" fmla="*/ 1005 w 1071"/>
                  <a:gd name="T13" fmla="*/ 17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1" h="1480">
                    <a:moveTo>
                      <a:pt x="1005" y="17"/>
                    </a:moveTo>
                    <a:cubicBezTo>
                      <a:pt x="62" y="561"/>
                      <a:pt x="62" y="561"/>
                      <a:pt x="62" y="561"/>
                    </a:cubicBezTo>
                    <a:cubicBezTo>
                      <a:pt x="24" y="583"/>
                      <a:pt x="0" y="624"/>
                      <a:pt x="0" y="668"/>
                    </a:cubicBezTo>
                    <a:cubicBezTo>
                      <a:pt x="0" y="1480"/>
                      <a:pt x="0" y="1480"/>
                      <a:pt x="0" y="1480"/>
                    </a:cubicBezTo>
                    <a:cubicBezTo>
                      <a:pt x="1071" y="862"/>
                      <a:pt x="1071" y="862"/>
                      <a:pt x="1071" y="862"/>
                    </a:cubicBezTo>
                    <a:cubicBezTo>
                      <a:pt x="1071" y="55"/>
                      <a:pt x="1071" y="55"/>
                      <a:pt x="1071" y="55"/>
                    </a:cubicBezTo>
                    <a:cubicBezTo>
                      <a:pt x="1071" y="21"/>
                      <a:pt x="1034" y="0"/>
                      <a:pt x="1005" y="17"/>
                    </a:cubicBez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6C79BA31-D46D-4024-9BA6-A77159FC0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538" y="4371975"/>
                <a:ext cx="2633663" cy="3582988"/>
              </a:xfrm>
              <a:custGeom>
                <a:avLst/>
                <a:gdLst>
                  <a:gd name="T0" fmla="*/ 1659 w 1659"/>
                  <a:gd name="T1" fmla="*/ 0 h 2257"/>
                  <a:gd name="T2" fmla="*/ 0 w 1659"/>
                  <a:gd name="T3" fmla="*/ 953 h 2257"/>
                  <a:gd name="T4" fmla="*/ 0 w 1659"/>
                  <a:gd name="T5" fmla="*/ 2257 h 2257"/>
                  <a:gd name="T6" fmla="*/ 1659 w 1659"/>
                  <a:gd name="T7" fmla="*/ 1305 h 2257"/>
                  <a:gd name="T8" fmla="*/ 1659 w 1659"/>
                  <a:gd name="T9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2257">
                    <a:moveTo>
                      <a:pt x="1659" y="0"/>
                    </a:moveTo>
                    <a:lnTo>
                      <a:pt x="0" y="953"/>
                    </a:lnTo>
                    <a:lnTo>
                      <a:pt x="0" y="2257"/>
                    </a:lnTo>
                    <a:lnTo>
                      <a:pt x="1659" y="1305"/>
                    </a:lnTo>
                    <a:lnTo>
                      <a:pt x="1659" y="0"/>
                    </a:ln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15C059D-1D62-4069-91C8-A7BB17FB69FF}"/>
                </a:ext>
              </a:extLst>
            </p:cNvPr>
            <p:cNvGrpSpPr/>
            <p:nvPr/>
          </p:nvGrpSpPr>
          <p:grpSpPr>
            <a:xfrm>
              <a:off x="2936511" y="4313018"/>
              <a:ext cx="1853208" cy="1137642"/>
              <a:chOff x="3362325" y="6545263"/>
              <a:chExt cx="4941888" cy="3033713"/>
            </a:xfrm>
          </p:grpSpPr>
          <p:sp>
            <p:nvSpPr>
              <p:cNvPr id="35" name="Freeform 74">
                <a:extLst>
                  <a:ext uri="{FF2B5EF4-FFF2-40B4-BE49-F238E27FC236}">
                    <a16:creationId xmlns:a16="http://schemas.microsoft.com/office/drawing/2014/main" id="{57FCE56A-79AC-47CC-94E9-DF8826A89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6681788"/>
                <a:ext cx="4941888" cy="2897188"/>
              </a:xfrm>
              <a:custGeom>
                <a:avLst/>
                <a:gdLst>
                  <a:gd name="T0" fmla="*/ 1791 w 1791"/>
                  <a:gd name="T1" fmla="*/ 449 h 1048"/>
                  <a:gd name="T2" fmla="*/ 1791 w 1791"/>
                  <a:gd name="T3" fmla="*/ 449 h 1048"/>
                  <a:gd name="T4" fmla="*/ 1789 w 1791"/>
                  <a:gd name="T5" fmla="*/ 462 h 1048"/>
                  <a:gd name="T6" fmla="*/ 1760 w 1791"/>
                  <a:gd name="T7" fmla="*/ 502 h 1048"/>
                  <a:gd name="T8" fmla="*/ 870 w 1791"/>
                  <a:gd name="T9" fmla="*/ 1016 h 1048"/>
                  <a:gd name="T10" fmla="*/ 690 w 1791"/>
                  <a:gd name="T11" fmla="*/ 1016 h 1048"/>
                  <a:gd name="T12" fmla="*/ 23 w 1791"/>
                  <a:gd name="T13" fmla="*/ 631 h 1048"/>
                  <a:gd name="T14" fmla="*/ 0 w 1791"/>
                  <a:gd name="T15" fmla="*/ 618 h 1048"/>
                  <a:gd name="T16" fmla="*/ 1071 w 1791"/>
                  <a:gd name="T17" fmla="*/ 0 h 1048"/>
                  <a:gd name="T18" fmla="*/ 1760 w 1791"/>
                  <a:gd name="T19" fmla="*/ 397 h 1048"/>
                  <a:gd name="T20" fmla="*/ 1791 w 1791"/>
                  <a:gd name="T21" fmla="*/ 44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91" h="1048">
                    <a:moveTo>
                      <a:pt x="1791" y="449"/>
                    </a:moveTo>
                    <a:cubicBezTo>
                      <a:pt x="1791" y="449"/>
                      <a:pt x="1791" y="449"/>
                      <a:pt x="1791" y="449"/>
                    </a:cubicBezTo>
                    <a:cubicBezTo>
                      <a:pt x="1791" y="454"/>
                      <a:pt x="1790" y="458"/>
                      <a:pt x="1789" y="462"/>
                    </a:cubicBezTo>
                    <a:cubicBezTo>
                      <a:pt x="1786" y="478"/>
                      <a:pt x="1776" y="493"/>
                      <a:pt x="1760" y="502"/>
                    </a:cubicBezTo>
                    <a:cubicBezTo>
                      <a:pt x="870" y="1016"/>
                      <a:pt x="870" y="1016"/>
                      <a:pt x="870" y="1016"/>
                    </a:cubicBezTo>
                    <a:cubicBezTo>
                      <a:pt x="815" y="1048"/>
                      <a:pt x="746" y="1048"/>
                      <a:pt x="690" y="1016"/>
                    </a:cubicBezTo>
                    <a:cubicBezTo>
                      <a:pt x="23" y="631"/>
                      <a:pt x="23" y="631"/>
                      <a:pt x="23" y="631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1071" y="0"/>
                      <a:pt x="1071" y="0"/>
                      <a:pt x="1071" y="0"/>
                    </a:cubicBezTo>
                    <a:cubicBezTo>
                      <a:pt x="1760" y="397"/>
                      <a:pt x="1760" y="397"/>
                      <a:pt x="1760" y="397"/>
                    </a:cubicBezTo>
                    <a:cubicBezTo>
                      <a:pt x="1780" y="408"/>
                      <a:pt x="1791" y="429"/>
                      <a:pt x="1791" y="449"/>
                    </a:cubicBez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6" name="Freeform 76">
                <a:extLst>
                  <a:ext uri="{FF2B5EF4-FFF2-40B4-BE49-F238E27FC236}">
                    <a16:creationId xmlns:a16="http://schemas.microsoft.com/office/drawing/2014/main" id="{3164B0F1-22A6-4AA7-A304-A6871E92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6545263"/>
                <a:ext cx="4941888" cy="2897188"/>
              </a:xfrm>
              <a:custGeom>
                <a:avLst/>
                <a:gdLst>
                  <a:gd name="T0" fmla="*/ 1791 w 1791"/>
                  <a:gd name="T1" fmla="*/ 449 h 1048"/>
                  <a:gd name="T2" fmla="*/ 1791 w 1791"/>
                  <a:gd name="T3" fmla="*/ 449 h 1048"/>
                  <a:gd name="T4" fmla="*/ 1789 w 1791"/>
                  <a:gd name="T5" fmla="*/ 462 h 1048"/>
                  <a:gd name="T6" fmla="*/ 1760 w 1791"/>
                  <a:gd name="T7" fmla="*/ 502 h 1048"/>
                  <a:gd name="T8" fmla="*/ 870 w 1791"/>
                  <a:gd name="T9" fmla="*/ 1015 h 1048"/>
                  <a:gd name="T10" fmla="*/ 690 w 1791"/>
                  <a:gd name="T11" fmla="*/ 1015 h 1048"/>
                  <a:gd name="T12" fmla="*/ 23 w 1791"/>
                  <a:gd name="T13" fmla="*/ 631 h 1048"/>
                  <a:gd name="T14" fmla="*/ 0 w 1791"/>
                  <a:gd name="T15" fmla="*/ 618 h 1048"/>
                  <a:gd name="T16" fmla="*/ 1071 w 1791"/>
                  <a:gd name="T17" fmla="*/ 0 h 1048"/>
                  <a:gd name="T18" fmla="*/ 1760 w 1791"/>
                  <a:gd name="T19" fmla="*/ 397 h 1048"/>
                  <a:gd name="T20" fmla="*/ 1791 w 1791"/>
                  <a:gd name="T21" fmla="*/ 44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91" h="1048">
                    <a:moveTo>
                      <a:pt x="1791" y="449"/>
                    </a:moveTo>
                    <a:cubicBezTo>
                      <a:pt x="1791" y="449"/>
                      <a:pt x="1791" y="449"/>
                      <a:pt x="1791" y="449"/>
                    </a:cubicBezTo>
                    <a:cubicBezTo>
                      <a:pt x="1791" y="453"/>
                      <a:pt x="1790" y="458"/>
                      <a:pt x="1789" y="462"/>
                    </a:cubicBezTo>
                    <a:cubicBezTo>
                      <a:pt x="1786" y="478"/>
                      <a:pt x="1776" y="492"/>
                      <a:pt x="1760" y="502"/>
                    </a:cubicBezTo>
                    <a:cubicBezTo>
                      <a:pt x="870" y="1015"/>
                      <a:pt x="870" y="1015"/>
                      <a:pt x="870" y="1015"/>
                    </a:cubicBezTo>
                    <a:cubicBezTo>
                      <a:pt x="815" y="1048"/>
                      <a:pt x="746" y="1048"/>
                      <a:pt x="690" y="1015"/>
                    </a:cubicBezTo>
                    <a:cubicBezTo>
                      <a:pt x="23" y="631"/>
                      <a:pt x="23" y="631"/>
                      <a:pt x="23" y="631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1071" y="0"/>
                      <a:pt x="1071" y="0"/>
                      <a:pt x="1071" y="0"/>
                    </a:cubicBezTo>
                    <a:cubicBezTo>
                      <a:pt x="1760" y="397"/>
                      <a:pt x="1760" y="397"/>
                      <a:pt x="1760" y="397"/>
                    </a:cubicBezTo>
                    <a:cubicBezTo>
                      <a:pt x="1780" y="408"/>
                      <a:pt x="1791" y="428"/>
                      <a:pt x="1791" y="449"/>
                    </a:cubicBez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7" name="Freeform 77">
                <a:extLst>
                  <a:ext uri="{FF2B5EF4-FFF2-40B4-BE49-F238E27FC236}">
                    <a16:creationId xmlns:a16="http://schemas.microsoft.com/office/drawing/2014/main" id="{96DF53F8-26FA-4A1E-8268-E12E93505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4750" y="6723063"/>
                <a:ext cx="3702050" cy="2178050"/>
              </a:xfrm>
              <a:custGeom>
                <a:avLst/>
                <a:gdLst>
                  <a:gd name="T0" fmla="*/ 1325 w 1341"/>
                  <a:gd name="T1" fmla="*/ 258 h 788"/>
                  <a:gd name="T2" fmla="*/ 419 w 1341"/>
                  <a:gd name="T3" fmla="*/ 781 h 788"/>
                  <a:gd name="T4" fmla="*/ 378 w 1341"/>
                  <a:gd name="T5" fmla="*/ 781 h 788"/>
                  <a:gd name="T6" fmla="*/ 15 w 1341"/>
                  <a:gd name="T7" fmla="*/ 571 h 788"/>
                  <a:gd name="T8" fmla="*/ 15 w 1341"/>
                  <a:gd name="T9" fmla="*/ 533 h 788"/>
                  <a:gd name="T10" fmla="*/ 924 w 1341"/>
                  <a:gd name="T11" fmla="*/ 7 h 788"/>
                  <a:gd name="T12" fmla="*/ 965 w 1341"/>
                  <a:gd name="T13" fmla="*/ 7 h 788"/>
                  <a:gd name="T14" fmla="*/ 1325 w 1341"/>
                  <a:gd name="T15" fmla="*/ 215 h 788"/>
                  <a:gd name="T16" fmla="*/ 1325 w 1341"/>
                  <a:gd name="T17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1" h="788">
                    <a:moveTo>
                      <a:pt x="1325" y="258"/>
                    </a:moveTo>
                    <a:cubicBezTo>
                      <a:pt x="419" y="781"/>
                      <a:pt x="419" y="781"/>
                      <a:pt x="419" y="781"/>
                    </a:cubicBezTo>
                    <a:cubicBezTo>
                      <a:pt x="406" y="788"/>
                      <a:pt x="391" y="788"/>
                      <a:pt x="378" y="781"/>
                    </a:cubicBezTo>
                    <a:cubicBezTo>
                      <a:pt x="15" y="571"/>
                      <a:pt x="15" y="571"/>
                      <a:pt x="15" y="571"/>
                    </a:cubicBezTo>
                    <a:cubicBezTo>
                      <a:pt x="0" y="562"/>
                      <a:pt x="0" y="541"/>
                      <a:pt x="15" y="533"/>
                    </a:cubicBezTo>
                    <a:cubicBezTo>
                      <a:pt x="924" y="7"/>
                      <a:pt x="924" y="7"/>
                      <a:pt x="924" y="7"/>
                    </a:cubicBezTo>
                    <a:cubicBezTo>
                      <a:pt x="937" y="0"/>
                      <a:pt x="952" y="0"/>
                      <a:pt x="965" y="7"/>
                    </a:cubicBezTo>
                    <a:cubicBezTo>
                      <a:pt x="1325" y="215"/>
                      <a:pt x="1325" y="215"/>
                      <a:pt x="1325" y="215"/>
                    </a:cubicBezTo>
                    <a:cubicBezTo>
                      <a:pt x="1341" y="225"/>
                      <a:pt x="1341" y="248"/>
                      <a:pt x="1325" y="258"/>
                    </a:cubicBez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8" name="Freeform 80">
                <a:extLst>
                  <a:ext uri="{FF2B5EF4-FFF2-40B4-BE49-F238E27FC236}">
                    <a16:creationId xmlns:a16="http://schemas.microsoft.com/office/drawing/2014/main" id="{B2D93BEF-614B-4127-BA1E-EDCEC4C1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7786688"/>
                <a:ext cx="998538" cy="577850"/>
              </a:xfrm>
              <a:custGeom>
                <a:avLst/>
                <a:gdLst>
                  <a:gd name="T0" fmla="*/ 358 w 362"/>
                  <a:gd name="T1" fmla="*/ 30 h 209"/>
                  <a:gd name="T2" fmla="*/ 358 w 362"/>
                  <a:gd name="T3" fmla="*/ 39 h 209"/>
                  <a:gd name="T4" fmla="*/ 68 w 362"/>
                  <a:gd name="T5" fmla="*/ 206 h 209"/>
                  <a:gd name="T6" fmla="*/ 52 w 362"/>
                  <a:gd name="T7" fmla="*/ 206 h 209"/>
                  <a:gd name="T8" fmla="*/ 5 w 362"/>
                  <a:gd name="T9" fmla="*/ 179 h 209"/>
                  <a:gd name="T10" fmla="*/ 5 w 362"/>
                  <a:gd name="T11" fmla="*/ 170 h 209"/>
                  <a:gd name="T12" fmla="*/ 295 w 362"/>
                  <a:gd name="T13" fmla="*/ 2 h 209"/>
                  <a:gd name="T14" fmla="*/ 310 w 362"/>
                  <a:gd name="T15" fmla="*/ 2 h 209"/>
                  <a:gd name="T16" fmla="*/ 358 w 362"/>
                  <a:gd name="T17" fmla="*/ 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" h="209">
                    <a:moveTo>
                      <a:pt x="358" y="30"/>
                    </a:moveTo>
                    <a:cubicBezTo>
                      <a:pt x="362" y="32"/>
                      <a:pt x="362" y="36"/>
                      <a:pt x="358" y="39"/>
                    </a:cubicBezTo>
                    <a:cubicBezTo>
                      <a:pt x="68" y="206"/>
                      <a:pt x="68" y="206"/>
                      <a:pt x="68" y="206"/>
                    </a:cubicBezTo>
                    <a:cubicBezTo>
                      <a:pt x="63" y="209"/>
                      <a:pt x="56" y="209"/>
                      <a:pt x="52" y="206"/>
                    </a:cubicBezTo>
                    <a:cubicBezTo>
                      <a:pt x="5" y="179"/>
                      <a:pt x="5" y="179"/>
                      <a:pt x="5" y="179"/>
                    </a:cubicBezTo>
                    <a:cubicBezTo>
                      <a:pt x="0" y="176"/>
                      <a:pt x="0" y="172"/>
                      <a:pt x="5" y="170"/>
                    </a:cubicBezTo>
                    <a:cubicBezTo>
                      <a:pt x="295" y="2"/>
                      <a:pt x="295" y="2"/>
                      <a:pt x="295" y="2"/>
                    </a:cubicBezTo>
                    <a:cubicBezTo>
                      <a:pt x="299" y="0"/>
                      <a:pt x="306" y="0"/>
                      <a:pt x="310" y="2"/>
                    </a:cubicBezTo>
                    <a:lnTo>
                      <a:pt x="358" y="30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867E64F0-9CBA-428F-85C7-965019223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1288" y="7067550"/>
                <a:ext cx="417513" cy="241300"/>
              </a:xfrm>
              <a:custGeom>
                <a:avLst/>
                <a:gdLst>
                  <a:gd name="T0" fmla="*/ 44 w 151"/>
                  <a:gd name="T1" fmla="*/ 85 h 87"/>
                  <a:gd name="T2" fmla="*/ 58 w 151"/>
                  <a:gd name="T3" fmla="*/ 85 h 87"/>
                  <a:gd name="T4" fmla="*/ 147 w 151"/>
                  <a:gd name="T5" fmla="*/ 34 h 87"/>
                  <a:gd name="T6" fmla="*/ 147 w 151"/>
                  <a:gd name="T7" fmla="*/ 26 h 87"/>
                  <a:gd name="T8" fmla="*/ 106 w 151"/>
                  <a:gd name="T9" fmla="*/ 2 h 87"/>
                  <a:gd name="T10" fmla="*/ 93 w 151"/>
                  <a:gd name="T11" fmla="*/ 2 h 87"/>
                  <a:gd name="T12" fmla="*/ 3 w 151"/>
                  <a:gd name="T13" fmla="*/ 54 h 87"/>
                  <a:gd name="T14" fmla="*/ 3 w 151"/>
                  <a:gd name="T15" fmla="*/ 61 h 87"/>
                  <a:gd name="T16" fmla="*/ 44 w 151"/>
                  <a:gd name="T17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87">
                    <a:moveTo>
                      <a:pt x="44" y="85"/>
                    </a:moveTo>
                    <a:cubicBezTo>
                      <a:pt x="48" y="87"/>
                      <a:pt x="54" y="87"/>
                      <a:pt x="58" y="85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51" y="31"/>
                      <a:pt x="151" y="28"/>
                      <a:pt x="147" y="26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2" y="0"/>
                      <a:pt x="96" y="0"/>
                      <a:pt x="93" y="2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0" y="56"/>
                      <a:pt x="0" y="59"/>
                      <a:pt x="3" y="61"/>
                    </a:cubicBezTo>
                    <a:lnTo>
                      <a:pt x="44" y="8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:a16="http://schemas.microsoft.com/office/drawing/2014/main" id="{B84DC38D-FAED-4467-97DB-01918BE91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088" y="8285163"/>
                <a:ext cx="352425" cy="203200"/>
              </a:xfrm>
              <a:custGeom>
                <a:avLst/>
                <a:gdLst>
                  <a:gd name="T0" fmla="*/ 4 w 128"/>
                  <a:gd name="T1" fmla="*/ 44 h 74"/>
                  <a:gd name="T2" fmla="*/ 4 w 128"/>
                  <a:gd name="T3" fmla="*/ 35 h 74"/>
                  <a:gd name="T4" fmla="*/ 61 w 128"/>
                  <a:gd name="T5" fmla="*/ 3 h 74"/>
                  <a:gd name="T6" fmla="*/ 76 w 128"/>
                  <a:gd name="T7" fmla="*/ 3 h 74"/>
                  <a:gd name="T8" fmla="*/ 124 w 128"/>
                  <a:gd name="T9" fmla="*/ 30 h 74"/>
                  <a:gd name="T10" fmla="*/ 124 w 128"/>
                  <a:gd name="T11" fmla="*/ 39 h 74"/>
                  <a:gd name="T12" fmla="*/ 67 w 128"/>
                  <a:gd name="T13" fmla="*/ 71 h 74"/>
                  <a:gd name="T14" fmla="*/ 52 w 128"/>
                  <a:gd name="T15" fmla="*/ 71 h 74"/>
                  <a:gd name="T16" fmla="*/ 4 w 128"/>
                  <a:gd name="T17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4">
                    <a:moveTo>
                      <a:pt x="4" y="44"/>
                    </a:moveTo>
                    <a:cubicBezTo>
                      <a:pt x="0" y="42"/>
                      <a:pt x="0" y="38"/>
                      <a:pt x="4" y="35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5" y="0"/>
                      <a:pt x="72" y="0"/>
                      <a:pt x="76" y="3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8" y="32"/>
                      <a:pt x="128" y="36"/>
                      <a:pt x="124" y="39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3" y="74"/>
                      <a:pt x="56" y="74"/>
                      <a:pt x="52" y="71"/>
                    </a:cubicBezTo>
                    <a:lnTo>
                      <a:pt x="4" y="4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1" name="Freeform 83">
                <a:extLst>
                  <a:ext uri="{FF2B5EF4-FFF2-40B4-BE49-F238E27FC236}">
                    <a16:creationId xmlns:a16="http://schemas.microsoft.com/office/drawing/2014/main" id="{B5C3B992-8019-43C7-8777-0F153B8EC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38" y="8408988"/>
                <a:ext cx="309563" cy="179388"/>
              </a:xfrm>
              <a:custGeom>
                <a:avLst/>
                <a:gdLst>
                  <a:gd name="T0" fmla="*/ 4 w 112"/>
                  <a:gd name="T1" fmla="*/ 35 h 65"/>
                  <a:gd name="T2" fmla="*/ 4 w 112"/>
                  <a:gd name="T3" fmla="*/ 26 h 65"/>
                  <a:gd name="T4" fmla="*/ 44 w 112"/>
                  <a:gd name="T5" fmla="*/ 3 h 65"/>
                  <a:gd name="T6" fmla="*/ 60 w 112"/>
                  <a:gd name="T7" fmla="*/ 3 h 65"/>
                  <a:gd name="T8" fmla="*/ 107 w 112"/>
                  <a:gd name="T9" fmla="*/ 30 h 65"/>
                  <a:gd name="T10" fmla="*/ 107 w 112"/>
                  <a:gd name="T11" fmla="*/ 39 h 65"/>
                  <a:gd name="T12" fmla="*/ 67 w 112"/>
                  <a:gd name="T13" fmla="*/ 62 h 65"/>
                  <a:gd name="T14" fmla="*/ 51 w 112"/>
                  <a:gd name="T15" fmla="*/ 62 h 65"/>
                  <a:gd name="T16" fmla="*/ 4 w 112"/>
                  <a:gd name="T1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5">
                    <a:moveTo>
                      <a:pt x="4" y="35"/>
                    </a:moveTo>
                    <a:cubicBezTo>
                      <a:pt x="0" y="33"/>
                      <a:pt x="0" y="28"/>
                      <a:pt x="4" y="26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9" y="0"/>
                      <a:pt x="56" y="0"/>
                      <a:pt x="60" y="3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12" y="32"/>
                      <a:pt x="112" y="37"/>
                      <a:pt x="107" y="39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3" y="65"/>
                      <a:pt x="56" y="65"/>
                      <a:pt x="51" y="62"/>
                    </a:cubicBezTo>
                    <a:lnTo>
                      <a:pt x="4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78CF49F3-F86C-4D49-B43F-A21A3361C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1413" y="7662863"/>
                <a:ext cx="352425" cy="204788"/>
              </a:xfrm>
              <a:custGeom>
                <a:avLst/>
                <a:gdLst>
                  <a:gd name="T0" fmla="*/ 4 w 128"/>
                  <a:gd name="T1" fmla="*/ 44 h 74"/>
                  <a:gd name="T2" fmla="*/ 4 w 128"/>
                  <a:gd name="T3" fmla="*/ 35 h 74"/>
                  <a:gd name="T4" fmla="*/ 60 w 128"/>
                  <a:gd name="T5" fmla="*/ 3 h 74"/>
                  <a:gd name="T6" fmla="*/ 76 w 128"/>
                  <a:gd name="T7" fmla="*/ 3 h 74"/>
                  <a:gd name="T8" fmla="*/ 123 w 128"/>
                  <a:gd name="T9" fmla="*/ 30 h 74"/>
                  <a:gd name="T10" fmla="*/ 123 w 128"/>
                  <a:gd name="T11" fmla="*/ 39 h 74"/>
                  <a:gd name="T12" fmla="*/ 67 w 128"/>
                  <a:gd name="T13" fmla="*/ 71 h 74"/>
                  <a:gd name="T14" fmla="*/ 51 w 128"/>
                  <a:gd name="T15" fmla="*/ 71 h 74"/>
                  <a:gd name="T16" fmla="*/ 4 w 128"/>
                  <a:gd name="T17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4">
                    <a:moveTo>
                      <a:pt x="4" y="44"/>
                    </a:moveTo>
                    <a:cubicBezTo>
                      <a:pt x="0" y="42"/>
                      <a:pt x="0" y="38"/>
                      <a:pt x="4" y="35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5" y="0"/>
                      <a:pt x="72" y="0"/>
                      <a:pt x="76" y="3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8" y="32"/>
                      <a:pt x="128" y="36"/>
                      <a:pt x="123" y="39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3" y="74"/>
                      <a:pt x="56" y="74"/>
                      <a:pt x="51" y="71"/>
                    </a:cubicBezTo>
                    <a:lnTo>
                      <a:pt x="4" y="4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3" name="Freeform 85">
                <a:extLst>
                  <a:ext uri="{FF2B5EF4-FFF2-40B4-BE49-F238E27FC236}">
                    <a16:creationId xmlns:a16="http://schemas.microsoft.com/office/drawing/2014/main" id="{45BF5334-0144-4DC7-B76F-262D27D6E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7313" y="7562850"/>
                <a:ext cx="307975" cy="177800"/>
              </a:xfrm>
              <a:custGeom>
                <a:avLst/>
                <a:gdLst>
                  <a:gd name="T0" fmla="*/ 5 w 112"/>
                  <a:gd name="T1" fmla="*/ 35 h 64"/>
                  <a:gd name="T2" fmla="*/ 5 w 112"/>
                  <a:gd name="T3" fmla="*/ 26 h 64"/>
                  <a:gd name="T4" fmla="*/ 45 w 112"/>
                  <a:gd name="T5" fmla="*/ 2 h 64"/>
                  <a:gd name="T6" fmla="*/ 61 w 112"/>
                  <a:gd name="T7" fmla="*/ 2 h 64"/>
                  <a:gd name="T8" fmla="*/ 108 w 112"/>
                  <a:gd name="T9" fmla="*/ 30 h 64"/>
                  <a:gd name="T10" fmla="*/ 108 w 112"/>
                  <a:gd name="T11" fmla="*/ 39 h 64"/>
                  <a:gd name="T12" fmla="*/ 68 w 112"/>
                  <a:gd name="T13" fmla="*/ 62 h 64"/>
                  <a:gd name="T14" fmla="*/ 52 w 112"/>
                  <a:gd name="T15" fmla="*/ 62 h 64"/>
                  <a:gd name="T16" fmla="*/ 5 w 112"/>
                  <a:gd name="T17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4">
                    <a:moveTo>
                      <a:pt x="5" y="35"/>
                    </a:moveTo>
                    <a:cubicBezTo>
                      <a:pt x="0" y="32"/>
                      <a:pt x="0" y="28"/>
                      <a:pt x="5" y="2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9" y="0"/>
                      <a:pt x="56" y="0"/>
                      <a:pt x="61" y="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12" y="32"/>
                      <a:pt x="112" y="36"/>
                      <a:pt x="108" y="39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3" y="64"/>
                      <a:pt x="56" y="64"/>
                      <a:pt x="52" y="62"/>
                    </a:cubicBezTo>
                    <a:lnTo>
                      <a:pt x="5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4" name="Freeform 86">
                <a:extLst>
                  <a:ext uri="{FF2B5EF4-FFF2-40B4-BE49-F238E27FC236}">
                    <a16:creationId xmlns:a16="http://schemas.microsoft.com/office/drawing/2014/main" id="{1DF1F856-C77A-4910-A6BC-79E867FC2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8509000"/>
                <a:ext cx="307975" cy="179388"/>
              </a:xfrm>
              <a:custGeom>
                <a:avLst/>
                <a:gdLst>
                  <a:gd name="T0" fmla="*/ 5 w 112"/>
                  <a:gd name="T1" fmla="*/ 35 h 65"/>
                  <a:gd name="T2" fmla="*/ 5 w 112"/>
                  <a:gd name="T3" fmla="*/ 26 h 65"/>
                  <a:gd name="T4" fmla="*/ 45 w 112"/>
                  <a:gd name="T5" fmla="*/ 3 h 65"/>
                  <a:gd name="T6" fmla="*/ 61 w 112"/>
                  <a:gd name="T7" fmla="*/ 3 h 65"/>
                  <a:gd name="T8" fmla="*/ 108 w 112"/>
                  <a:gd name="T9" fmla="*/ 30 h 65"/>
                  <a:gd name="T10" fmla="*/ 108 w 112"/>
                  <a:gd name="T11" fmla="*/ 39 h 65"/>
                  <a:gd name="T12" fmla="*/ 68 w 112"/>
                  <a:gd name="T13" fmla="*/ 62 h 65"/>
                  <a:gd name="T14" fmla="*/ 52 w 112"/>
                  <a:gd name="T15" fmla="*/ 62 h 65"/>
                  <a:gd name="T16" fmla="*/ 5 w 112"/>
                  <a:gd name="T1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5">
                    <a:moveTo>
                      <a:pt x="5" y="35"/>
                    </a:moveTo>
                    <a:cubicBezTo>
                      <a:pt x="0" y="33"/>
                      <a:pt x="0" y="28"/>
                      <a:pt x="5" y="26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9" y="0"/>
                      <a:pt x="57" y="0"/>
                      <a:pt x="61" y="3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12" y="32"/>
                      <a:pt x="112" y="37"/>
                      <a:pt x="108" y="39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3" y="65"/>
                      <a:pt x="56" y="65"/>
                      <a:pt x="52" y="62"/>
                    </a:cubicBezTo>
                    <a:lnTo>
                      <a:pt x="5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5" name="Freeform 87">
                <a:extLst>
                  <a:ext uri="{FF2B5EF4-FFF2-40B4-BE49-F238E27FC236}">
                    <a16:creationId xmlns:a16="http://schemas.microsoft.com/office/drawing/2014/main" id="{F27D44F8-4E63-41DA-836E-17458877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8610600"/>
                <a:ext cx="309563" cy="177800"/>
              </a:xfrm>
              <a:custGeom>
                <a:avLst/>
                <a:gdLst>
                  <a:gd name="T0" fmla="*/ 5 w 112"/>
                  <a:gd name="T1" fmla="*/ 34 h 64"/>
                  <a:gd name="T2" fmla="*/ 5 w 112"/>
                  <a:gd name="T3" fmla="*/ 25 h 64"/>
                  <a:gd name="T4" fmla="*/ 45 w 112"/>
                  <a:gd name="T5" fmla="*/ 2 h 64"/>
                  <a:gd name="T6" fmla="*/ 61 w 112"/>
                  <a:gd name="T7" fmla="*/ 2 h 64"/>
                  <a:gd name="T8" fmla="*/ 108 w 112"/>
                  <a:gd name="T9" fmla="*/ 29 h 64"/>
                  <a:gd name="T10" fmla="*/ 108 w 112"/>
                  <a:gd name="T11" fmla="*/ 38 h 64"/>
                  <a:gd name="T12" fmla="*/ 68 w 112"/>
                  <a:gd name="T13" fmla="*/ 62 h 64"/>
                  <a:gd name="T14" fmla="*/ 52 w 112"/>
                  <a:gd name="T15" fmla="*/ 62 h 64"/>
                  <a:gd name="T16" fmla="*/ 5 w 112"/>
                  <a:gd name="T17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4">
                    <a:moveTo>
                      <a:pt x="5" y="34"/>
                    </a:moveTo>
                    <a:cubicBezTo>
                      <a:pt x="0" y="32"/>
                      <a:pt x="0" y="28"/>
                      <a:pt x="5" y="2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9" y="0"/>
                      <a:pt x="57" y="0"/>
                      <a:pt x="61" y="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2" y="32"/>
                      <a:pt x="112" y="36"/>
                      <a:pt x="108" y="38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3" y="64"/>
                      <a:pt x="56" y="64"/>
                      <a:pt x="52" y="62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6" name="Freeform 88">
                <a:extLst>
                  <a:ext uri="{FF2B5EF4-FFF2-40B4-BE49-F238E27FC236}">
                    <a16:creationId xmlns:a16="http://schemas.microsoft.com/office/drawing/2014/main" id="{1521593E-1B41-41A4-9060-9D4E45AA0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875" y="8386763"/>
                <a:ext cx="501650" cy="290513"/>
              </a:xfrm>
              <a:custGeom>
                <a:avLst/>
                <a:gdLst>
                  <a:gd name="T0" fmla="*/ 45 w 182"/>
                  <a:gd name="T1" fmla="*/ 103 h 105"/>
                  <a:gd name="T2" fmla="*/ 58 w 182"/>
                  <a:gd name="T3" fmla="*/ 103 h 105"/>
                  <a:gd name="T4" fmla="*/ 179 w 182"/>
                  <a:gd name="T5" fmla="*/ 33 h 105"/>
                  <a:gd name="T6" fmla="*/ 179 w 182"/>
                  <a:gd name="T7" fmla="*/ 26 h 105"/>
                  <a:gd name="T8" fmla="*/ 137 w 182"/>
                  <a:gd name="T9" fmla="*/ 2 h 105"/>
                  <a:gd name="T10" fmla="*/ 124 w 182"/>
                  <a:gd name="T11" fmla="*/ 2 h 105"/>
                  <a:gd name="T12" fmla="*/ 4 w 182"/>
                  <a:gd name="T13" fmla="*/ 72 h 105"/>
                  <a:gd name="T14" fmla="*/ 4 w 182"/>
                  <a:gd name="T15" fmla="*/ 79 h 105"/>
                  <a:gd name="T16" fmla="*/ 45 w 182"/>
                  <a:gd name="T17" fmla="*/ 10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105">
                    <a:moveTo>
                      <a:pt x="45" y="103"/>
                    </a:moveTo>
                    <a:cubicBezTo>
                      <a:pt x="49" y="105"/>
                      <a:pt x="54" y="105"/>
                      <a:pt x="58" y="103"/>
                    </a:cubicBezTo>
                    <a:cubicBezTo>
                      <a:pt x="179" y="33"/>
                      <a:pt x="179" y="33"/>
                      <a:pt x="179" y="33"/>
                    </a:cubicBezTo>
                    <a:cubicBezTo>
                      <a:pt x="182" y="31"/>
                      <a:pt x="182" y="28"/>
                      <a:pt x="179" y="26"/>
                    </a:cubicBezTo>
                    <a:cubicBezTo>
                      <a:pt x="137" y="2"/>
                      <a:pt x="137" y="2"/>
                      <a:pt x="137" y="2"/>
                    </a:cubicBezTo>
                    <a:cubicBezTo>
                      <a:pt x="134" y="0"/>
                      <a:pt x="128" y="0"/>
                      <a:pt x="124" y="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0" y="74"/>
                      <a:pt x="0" y="77"/>
                      <a:pt x="4" y="79"/>
                    </a:cubicBezTo>
                    <a:lnTo>
                      <a:pt x="45" y="103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7" name="Freeform 89">
                <a:extLst>
                  <a:ext uri="{FF2B5EF4-FFF2-40B4-BE49-F238E27FC236}">
                    <a16:creationId xmlns:a16="http://schemas.microsoft.com/office/drawing/2014/main" id="{93EBCB00-D8FA-4182-BCCD-3DA3392B6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9075" y="7167563"/>
                <a:ext cx="501650" cy="290513"/>
              </a:xfrm>
              <a:custGeom>
                <a:avLst/>
                <a:gdLst>
                  <a:gd name="T0" fmla="*/ 45 w 182"/>
                  <a:gd name="T1" fmla="*/ 103 h 105"/>
                  <a:gd name="T2" fmla="*/ 58 w 182"/>
                  <a:gd name="T3" fmla="*/ 103 h 105"/>
                  <a:gd name="T4" fmla="*/ 179 w 182"/>
                  <a:gd name="T5" fmla="*/ 33 h 105"/>
                  <a:gd name="T6" fmla="*/ 179 w 182"/>
                  <a:gd name="T7" fmla="*/ 26 h 105"/>
                  <a:gd name="T8" fmla="*/ 138 w 182"/>
                  <a:gd name="T9" fmla="*/ 2 h 105"/>
                  <a:gd name="T10" fmla="*/ 125 w 182"/>
                  <a:gd name="T11" fmla="*/ 2 h 105"/>
                  <a:gd name="T12" fmla="*/ 4 w 182"/>
                  <a:gd name="T13" fmla="*/ 72 h 105"/>
                  <a:gd name="T14" fmla="*/ 4 w 182"/>
                  <a:gd name="T15" fmla="*/ 79 h 105"/>
                  <a:gd name="T16" fmla="*/ 45 w 182"/>
                  <a:gd name="T17" fmla="*/ 10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105">
                    <a:moveTo>
                      <a:pt x="45" y="103"/>
                    </a:moveTo>
                    <a:cubicBezTo>
                      <a:pt x="49" y="105"/>
                      <a:pt x="55" y="105"/>
                      <a:pt x="58" y="103"/>
                    </a:cubicBezTo>
                    <a:cubicBezTo>
                      <a:pt x="179" y="33"/>
                      <a:pt x="179" y="33"/>
                      <a:pt x="179" y="33"/>
                    </a:cubicBezTo>
                    <a:cubicBezTo>
                      <a:pt x="182" y="31"/>
                      <a:pt x="182" y="28"/>
                      <a:pt x="179" y="26"/>
                    </a:cubicBezTo>
                    <a:cubicBezTo>
                      <a:pt x="138" y="2"/>
                      <a:pt x="138" y="2"/>
                      <a:pt x="138" y="2"/>
                    </a:cubicBezTo>
                    <a:cubicBezTo>
                      <a:pt x="134" y="0"/>
                      <a:pt x="128" y="0"/>
                      <a:pt x="125" y="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0" y="74"/>
                      <a:pt x="0" y="77"/>
                      <a:pt x="4" y="79"/>
                    </a:cubicBezTo>
                    <a:lnTo>
                      <a:pt x="45" y="103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8" name="Freeform 90">
                <a:extLst>
                  <a:ext uri="{FF2B5EF4-FFF2-40B4-BE49-F238E27FC236}">
                    <a16:creationId xmlns:a16="http://schemas.microsoft.com/office/drawing/2014/main" id="{86BE4421-89C2-41C8-A675-349EFFB47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813" y="8286750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49" name="Freeform 91">
                <a:extLst>
                  <a:ext uri="{FF2B5EF4-FFF2-40B4-BE49-F238E27FC236}">
                    <a16:creationId xmlns:a16="http://schemas.microsoft.com/office/drawing/2014/main" id="{3A18823B-6C59-4F9C-A931-0478F1CDF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850" y="8188325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7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0" name="Freeform 92">
                <a:extLst>
                  <a:ext uri="{FF2B5EF4-FFF2-40B4-BE49-F238E27FC236}">
                    <a16:creationId xmlns:a16="http://schemas.microsoft.com/office/drawing/2014/main" id="{CE970E11-C0C9-4590-A7A2-C3B0CC1B4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300" y="8088313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1" name="Freeform 93">
                <a:extLst>
                  <a:ext uri="{FF2B5EF4-FFF2-40B4-BE49-F238E27FC236}">
                    <a16:creationId xmlns:a16="http://schemas.microsoft.com/office/drawing/2014/main" id="{7289858F-DE5A-4C21-8DC1-38C777EB4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925" y="7988300"/>
                <a:ext cx="284163" cy="163513"/>
              </a:xfrm>
              <a:custGeom>
                <a:avLst/>
                <a:gdLst>
                  <a:gd name="T0" fmla="*/ 44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4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4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2" name="Freeform 94">
                <a:extLst>
                  <a:ext uri="{FF2B5EF4-FFF2-40B4-BE49-F238E27FC236}">
                    <a16:creationId xmlns:a16="http://schemas.microsoft.com/office/drawing/2014/main" id="{D863DC85-0420-413C-B201-E1FC2F333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7889875"/>
                <a:ext cx="284163" cy="161925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3" name="Freeform 95">
                <a:extLst>
                  <a:ext uri="{FF2B5EF4-FFF2-40B4-BE49-F238E27FC236}">
                    <a16:creationId xmlns:a16="http://schemas.microsoft.com/office/drawing/2014/main" id="{4C687C4C-212B-48AE-BDF4-00435F34D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0238" y="7789863"/>
                <a:ext cx="284163" cy="165100"/>
              </a:xfrm>
              <a:custGeom>
                <a:avLst/>
                <a:gdLst>
                  <a:gd name="T0" fmla="*/ 45 w 103"/>
                  <a:gd name="T1" fmla="*/ 57 h 60"/>
                  <a:gd name="T2" fmla="*/ 58 w 103"/>
                  <a:gd name="T3" fmla="*/ 57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7"/>
                    </a:moveTo>
                    <a:cubicBezTo>
                      <a:pt x="49" y="60"/>
                      <a:pt x="55" y="60"/>
                      <a:pt x="58" y="57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4" name="Freeform 96">
                <a:extLst>
                  <a:ext uri="{FF2B5EF4-FFF2-40B4-BE49-F238E27FC236}">
                    <a16:creationId xmlns:a16="http://schemas.microsoft.com/office/drawing/2014/main" id="{CECB40B2-6539-4124-9718-CCFC2B3A3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863" y="768985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5" name="Freeform 97">
                <a:extLst>
                  <a:ext uri="{FF2B5EF4-FFF2-40B4-BE49-F238E27FC236}">
                    <a16:creationId xmlns:a16="http://schemas.microsoft.com/office/drawing/2014/main" id="{10152639-BB08-4C9E-B61E-FF75E920E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0" y="739140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6" name="Freeform 98">
                <a:extLst>
                  <a:ext uri="{FF2B5EF4-FFF2-40B4-BE49-F238E27FC236}">
                    <a16:creationId xmlns:a16="http://schemas.microsoft.com/office/drawing/2014/main" id="{3761793F-2BE5-4C5D-9F3B-B073A49E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350" y="7491413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7" name="Freeform 99">
                <a:extLst>
                  <a:ext uri="{FF2B5EF4-FFF2-40B4-BE49-F238E27FC236}">
                    <a16:creationId xmlns:a16="http://schemas.microsoft.com/office/drawing/2014/main" id="{1553765E-8198-4575-A00F-0154AF795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313" y="758983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8" name="Freeform 100">
                <a:extLst>
                  <a:ext uri="{FF2B5EF4-FFF2-40B4-BE49-F238E27FC236}">
                    <a16:creationId xmlns:a16="http://schemas.microsoft.com/office/drawing/2014/main" id="{EB72DCDC-AE1B-4854-B770-DA1ED931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8" y="824230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59" name="Freeform 101">
                <a:extLst>
                  <a:ext uri="{FF2B5EF4-FFF2-40B4-BE49-F238E27FC236}">
                    <a16:creationId xmlns:a16="http://schemas.microsoft.com/office/drawing/2014/main" id="{1492D6FE-7A6C-448E-8F85-A1828D8C3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814387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5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0" name="Freeform 102">
                <a:extLst>
                  <a:ext uri="{FF2B5EF4-FFF2-40B4-BE49-F238E27FC236}">
                    <a16:creationId xmlns:a16="http://schemas.microsoft.com/office/drawing/2014/main" id="{367D816A-07F0-4F74-BCE3-75B3F3577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8043863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5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7"/>
                      <a:pt x="99" y="2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1" name="Freeform 103">
                <a:extLst>
                  <a:ext uri="{FF2B5EF4-FFF2-40B4-BE49-F238E27FC236}">
                    <a16:creationId xmlns:a16="http://schemas.microsoft.com/office/drawing/2014/main" id="{EFB89376-325F-4C6F-8776-6B2536415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0" y="7942263"/>
                <a:ext cx="280988" cy="165100"/>
              </a:xfrm>
              <a:custGeom>
                <a:avLst/>
                <a:gdLst>
                  <a:gd name="T0" fmla="*/ 44 w 102"/>
                  <a:gd name="T1" fmla="*/ 58 h 60"/>
                  <a:gd name="T2" fmla="*/ 57 w 102"/>
                  <a:gd name="T3" fmla="*/ 58 h 60"/>
                  <a:gd name="T4" fmla="*/ 99 w 102"/>
                  <a:gd name="T5" fmla="*/ 34 h 60"/>
                  <a:gd name="T6" fmla="*/ 99 w 102"/>
                  <a:gd name="T7" fmla="*/ 26 h 60"/>
                  <a:gd name="T8" fmla="*/ 58 w 102"/>
                  <a:gd name="T9" fmla="*/ 3 h 60"/>
                  <a:gd name="T10" fmla="*/ 45 w 102"/>
                  <a:gd name="T11" fmla="*/ 3 h 60"/>
                  <a:gd name="T12" fmla="*/ 3 w 102"/>
                  <a:gd name="T13" fmla="*/ 26 h 60"/>
                  <a:gd name="T14" fmla="*/ 3 w 102"/>
                  <a:gd name="T15" fmla="*/ 34 h 60"/>
                  <a:gd name="T16" fmla="*/ 44 w 102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2" y="32"/>
                      <a:pt x="102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4" y="0"/>
                      <a:pt x="48" y="0"/>
                      <a:pt x="45" y="3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2" name="Freeform 104">
                <a:extLst>
                  <a:ext uri="{FF2B5EF4-FFF2-40B4-BE49-F238E27FC236}">
                    <a16:creationId xmlns:a16="http://schemas.microsoft.com/office/drawing/2014/main" id="{FFC71F89-0CED-43E7-8369-BFED97044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3200" y="7842250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3" name="Freeform 105">
                <a:extLst>
                  <a:ext uri="{FF2B5EF4-FFF2-40B4-BE49-F238E27FC236}">
                    <a16:creationId xmlns:a16="http://schemas.microsoft.com/office/drawing/2014/main" id="{B81D799F-B0FE-461B-BA1E-F9F8FDB66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650" y="7742238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3 h 60"/>
                  <a:gd name="T10" fmla="*/ 45 w 103"/>
                  <a:gd name="T11" fmla="*/ 3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5" y="0"/>
                      <a:pt x="49" y="0"/>
                      <a:pt x="45" y="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9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4" name="Freeform 106">
                <a:extLst>
                  <a:ext uri="{FF2B5EF4-FFF2-40B4-BE49-F238E27FC236}">
                    <a16:creationId xmlns:a16="http://schemas.microsoft.com/office/drawing/2014/main" id="{67DD0C62-A697-43B2-BF2D-8E4739759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7688" y="7643813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5" name="Freeform 107">
                <a:extLst>
                  <a:ext uri="{FF2B5EF4-FFF2-40B4-BE49-F238E27FC236}">
                    <a16:creationId xmlns:a16="http://schemas.microsoft.com/office/drawing/2014/main" id="{2906CD14-A7E6-4874-86D6-96254A2A9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138" y="7543800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2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6" name="Freeform 108">
                <a:extLst>
                  <a:ext uri="{FF2B5EF4-FFF2-40B4-BE49-F238E27FC236}">
                    <a16:creationId xmlns:a16="http://schemas.microsoft.com/office/drawing/2014/main" id="{CA4C8E6D-FA25-4314-9D69-1BFFBB53E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175" y="7443788"/>
                <a:ext cx="285750" cy="166688"/>
              </a:xfrm>
              <a:custGeom>
                <a:avLst/>
                <a:gdLst>
                  <a:gd name="T0" fmla="*/ 44 w 103"/>
                  <a:gd name="T1" fmla="*/ 57 h 60"/>
                  <a:gd name="T2" fmla="*/ 58 w 103"/>
                  <a:gd name="T3" fmla="*/ 57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7"/>
                    </a:moveTo>
                    <a:cubicBezTo>
                      <a:pt x="48" y="60"/>
                      <a:pt x="54" y="60"/>
                      <a:pt x="58" y="57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7" name="Freeform 109">
                <a:extLst>
                  <a:ext uri="{FF2B5EF4-FFF2-40B4-BE49-F238E27FC236}">
                    <a16:creationId xmlns:a16="http://schemas.microsoft.com/office/drawing/2014/main" id="{5954D4F8-0115-4210-A95A-EF50D5DB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3625" y="734377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8" name="Freeform 110">
                <a:extLst>
                  <a:ext uri="{FF2B5EF4-FFF2-40B4-BE49-F238E27FC236}">
                    <a16:creationId xmlns:a16="http://schemas.microsoft.com/office/drawing/2014/main" id="{A1D3DC64-FB15-4125-99E6-85DFC26E7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0" y="724535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69" name="Freeform 111">
                <a:extLst>
                  <a:ext uri="{FF2B5EF4-FFF2-40B4-BE49-F238E27FC236}">
                    <a16:creationId xmlns:a16="http://schemas.microsoft.com/office/drawing/2014/main" id="{D4571043-FC84-4D36-8041-6C05967C9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263" y="8170863"/>
                <a:ext cx="280988" cy="163513"/>
              </a:xfrm>
              <a:custGeom>
                <a:avLst/>
                <a:gdLst>
                  <a:gd name="T0" fmla="*/ 44 w 102"/>
                  <a:gd name="T1" fmla="*/ 57 h 59"/>
                  <a:gd name="T2" fmla="*/ 57 w 102"/>
                  <a:gd name="T3" fmla="*/ 57 h 59"/>
                  <a:gd name="T4" fmla="*/ 99 w 102"/>
                  <a:gd name="T5" fmla="*/ 33 h 59"/>
                  <a:gd name="T6" fmla="*/ 99 w 102"/>
                  <a:gd name="T7" fmla="*/ 25 h 59"/>
                  <a:gd name="T8" fmla="*/ 58 w 102"/>
                  <a:gd name="T9" fmla="*/ 2 h 59"/>
                  <a:gd name="T10" fmla="*/ 45 w 102"/>
                  <a:gd name="T11" fmla="*/ 2 h 59"/>
                  <a:gd name="T12" fmla="*/ 3 w 102"/>
                  <a:gd name="T13" fmla="*/ 26 h 59"/>
                  <a:gd name="T14" fmla="*/ 3 w 102"/>
                  <a:gd name="T15" fmla="*/ 33 h 59"/>
                  <a:gd name="T16" fmla="*/ 44 w 102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9">
                    <a:moveTo>
                      <a:pt x="44" y="57"/>
                    </a:moveTo>
                    <a:cubicBezTo>
                      <a:pt x="48" y="59"/>
                      <a:pt x="54" y="59"/>
                      <a:pt x="57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2" y="31"/>
                      <a:pt x="102" y="28"/>
                      <a:pt x="99" y="2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3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0" name="Freeform 112">
                <a:extLst>
                  <a:ext uri="{FF2B5EF4-FFF2-40B4-BE49-F238E27FC236}">
                    <a16:creationId xmlns:a16="http://schemas.microsoft.com/office/drawing/2014/main" id="{A8BC1BEC-D45A-4020-A4F3-11BA2CE88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713" y="8069263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3 h 60"/>
                  <a:gd name="T10" fmla="*/ 45 w 103"/>
                  <a:gd name="T11" fmla="*/ 3 h 60"/>
                  <a:gd name="T12" fmla="*/ 4 w 103"/>
                  <a:gd name="T13" fmla="*/ 27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5" y="0"/>
                      <a:pt x="49" y="0"/>
                      <a:pt x="45" y="3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9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1" name="Freeform 113">
                <a:extLst>
                  <a:ext uri="{FF2B5EF4-FFF2-40B4-BE49-F238E27FC236}">
                    <a16:creationId xmlns:a16="http://schemas.microsoft.com/office/drawing/2014/main" id="{5357016A-E693-46C3-97CE-C6C64611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0" y="7969250"/>
                <a:ext cx="280988" cy="166688"/>
              </a:xfrm>
              <a:custGeom>
                <a:avLst/>
                <a:gdLst>
                  <a:gd name="T0" fmla="*/ 44 w 102"/>
                  <a:gd name="T1" fmla="*/ 58 h 60"/>
                  <a:gd name="T2" fmla="*/ 57 w 102"/>
                  <a:gd name="T3" fmla="*/ 58 h 60"/>
                  <a:gd name="T4" fmla="*/ 99 w 102"/>
                  <a:gd name="T5" fmla="*/ 34 h 60"/>
                  <a:gd name="T6" fmla="*/ 99 w 102"/>
                  <a:gd name="T7" fmla="*/ 26 h 60"/>
                  <a:gd name="T8" fmla="*/ 58 w 102"/>
                  <a:gd name="T9" fmla="*/ 2 h 60"/>
                  <a:gd name="T10" fmla="*/ 45 w 102"/>
                  <a:gd name="T11" fmla="*/ 2 h 60"/>
                  <a:gd name="T12" fmla="*/ 3 w 102"/>
                  <a:gd name="T13" fmla="*/ 26 h 60"/>
                  <a:gd name="T14" fmla="*/ 3 w 102"/>
                  <a:gd name="T15" fmla="*/ 34 h 60"/>
                  <a:gd name="T16" fmla="*/ 44 w 102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2" y="32"/>
                      <a:pt x="102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2" name="Freeform 114">
                <a:extLst>
                  <a:ext uri="{FF2B5EF4-FFF2-40B4-BE49-F238E27FC236}">
                    <a16:creationId xmlns:a16="http://schemas.microsoft.com/office/drawing/2014/main" id="{60D62369-DE1B-4E46-B855-8C7D55F0D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200" y="7869238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3" name="Freeform 115">
                <a:extLst>
                  <a:ext uri="{FF2B5EF4-FFF2-40B4-BE49-F238E27FC236}">
                    <a16:creationId xmlns:a16="http://schemas.microsoft.com/office/drawing/2014/main" id="{D595E204-2879-451F-9922-CFD2ED15F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5238" y="7770813"/>
                <a:ext cx="285750" cy="165100"/>
              </a:xfrm>
              <a:custGeom>
                <a:avLst/>
                <a:gdLst>
                  <a:gd name="T0" fmla="*/ 44 w 103"/>
                  <a:gd name="T1" fmla="*/ 58 h 60"/>
                  <a:gd name="T2" fmla="*/ 57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4" name="Freeform 116">
                <a:extLst>
                  <a:ext uri="{FF2B5EF4-FFF2-40B4-BE49-F238E27FC236}">
                    <a16:creationId xmlns:a16="http://schemas.microsoft.com/office/drawing/2014/main" id="{AA9057E1-442A-4ED1-B3C1-6BBB1418E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688" y="7670800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5" name="Freeform 117">
                <a:extLst>
                  <a:ext uri="{FF2B5EF4-FFF2-40B4-BE49-F238E27FC236}">
                    <a16:creationId xmlns:a16="http://schemas.microsoft.com/office/drawing/2014/main" id="{1F39408B-5EF3-4064-81A6-93163DC8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8138" y="7570788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2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6" name="Freeform 118">
                <a:extLst>
                  <a:ext uri="{FF2B5EF4-FFF2-40B4-BE49-F238E27FC236}">
                    <a16:creationId xmlns:a16="http://schemas.microsoft.com/office/drawing/2014/main" id="{1B98CF7D-F8BF-4636-BEA2-2F750F9FE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2763" y="7472363"/>
                <a:ext cx="284163" cy="165100"/>
              </a:xfrm>
              <a:custGeom>
                <a:avLst/>
                <a:gdLst>
                  <a:gd name="T0" fmla="*/ 45 w 103"/>
                  <a:gd name="T1" fmla="*/ 57 h 60"/>
                  <a:gd name="T2" fmla="*/ 58 w 103"/>
                  <a:gd name="T3" fmla="*/ 57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5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7"/>
                    </a:moveTo>
                    <a:cubicBezTo>
                      <a:pt x="48" y="60"/>
                      <a:pt x="54" y="60"/>
                      <a:pt x="58" y="57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7" name="Freeform 119">
                <a:extLst>
                  <a:ext uri="{FF2B5EF4-FFF2-40B4-BE49-F238E27FC236}">
                    <a16:creationId xmlns:a16="http://schemas.microsoft.com/office/drawing/2014/main" id="{39E59788-BDA9-4F23-9F25-DD2882DB9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2625" y="737235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8" name="Freeform 120">
                <a:extLst>
                  <a:ext uri="{FF2B5EF4-FFF2-40B4-BE49-F238E27FC236}">
                    <a16:creationId xmlns:a16="http://schemas.microsoft.com/office/drawing/2014/main" id="{2365ECC1-D5FB-4D73-8D48-B31C4E78E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727233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79" name="Freeform 121">
                <a:extLst>
                  <a:ext uri="{FF2B5EF4-FFF2-40B4-BE49-F238E27FC236}">
                    <a16:creationId xmlns:a16="http://schemas.microsoft.com/office/drawing/2014/main" id="{79A9CC5B-1ACE-4385-806B-240E79B0B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8700" y="7173913"/>
                <a:ext cx="284163" cy="161925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0" name="Freeform 122">
                <a:extLst>
                  <a:ext uri="{FF2B5EF4-FFF2-40B4-BE49-F238E27FC236}">
                    <a16:creationId xmlns:a16="http://schemas.microsoft.com/office/drawing/2014/main" id="{412B4F42-8123-4153-A12A-B1E89EFE2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707390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1" name="Freeform 123">
                <a:extLst>
                  <a:ext uri="{FF2B5EF4-FFF2-40B4-BE49-F238E27FC236}">
                    <a16:creationId xmlns:a16="http://schemas.microsoft.com/office/drawing/2014/main" id="{D12D2941-E1BF-4615-B601-A4F9BD268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188" y="697388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5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2" name="Freeform 124">
                <a:extLst>
                  <a:ext uri="{FF2B5EF4-FFF2-40B4-BE49-F238E27FC236}">
                    <a16:creationId xmlns:a16="http://schemas.microsoft.com/office/drawing/2014/main" id="{7363173E-2A21-458A-982B-EBCFF3F41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8270875"/>
                <a:ext cx="369888" cy="212725"/>
              </a:xfrm>
              <a:custGeom>
                <a:avLst/>
                <a:gdLst>
                  <a:gd name="T0" fmla="*/ 44 w 134"/>
                  <a:gd name="T1" fmla="*/ 75 h 77"/>
                  <a:gd name="T2" fmla="*/ 57 w 134"/>
                  <a:gd name="T3" fmla="*/ 75 h 77"/>
                  <a:gd name="T4" fmla="*/ 130 w 134"/>
                  <a:gd name="T5" fmla="*/ 33 h 77"/>
                  <a:gd name="T6" fmla="*/ 130 w 134"/>
                  <a:gd name="T7" fmla="*/ 25 h 77"/>
                  <a:gd name="T8" fmla="*/ 89 w 134"/>
                  <a:gd name="T9" fmla="*/ 2 h 77"/>
                  <a:gd name="T10" fmla="*/ 76 w 134"/>
                  <a:gd name="T11" fmla="*/ 2 h 77"/>
                  <a:gd name="T12" fmla="*/ 3 w 134"/>
                  <a:gd name="T13" fmla="*/ 44 h 77"/>
                  <a:gd name="T14" fmla="*/ 3 w 134"/>
                  <a:gd name="T15" fmla="*/ 51 h 77"/>
                  <a:gd name="T16" fmla="*/ 44 w 134"/>
                  <a:gd name="T17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77">
                    <a:moveTo>
                      <a:pt x="44" y="75"/>
                    </a:moveTo>
                    <a:cubicBezTo>
                      <a:pt x="48" y="77"/>
                      <a:pt x="54" y="77"/>
                      <a:pt x="57" y="75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4" y="31"/>
                      <a:pt x="134" y="27"/>
                      <a:pt x="130" y="25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5" y="0"/>
                      <a:pt x="79" y="0"/>
                      <a:pt x="76" y="2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0" y="46"/>
                      <a:pt x="0" y="49"/>
                      <a:pt x="3" y="51"/>
                    </a:cubicBezTo>
                    <a:lnTo>
                      <a:pt x="44" y="7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3" name="Freeform 125">
                <a:extLst>
                  <a:ext uri="{FF2B5EF4-FFF2-40B4-BE49-F238E27FC236}">
                    <a16:creationId xmlns:a16="http://schemas.microsoft.com/office/drawing/2014/main" id="{62AA9A24-F64A-408B-8324-8DDF907E2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738" y="7023100"/>
                <a:ext cx="284163" cy="166688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4" name="Freeform 126">
                <a:extLst>
                  <a:ext uri="{FF2B5EF4-FFF2-40B4-BE49-F238E27FC236}">
                    <a16:creationId xmlns:a16="http://schemas.microsoft.com/office/drawing/2014/main" id="{345A1AA4-204D-495E-84F4-E8AC19390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7921625"/>
                <a:ext cx="285750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5" name="Freeform 127">
                <a:extLst>
                  <a:ext uri="{FF2B5EF4-FFF2-40B4-BE49-F238E27FC236}">
                    <a16:creationId xmlns:a16="http://schemas.microsoft.com/office/drawing/2014/main" id="{5A0DBF64-A0CA-4D20-B139-F5E1A5B5A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638" y="8221663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6" name="Freeform 128">
                <a:extLst>
                  <a:ext uri="{FF2B5EF4-FFF2-40B4-BE49-F238E27FC236}">
                    <a16:creationId xmlns:a16="http://schemas.microsoft.com/office/drawing/2014/main" id="{BD724173-20AD-4E5E-852E-0EDF96E77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8" y="8121650"/>
                <a:ext cx="284163" cy="165100"/>
              </a:xfrm>
              <a:custGeom>
                <a:avLst/>
                <a:gdLst>
                  <a:gd name="T0" fmla="*/ 45 w 103"/>
                  <a:gd name="T1" fmla="*/ 57 h 60"/>
                  <a:gd name="T2" fmla="*/ 58 w 103"/>
                  <a:gd name="T3" fmla="*/ 57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7"/>
                    </a:moveTo>
                    <a:cubicBezTo>
                      <a:pt x="49" y="60"/>
                      <a:pt x="54" y="60"/>
                      <a:pt x="58" y="57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7" name="Freeform 129">
                <a:extLst>
                  <a:ext uri="{FF2B5EF4-FFF2-40B4-BE49-F238E27FC236}">
                    <a16:creationId xmlns:a16="http://schemas.microsoft.com/office/drawing/2014/main" id="{1D260A49-5204-4812-9E80-815CBA27D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3713" y="802163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8" name="Freeform 130">
                <a:extLst>
                  <a:ext uri="{FF2B5EF4-FFF2-40B4-BE49-F238E27FC236}">
                    <a16:creationId xmlns:a16="http://schemas.microsoft.com/office/drawing/2014/main" id="{B97B9E61-457A-4C97-9A71-670778048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200" y="7823200"/>
                <a:ext cx="284163" cy="163513"/>
              </a:xfrm>
              <a:custGeom>
                <a:avLst/>
                <a:gdLst>
                  <a:gd name="T0" fmla="*/ 44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4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4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4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89" name="Freeform 131">
                <a:extLst>
                  <a:ext uri="{FF2B5EF4-FFF2-40B4-BE49-F238E27FC236}">
                    <a16:creationId xmlns:a16="http://schemas.microsoft.com/office/drawing/2014/main" id="{24B39B4C-2740-43AC-8263-A33B8CF6A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0" y="772318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0" name="Freeform 132">
                <a:extLst>
                  <a:ext uri="{FF2B5EF4-FFF2-40B4-BE49-F238E27FC236}">
                    <a16:creationId xmlns:a16="http://schemas.microsoft.com/office/drawing/2014/main" id="{D0F50FDA-84A5-4CB4-8555-98099C19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762317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1" name="Freeform 133">
                <a:extLst>
                  <a:ext uri="{FF2B5EF4-FFF2-40B4-BE49-F238E27FC236}">
                    <a16:creationId xmlns:a16="http://schemas.microsoft.com/office/drawing/2014/main" id="{38DD2BD4-E154-4F21-8851-27D3C3E0E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138" y="7524750"/>
                <a:ext cx="284163" cy="161925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2" name="Freeform 134">
                <a:extLst>
                  <a:ext uri="{FF2B5EF4-FFF2-40B4-BE49-F238E27FC236}">
                    <a16:creationId xmlns:a16="http://schemas.microsoft.com/office/drawing/2014/main" id="{7A3FC6C5-74A0-4DB0-A2B8-CBD4BCF12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625" y="732472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5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3" name="Freeform 135">
                <a:extLst>
                  <a:ext uri="{FF2B5EF4-FFF2-40B4-BE49-F238E27FC236}">
                    <a16:creationId xmlns:a16="http://schemas.microsoft.com/office/drawing/2014/main" id="{DFFC6549-6B51-4824-A592-EAAF5A2AB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250" y="7223125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7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3 h 60"/>
                  <a:gd name="T10" fmla="*/ 45 w 103"/>
                  <a:gd name="T11" fmla="*/ 3 h 60"/>
                  <a:gd name="T12" fmla="*/ 3 w 103"/>
                  <a:gd name="T13" fmla="*/ 27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4" y="0"/>
                      <a:pt x="48" y="0"/>
                      <a:pt x="45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29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4" name="Freeform 136">
                <a:extLst>
                  <a:ext uri="{FF2B5EF4-FFF2-40B4-BE49-F238E27FC236}">
                    <a16:creationId xmlns:a16="http://schemas.microsoft.com/office/drawing/2014/main" id="{3331CCC3-4B42-4E42-95EA-B2BB1FBD8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6873875"/>
                <a:ext cx="377825" cy="219075"/>
              </a:xfrm>
              <a:custGeom>
                <a:avLst/>
                <a:gdLst>
                  <a:gd name="T0" fmla="*/ 45 w 137"/>
                  <a:gd name="T1" fmla="*/ 77 h 79"/>
                  <a:gd name="T2" fmla="*/ 58 w 137"/>
                  <a:gd name="T3" fmla="*/ 77 h 79"/>
                  <a:gd name="T4" fmla="*/ 133 w 137"/>
                  <a:gd name="T5" fmla="*/ 33 h 79"/>
                  <a:gd name="T6" fmla="*/ 133 w 137"/>
                  <a:gd name="T7" fmla="*/ 26 h 79"/>
                  <a:gd name="T8" fmla="*/ 92 w 137"/>
                  <a:gd name="T9" fmla="*/ 2 h 79"/>
                  <a:gd name="T10" fmla="*/ 79 w 137"/>
                  <a:gd name="T11" fmla="*/ 2 h 79"/>
                  <a:gd name="T12" fmla="*/ 4 w 137"/>
                  <a:gd name="T13" fmla="*/ 45 h 79"/>
                  <a:gd name="T14" fmla="*/ 4 w 137"/>
                  <a:gd name="T15" fmla="*/ 53 h 79"/>
                  <a:gd name="T16" fmla="*/ 45 w 137"/>
                  <a:gd name="T17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" h="79">
                    <a:moveTo>
                      <a:pt x="45" y="77"/>
                    </a:moveTo>
                    <a:cubicBezTo>
                      <a:pt x="49" y="79"/>
                      <a:pt x="55" y="79"/>
                      <a:pt x="58" y="77"/>
                    </a:cubicBezTo>
                    <a:cubicBezTo>
                      <a:pt x="133" y="33"/>
                      <a:pt x="133" y="33"/>
                      <a:pt x="133" y="33"/>
                    </a:cubicBezTo>
                    <a:cubicBezTo>
                      <a:pt x="137" y="31"/>
                      <a:pt x="137" y="28"/>
                      <a:pt x="133" y="26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89" y="0"/>
                      <a:pt x="83" y="0"/>
                      <a:pt x="79" y="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47"/>
                      <a:pt x="0" y="51"/>
                      <a:pt x="4" y="53"/>
                    </a:cubicBezTo>
                    <a:lnTo>
                      <a:pt x="45" y="7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5" name="Freeform 137">
                <a:extLst>
                  <a:ext uri="{FF2B5EF4-FFF2-40B4-BE49-F238E27FC236}">
                    <a16:creationId xmlns:a16="http://schemas.microsoft.com/office/drawing/2014/main" id="{B35F68FD-348E-4793-87B8-DAF40AF5D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6963" y="7529513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50 w 89"/>
                  <a:gd name="T13" fmla="*/ 2 h 51"/>
                  <a:gd name="T14" fmla="*/ 63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7" y="51"/>
                      <a:pt x="31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0"/>
                      <a:pt x="4" y="28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3" y="0"/>
                      <a:pt x="59" y="0"/>
                      <a:pt x="63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6" name="Freeform 138">
                <a:extLst>
                  <a:ext uri="{FF2B5EF4-FFF2-40B4-BE49-F238E27FC236}">
                    <a16:creationId xmlns:a16="http://schemas.microsoft.com/office/drawing/2014/main" id="{70845ACE-62E0-49AF-AF5F-404C8642F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5" y="7632700"/>
                <a:ext cx="246063" cy="139700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39 w 89"/>
                  <a:gd name="T5" fmla="*/ 49 h 51"/>
                  <a:gd name="T6" fmla="*/ 26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6" y="51"/>
                      <a:pt x="30" y="51"/>
                      <a:pt x="26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7" name="Freeform 139">
                <a:extLst>
                  <a:ext uri="{FF2B5EF4-FFF2-40B4-BE49-F238E27FC236}">
                    <a16:creationId xmlns:a16="http://schemas.microsoft.com/office/drawing/2014/main" id="{7966C0D3-A644-4C80-8328-675F8EDF9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163" y="8148638"/>
                <a:ext cx="244475" cy="141288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39 w 89"/>
                  <a:gd name="T5" fmla="*/ 49 h 51"/>
                  <a:gd name="T6" fmla="*/ 26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6" y="51"/>
                      <a:pt x="30" y="51"/>
                      <a:pt x="26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8" name="Freeform 140">
                <a:extLst>
                  <a:ext uri="{FF2B5EF4-FFF2-40B4-BE49-F238E27FC236}">
                    <a16:creationId xmlns:a16="http://schemas.microsoft.com/office/drawing/2014/main" id="{F36F394C-1750-44EA-8575-E7AD8267F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375" y="8047038"/>
                <a:ext cx="246063" cy="141288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0" y="51"/>
                      <a:pt x="27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99" name="Freeform 141">
                <a:extLst>
                  <a:ext uri="{FF2B5EF4-FFF2-40B4-BE49-F238E27FC236}">
                    <a16:creationId xmlns:a16="http://schemas.microsoft.com/office/drawing/2014/main" id="{E5FA70FB-D7C6-4D19-9D22-CCD934EC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5763" y="7942263"/>
                <a:ext cx="246063" cy="142875"/>
              </a:xfrm>
              <a:custGeom>
                <a:avLst/>
                <a:gdLst>
                  <a:gd name="T0" fmla="*/ 85 w 89"/>
                  <a:gd name="T1" fmla="*/ 16 h 52"/>
                  <a:gd name="T2" fmla="*/ 85 w 89"/>
                  <a:gd name="T3" fmla="*/ 23 h 52"/>
                  <a:gd name="T4" fmla="*/ 40 w 89"/>
                  <a:gd name="T5" fmla="*/ 49 h 52"/>
                  <a:gd name="T6" fmla="*/ 27 w 89"/>
                  <a:gd name="T7" fmla="*/ 49 h 52"/>
                  <a:gd name="T8" fmla="*/ 4 w 89"/>
                  <a:gd name="T9" fmla="*/ 36 h 52"/>
                  <a:gd name="T10" fmla="*/ 4 w 89"/>
                  <a:gd name="T11" fmla="*/ 29 h 52"/>
                  <a:gd name="T12" fmla="*/ 49 w 89"/>
                  <a:gd name="T13" fmla="*/ 2 h 52"/>
                  <a:gd name="T14" fmla="*/ 62 w 89"/>
                  <a:gd name="T15" fmla="*/ 2 h 52"/>
                  <a:gd name="T16" fmla="*/ 85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5" y="16"/>
                    </a:moveTo>
                    <a:cubicBezTo>
                      <a:pt x="89" y="18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2"/>
                      <a:pt x="30" y="52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9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0" name="Freeform 142">
                <a:extLst>
                  <a:ext uri="{FF2B5EF4-FFF2-40B4-BE49-F238E27FC236}">
                    <a16:creationId xmlns:a16="http://schemas.microsoft.com/office/drawing/2014/main" id="{A9D7DA13-E7A8-4914-B344-947A2B922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5150" y="7839075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5 h 51"/>
                  <a:gd name="T10" fmla="*/ 4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7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1" y="51"/>
                      <a:pt x="27" y="49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0" y="33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1" name="Freeform 143">
                <a:extLst>
                  <a:ext uri="{FF2B5EF4-FFF2-40B4-BE49-F238E27FC236}">
                    <a16:creationId xmlns:a16="http://schemas.microsoft.com/office/drawing/2014/main" id="{7F4E7B0B-D359-4AF5-B303-EF3B679C9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7734300"/>
                <a:ext cx="246063" cy="144463"/>
              </a:xfrm>
              <a:custGeom>
                <a:avLst/>
                <a:gdLst>
                  <a:gd name="T0" fmla="*/ 86 w 89"/>
                  <a:gd name="T1" fmla="*/ 16 h 52"/>
                  <a:gd name="T2" fmla="*/ 86 w 89"/>
                  <a:gd name="T3" fmla="*/ 23 h 52"/>
                  <a:gd name="T4" fmla="*/ 40 w 89"/>
                  <a:gd name="T5" fmla="*/ 50 h 52"/>
                  <a:gd name="T6" fmla="*/ 27 w 89"/>
                  <a:gd name="T7" fmla="*/ 50 h 52"/>
                  <a:gd name="T8" fmla="*/ 4 w 89"/>
                  <a:gd name="T9" fmla="*/ 36 h 52"/>
                  <a:gd name="T10" fmla="*/ 4 w 89"/>
                  <a:gd name="T11" fmla="*/ 29 h 52"/>
                  <a:gd name="T12" fmla="*/ 50 w 89"/>
                  <a:gd name="T13" fmla="*/ 3 h 52"/>
                  <a:gd name="T14" fmla="*/ 63 w 89"/>
                  <a:gd name="T15" fmla="*/ 3 h 52"/>
                  <a:gd name="T16" fmla="*/ 86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6" y="16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37" y="52"/>
                      <a:pt x="31" y="52"/>
                      <a:pt x="27" y="5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9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0"/>
                      <a:pt x="59" y="0"/>
                      <a:pt x="63" y="3"/>
                    </a:cubicBezTo>
                    <a:lnTo>
                      <a:pt x="86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2" name="Freeform 144">
                <a:extLst>
                  <a:ext uri="{FF2B5EF4-FFF2-40B4-BE49-F238E27FC236}">
                    <a16:creationId xmlns:a16="http://schemas.microsoft.com/office/drawing/2014/main" id="{491795C5-60CF-4C1E-A73A-414FDDB9D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525" y="7424738"/>
                <a:ext cx="246063" cy="144463"/>
              </a:xfrm>
              <a:custGeom>
                <a:avLst/>
                <a:gdLst>
                  <a:gd name="T0" fmla="*/ 85 w 89"/>
                  <a:gd name="T1" fmla="*/ 16 h 52"/>
                  <a:gd name="T2" fmla="*/ 85 w 89"/>
                  <a:gd name="T3" fmla="*/ 23 h 52"/>
                  <a:gd name="T4" fmla="*/ 39 w 89"/>
                  <a:gd name="T5" fmla="*/ 50 h 52"/>
                  <a:gd name="T6" fmla="*/ 26 w 89"/>
                  <a:gd name="T7" fmla="*/ 50 h 52"/>
                  <a:gd name="T8" fmla="*/ 3 w 89"/>
                  <a:gd name="T9" fmla="*/ 36 h 52"/>
                  <a:gd name="T10" fmla="*/ 3 w 89"/>
                  <a:gd name="T11" fmla="*/ 29 h 52"/>
                  <a:gd name="T12" fmla="*/ 49 w 89"/>
                  <a:gd name="T13" fmla="*/ 2 h 52"/>
                  <a:gd name="T14" fmla="*/ 62 w 89"/>
                  <a:gd name="T15" fmla="*/ 2 h 52"/>
                  <a:gd name="T16" fmla="*/ 85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5" y="16"/>
                    </a:moveTo>
                    <a:cubicBezTo>
                      <a:pt x="89" y="18"/>
                      <a:pt x="89" y="21"/>
                      <a:pt x="85" y="23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6" y="52"/>
                      <a:pt x="30" y="52"/>
                      <a:pt x="26" y="5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1"/>
                      <a:pt x="3" y="29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3" name="Freeform 145">
                <a:extLst>
                  <a:ext uri="{FF2B5EF4-FFF2-40B4-BE49-F238E27FC236}">
                    <a16:creationId xmlns:a16="http://schemas.microsoft.com/office/drawing/2014/main" id="{92A752DF-E762-4031-9D72-79270A0EF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5125" y="7219950"/>
                <a:ext cx="246063" cy="141288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0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3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4" name="Freeform 146">
                <a:extLst>
                  <a:ext uri="{FF2B5EF4-FFF2-40B4-BE49-F238E27FC236}">
                    <a16:creationId xmlns:a16="http://schemas.microsoft.com/office/drawing/2014/main" id="{B3803CC2-BB0D-4942-AD00-6C3BCEB7B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913" y="7323138"/>
                <a:ext cx="246063" cy="139700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0" y="51"/>
                      <a:pt x="27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5" name="Freeform 147">
                <a:extLst>
                  <a:ext uri="{FF2B5EF4-FFF2-40B4-BE49-F238E27FC236}">
                    <a16:creationId xmlns:a16="http://schemas.microsoft.com/office/drawing/2014/main" id="{4218185D-4CE6-4E30-88CB-FF769C35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513" y="7115175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1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6" name="Freeform 148">
                <a:extLst>
                  <a:ext uri="{FF2B5EF4-FFF2-40B4-BE49-F238E27FC236}">
                    <a16:creationId xmlns:a16="http://schemas.microsoft.com/office/drawing/2014/main" id="{8DA171A6-1749-4F25-B2AB-D85E38398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3" y="7013575"/>
                <a:ext cx="244475" cy="142875"/>
              </a:xfrm>
              <a:custGeom>
                <a:avLst/>
                <a:gdLst>
                  <a:gd name="T0" fmla="*/ 85 w 89"/>
                  <a:gd name="T1" fmla="*/ 16 h 52"/>
                  <a:gd name="T2" fmla="*/ 85 w 89"/>
                  <a:gd name="T3" fmla="*/ 23 h 52"/>
                  <a:gd name="T4" fmla="*/ 40 w 89"/>
                  <a:gd name="T5" fmla="*/ 49 h 52"/>
                  <a:gd name="T6" fmla="*/ 27 w 89"/>
                  <a:gd name="T7" fmla="*/ 49 h 52"/>
                  <a:gd name="T8" fmla="*/ 4 w 89"/>
                  <a:gd name="T9" fmla="*/ 36 h 52"/>
                  <a:gd name="T10" fmla="*/ 4 w 89"/>
                  <a:gd name="T11" fmla="*/ 28 h 52"/>
                  <a:gd name="T12" fmla="*/ 49 w 89"/>
                  <a:gd name="T13" fmla="*/ 2 h 52"/>
                  <a:gd name="T14" fmla="*/ 62 w 89"/>
                  <a:gd name="T15" fmla="*/ 2 h 52"/>
                  <a:gd name="T16" fmla="*/ 85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5" y="16"/>
                    </a:moveTo>
                    <a:cubicBezTo>
                      <a:pt x="89" y="18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2"/>
                      <a:pt x="30" y="52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7" name="Freeform 149">
                <a:extLst>
                  <a:ext uri="{FF2B5EF4-FFF2-40B4-BE49-F238E27FC236}">
                    <a16:creationId xmlns:a16="http://schemas.microsoft.com/office/drawing/2014/main" id="{AB19B396-B944-42C2-8DF6-0FFF50988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8525" y="6910388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49 w 89"/>
                  <a:gd name="T13" fmla="*/ 2 h 51"/>
                  <a:gd name="T14" fmla="*/ 63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7" y="51"/>
                      <a:pt x="31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3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8" name="Freeform 150">
                <a:extLst>
                  <a:ext uri="{FF2B5EF4-FFF2-40B4-BE49-F238E27FC236}">
                    <a16:creationId xmlns:a16="http://schemas.microsoft.com/office/drawing/2014/main" id="{BD5711F6-ABF0-49A5-BA2B-D33964B86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7913" y="6805613"/>
                <a:ext cx="246063" cy="142875"/>
              </a:xfrm>
              <a:custGeom>
                <a:avLst/>
                <a:gdLst>
                  <a:gd name="T0" fmla="*/ 86 w 89"/>
                  <a:gd name="T1" fmla="*/ 16 h 52"/>
                  <a:gd name="T2" fmla="*/ 86 w 89"/>
                  <a:gd name="T3" fmla="*/ 23 h 52"/>
                  <a:gd name="T4" fmla="*/ 40 w 89"/>
                  <a:gd name="T5" fmla="*/ 50 h 52"/>
                  <a:gd name="T6" fmla="*/ 27 w 89"/>
                  <a:gd name="T7" fmla="*/ 50 h 52"/>
                  <a:gd name="T8" fmla="*/ 4 w 89"/>
                  <a:gd name="T9" fmla="*/ 36 h 52"/>
                  <a:gd name="T10" fmla="*/ 4 w 89"/>
                  <a:gd name="T11" fmla="*/ 29 h 52"/>
                  <a:gd name="T12" fmla="*/ 50 w 89"/>
                  <a:gd name="T13" fmla="*/ 2 h 52"/>
                  <a:gd name="T14" fmla="*/ 63 w 89"/>
                  <a:gd name="T15" fmla="*/ 2 h 52"/>
                  <a:gd name="T16" fmla="*/ 86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6" y="16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37" y="52"/>
                      <a:pt x="31" y="52"/>
                      <a:pt x="27" y="5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9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3" y="0"/>
                      <a:pt x="59" y="0"/>
                      <a:pt x="63" y="2"/>
                    </a:cubicBezTo>
                    <a:lnTo>
                      <a:pt x="86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09" name="Freeform 151">
                <a:extLst>
                  <a:ext uri="{FF2B5EF4-FFF2-40B4-BE49-F238E27FC236}">
                    <a16:creationId xmlns:a16="http://schemas.microsoft.com/office/drawing/2014/main" id="{2A632975-B859-414D-AD03-EFFB767D2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700" y="7123113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9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0" name="Freeform 152">
                <a:extLst>
                  <a:ext uri="{FF2B5EF4-FFF2-40B4-BE49-F238E27FC236}">
                    <a16:creationId xmlns:a16="http://schemas.microsoft.com/office/drawing/2014/main" id="{9C72590E-CEC5-4B68-8F2D-80308CE2F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8763" y="7424738"/>
                <a:ext cx="280988" cy="163513"/>
              </a:xfrm>
              <a:custGeom>
                <a:avLst/>
                <a:gdLst>
                  <a:gd name="T0" fmla="*/ 44 w 102"/>
                  <a:gd name="T1" fmla="*/ 57 h 59"/>
                  <a:gd name="T2" fmla="*/ 57 w 102"/>
                  <a:gd name="T3" fmla="*/ 57 h 59"/>
                  <a:gd name="T4" fmla="*/ 99 w 102"/>
                  <a:gd name="T5" fmla="*/ 33 h 59"/>
                  <a:gd name="T6" fmla="*/ 99 w 102"/>
                  <a:gd name="T7" fmla="*/ 26 h 59"/>
                  <a:gd name="T8" fmla="*/ 58 w 102"/>
                  <a:gd name="T9" fmla="*/ 2 h 59"/>
                  <a:gd name="T10" fmla="*/ 45 w 102"/>
                  <a:gd name="T11" fmla="*/ 2 h 59"/>
                  <a:gd name="T12" fmla="*/ 3 w 102"/>
                  <a:gd name="T13" fmla="*/ 26 h 59"/>
                  <a:gd name="T14" fmla="*/ 3 w 102"/>
                  <a:gd name="T15" fmla="*/ 33 h 59"/>
                  <a:gd name="T16" fmla="*/ 44 w 102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9">
                    <a:moveTo>
                      <a:pt x="44" y="57"/>
                    </a:moveTo>
                    <a:cubicBezTo>
                      <a:pt x="48" y="59"/>
                      <a:pt x="54" y="59"/>
                      <a:pt x="57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2" y="31"/>
                      <a:pt x="102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3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1" name="Freeform 153">
                <a:extLst>
                  <a:ext uri="{FF2B5EF4-FFF2-40B4-BE49-F238E27FC236}">
                    <a16:creationId xmlns:a16="http://schemas.microsoft.com/office/drawing/2014/main" id="{EE21C77F-F97F-4B38-9673-258F71281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600" y="8339138"/>
                <a:ext cx="415925" cy="241300"/>
              </a:xfrm>
              <a:custGeom>
                <a:avLst/>
                <a:gdLst>
                  <a:gd name="T0" fmla="*/ 45 w 151"/>
                  <a:gd name="T1" fmla="*/ 85 h 87"/>
                  <a:gd name="T2" fmla="*/ 58 w 151"/>
                  <a:gd name="T3" fmla="*/ 85 h 87"/>
                  <a:gd name="T4" fmla="*/ 148 w 151"/>
                  <a:gd name="T5" fmla="*/ 33 h 87"/>
                  <a:gd name="T6" fmla="*/ 148 w 151"/>
                  <a:gd name="T7" fmla="*/ 26 h 87"/>
                  <a:gd name="T8" fmla="*/ 107 w 151"/>
                  <a:gd name="T9" fmla="*/ 2 h 87"/>
                  <a:gd name="T10" fmla="*/ 94 w 151"/>
                  <a:gd name="T11" fmla="*/ 2 h 87"/>
                  <a:gd name="T12" fmla="*/ 4 w 151"/>
                  <a:gd name="T13" fmla="*/ 54 h 87"/>
                  <a:gd name="T14" fmla="*/ 4 w 151"/>
                  <a:gd name="T15" fmla="*/ 61 h 87"/>
                  <a:gd name="T16" fmla="*/ 45 w 151"/>
                  <a:gd name="T17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87">
                    <a:moveTo>
                      <a:pt x="45" y="85"/>
                    </a:moveTo>
                    <a:cubicBezTo>
                      <a:pt x="49" y="87"/>
                      <a:pt x="55" y="87"/>
                      <a:pt x="58" y="8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1" y="31"/>
                      <a:pt x="151" y="28"/>
                      <a:pt x="148" y="26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3" y="0"/>
                      <a:pt x="97" y="0"/>
                      <a:pt x="94" y="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56"/>
                      <a:pt x="0" y="59"/>
                      <a:pt x="4" y="61"/>
                    </a:cubicBezTo>
                    <a:lnTo>
                      <a:pt x="45" y="8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2" name="Freeform 154">
                <a:extLst>
                  <a:ext uri="{FF2B5EF4-FFF2-40B4-BE49-F238E27FC236}">
                    <a16:creationId xmlns:a16="http://schemas.microsoft.com/office/drawing/2014/main" id="{683D52E2-DC77-4332-87B9-6E006D06E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975" y="7312025"/>
                <a:ext cx="228600" cy="131763"/>
              </a:xfrm>
              <a:custGeom>
                <a:avLst/>
                <a:gdLst>
                  <a:gd name="T0" fmla="*/ 3 w 83"/>
                  <a:gd name="T1" fmla="*/ 34 h 48"/>
                  <a:gd name="T2" fmla="*/ 3 w 83"/>
                  <a:gd name="T3" fmla="*/ 27 h 48"/>
                  <a:gd name="T4" fmla="*/ 46 w 83"/>
                  <a:gd name="T5" fmla="*/ 2 h 48"/>
                  <a:gd name="T6" fmla="*/ 60 w 83"/>
                  <a:gd name="T7" fmla="*/ 2 h 48"/>
                  <a:gd name="T8" fmla="*/ 79 w 83"/>
                  <a:gd name="T9" fmla="*/ 13 h 48"/>
                  <a:gd name="T10" fmla="*/ 79 w 83"/>
                  <a:gd name="T11" fmla="*/ 21 h 48"/>
                  <a:gd name="T12" fmla="*/ 36 w 83"/>
                  <a:gd name="T13" fmla="*/ 45 h 48"/>
                  <a:gd name="T14" fmla="*/ 23 w 83"/>
                  <a:gd name="T15" fmla="*/ 45 h 48"/>
                  <a:gd name="T16" fmla="*/ 3 w 83"/>
                  <a:gd name="T1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8">
                    <a:moveTo>
                      <a:pt x="3" y="34"/>
                    </a:moveTo>
                    <a:cubicBezTo>
                      <a:pt x="0" y="32"/>
                      <a:pt x="0" y="29"/>
                      <a:pt x="3" y="2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50" y="0"/>
                      <a:pt x="56" y="0"/>
                      <a:pt x="60" y="2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83" y="15"/>
                      <a:pt x="83" y="18"/>
                      <a:pt x="79" y="21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2" y="48"/>
                      <a:pt x="26" y="48"/>
                      <a:pt x="23" y="45"/>
                    </a:cubicBezTo>
                    <a:lnTo>
                      <a:pt x="3" y="3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3" name="Freeform 155">
                <a:extLst>
                  <a:ext uri="{FF2B5EF4-FFF2-40B4-BE49-F238E27FC236}">
                    <a16:creationId xmlns:a16="http://schemas.microsoft.com/office/drawing/2014/main" id="{A221D3D1-A51E-41DE-805D-DD1260E76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1800" y="7361238"/>
                <a:ext cx="314325" cy="179388"/>
              </a:xfrm>
              <a:custGeom>
                <a:avLst/>
                <a:gdLst>
                  <a:gd name="T0" fmla="*/ 4 w 114"/>
                  <a:gd name="T1" fmla="*/ 35 h 65"/>
                  <a:gd name="T2" fmla="*/ 4 w 114"/>
                  <a:gd name="T3" fmla="*/ 27 h 65"/>
                  <a:gd name="T4" fmla="*/ 47 w 114"/>
                  <a:gd name="T5" fmla="*/ 2 h 65"/>
                  <a:gd name="T6" fmla="*/ 60 w 114"/>
                  <a:gd name="T7" fmla="*/ 2 h 65"/>
                  <a:gd name="T8" fmla="*/ 110 w 114"/>
                  <a:gd name="T9" fmla="*/ 31 h 65"/>
                  <a:gd name="T10" fmla="*/ 110 w 114"/>
                  <a:gd name="T11" fmla="*/ 38 h 65"/>
                  <a:gd name="T12" fmla="*/ 67 w 114"/>
                  <a:gd name="T13" fmla="*/ 63 h 65"/>
                  <a:gd name="T14" fmla="*/ 54 w 114"/>
                  <a:gd name="T15" fmla="*/ 63 h 65"/>
                  <a:gd name="T16" fmla="*/ 4 w 114"/>
                  <a:gd name="T1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65">
                    <a:moveTo>
                      <a:pt x="4" y="35"/>
                    </a:moveTo>
                    <a:cubicBezTo>
                      <a:pt x="0" y="33"/>
                      <a:pt x="0" y="29"/>
                      <a:pt x="4" y="2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1" y="0"/>
                      <a:pt x="57" y="0"/>
                      <a:pt x="60" y="2"/>
                    </a:cubicBezTo>
                    <a:cubicBezTo>
                      <a:pt x="110" y="31"/>
                      <a:pt x="110" y="31"/>
                      <a:pt x="110" y="31"/>
                    </a:cubicBezTo>
                    <a:cubicBezTo>
                      <a:pt x="114" y="33"/>
                      <a:pt x="114" y="36"/>
                      <a:pt x="110" y="38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3" y="65"/>
                      <a:pt x="57" y="65"/>
                      <a:pt x="54" y="63"/>
                    </a:cubicBezTo>
                    <a:lnTo>
                      <a:pt x="4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4" name="Freeform 156">
                <a:extLst>
                  <a:ext uri="{FF2B5EF4-FFF2-40B4-BE49-F238E27FC236}">
                    <a16:creationId xmlns:a16="http://schemas.microsoft.com/office/drawing/2014/main" id="{CDDFF972-FD8E-4EC7-B8C7-7723D571E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9725" y="7510463"/>
                <a:ext cx="230188" cy="133350"/>
              </a:xfrm>
              <a:custGeom>
                <a:avLst/>
                <a:gdLst>
                  <a:gd name="T0" fmla="*/ 4 w 83"/>
                  <a:gd name="T1" fmla="*/ 35 h 48"/>
                  <a:gd name="T2" fmla="*/ 4 w 83"/>
                  <a:gd name="T3" fmla="*/ 27 h 48"/>
                  <a:gd name="T4" fmla="*/ 47 w 83"/>
                  <a:gd name="T5" fmla="*/ 2 h 48"/>
                  <a:gd name="T6" fmla="*/ 60 w 83"/>
                  <a:gd name="T7" fmla="*/ 2 h 48"/>
                  <a:gd name="T8" fmla="*/ 80 w 83"/>
                  <a:gd name="T9" fmla="*/ 13 h 48"/>
                  <a:gd name="T10" fmla="*/ 80 w 83"/>
                  <a:gd name="T11" fmla="*/ 21 h 48"/>
                  <a:gd name="T12" fmla="*/ 37 w 83"/>
                  <a:gd name="T13" fmla="*/ 46 h 48"/>
                  <a:gd name="T14" fmla="*/ 23 w 83"/>
                  <a:gd name="T15" fmla="*/ 46 h 48"/>
                  <a:gd name="T16" fmla="*/ 4 w 83"/>
                  <a:gd name="T17" fmla="*/ 3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8">
                    <a:moveTo>
                      <a:pt x="4" y="35"/>
                    </a:moveTo>
                    <a:cubicBezTo>
                      <a:pt x="0" y="33"/>
                      <a:pt x="0" y="29"/>
                      <a:pt x="4" y="2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1" y="0"/>
                      <a:pt x="57" y="0"/>
                      <a:pt x="60" y="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3" y="15"/>
                      <a:pt x="83" y="19"/>
                      <a:pt x="80" y="21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3" y="48"/>
                      <a:pt x="27" y="48"/>
                      <a:pt x="23" y="46"/>
                    </a:cubicBezTo>
                    <a:lnTo>
                      <a:pt x="4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5" name="Freeform 157">
                <a:extLst>
                  <a:ext uri="{FF2B5EF4-FFF2-40B4-BE49-F238E27FC236}">
                    <a16:creationId xmlns:a16="http://schemas.microsoft.com/office/drawing/2014/main" id="{50284CB9-901A-4333-8510-19012811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625" y="6626225"/>
                <a:ext cx="80963" cy="44450"/>
              </a:xfrm>
              <a:custGeom>
                <a:avLst/>
                <a:gdLst>
                  <a:gd name="T0" fmla="*/ 24 w 29"/>
                  <a:gd name="T1" fmla="*/ 13 h 16"/>
                  <a:gd name="T2" fmla="*/ 5 w 29"/>
                  <a:gd name="T3" fmla="*/ 13 h 16"/>
                  <a:gd name="T4" fmla="*/ 5 w 29"/>
                  <a:gd name="T5" fmla="*/ 3 h 16"/>
                  <a:gd name="T6" fmla="*/ 24 w 29"/>
                  <a:gd name="T7" fmla="*/ 3 h 16"/>
                  <a:gd name="T8" fmla="*/ 24 w 29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4" y="13"/>
                    </a:moveTo>
                    <a:cubicBezTo>
                      <a:pt x="19" y="16"/>
                      <a:pt x="11" y="16"/>
                      <a:pt x="5" y="13"/>
                    </a:cubicBezTo>
                    <a:cubicBezTo>
                      <a:pt x="0" y="10"/>
                      <a:pt x="0" y="6"/>
                      <a:pt x="5" y="3"/>
                    </a:cubicBezTo>
                    <a:cubicBezTo>
                      <a:pt x="11" y="0"/>
                      <a:pt x="19" y="0"/>
                      <a:pt x="24" y="3"/>
                    </a:cubicBezTo>
                    <a:cubicBezTo>
                      <a:pt x="29" y="6"/>
                      <a:pt x="29" y="10"/>
                      <a:pt x="24" y="13"/>
                    </a:cubicBez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6" name="Freeform 158">
                <a:extLst>
                  <a:ext uri="{FF2B5EF4-FFF2-40B4-BE49-F238E27FC236}">
                    <a16:creationId xmlns:a16="http://schemas.microsoft.com/office/drawing/2014/main" id="{1D4E7EAE-9E33-40D7-B7FF-14201699D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6913" y="7894638"/>
                <a:ext cx="1677988" cy="611188"/>
              </a:xfrm>
              <a:custGeom>
                <a:avLst/>
                <a:gdLst>
                  <a:gd name="T0" fmla="*/ 1057 w 1057"/>
                  <a:gd name="T1" fmla="*/ 235 h 385"/>
                  <a:gd name="T2" fmla="*/ 1040 w 1057"/>
                  <a:gd name="T3" fmla="*/ 244 h 385"/>
                  <a:gd name="T4" fmla="*/ 1040 w 1057"/>
                  <a:gd name="T5" fmla="*/ 244 h 385"/>
                  <a:gd name="T6" fmla="*/ 650 w 1057"/>
                  <a:gd name="T7" fmla="*/ 19 h 385"/>
                  <a:gd name="T8" fmla="*/ 17 w 1057"/>
                  <a:gd name="T9" fmla="*/ 385 h 385"/>
                  <a:gd name="T10" fmla="*/ 0 w 1057"/>
                  <a:gd name="T11" fmla="*/ 376 h 385"/>
                  <a:gd name="T12" fmla="*/ 650 w 1057"/>
                  <a:gd name="T13" fmla="*/ 0 h 385"/>
                  <a:gd name="T14" fmla="*/ 1057 w 1057"/>
                  <a:gd name="T15" fmla="*/ 23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7" h="385">
                    <a:moveTo>
                      <a:pt x="1057" y="235"/>
                    </a:moveTo>
                    <a:lnTo>
                      <a:pt x="1040" y="244"/>
                    </a:lnTo>
                    <a:lnTo>
                      <a:pt x="1040" y="244"/>
                    </a:lnTo>
                    <a:lnTo>
                      <a:pt x="650" y="19"/>
                    </a:lnTo>
                    <a:lnTo>
                      <a:pt x="17" y="385"/>
                    </a:lnTo>
                    <a:lnTo>
                      <a:pt x="0" y="376"/>
                    </a:lnTo>
                    <a:lnTo>
                      <a:pt x="650" y="0"/>
                    </a:lnTo>
                    <a:lnTo>
                      <a:pt x="1057" y="235"/>
                    </a:ln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7" name="Freeform 159">
                <a:extLst>
                  <a:ext uri="{FF2B5EF4-FFF2-40B4-BE49-F238E27FC236}">
                    <a16:creationId xmlns:a16="http://schemas.microsoft.com/office/drawing/2014/main" id="{983F9AEE-3DDE-4450-B574-9ACDD9072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3900" y="7924800"/>
                <a:ext cx="1624013" cy="939800"/>
              </a:xfrm>
              <a:custGeom>
                <a:avLst/>
                <a:gdLst>
                  <a:gd name="T0" fmla="*/ 1023 w 1023"/>
                  <a:gd name="T1" fmla="*/ 225 h 592"/>
                  <a:gd name="T2" fmla="*/ 390 w 1023"/>
                  <a:gd name="T3" fmla="*/ 592 h 592"/>
                  <a:gd name="T4" fmla="*/ 0 w 1023"/>
                  <a:gd name="T5" fmla="*/ 366 h 592"/>
                  <a:gd name="T6" fmla="*/ 633 w 1023"/>
                  <a:gd name="T7" fmla="*/ 0 h 592"/>
                  <a:gd name="T8" fmla="*/ 1023 w 1023"/>
                  <a:gd name="T9" fmla="*/ 225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3" h="592">
                    <a:moveTo>
                      <a:pt x="1023" y="225"/>
                    </a:moveTo>
                    <a:lnTo>
                      <a:pt x="390" y="592"/>
                    </a:lnTo>
                    <a:lnTo>
                      <a:pt x="0" y="366"/>
                    </a:lnTo>
                    <a:lnTo>
                      <a:pt x="633" y="0"/>
                    </a:lnTo>
                    <a:lnTo>
                      <a:pt x="1023" y="225"/>
                    </a:ln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118" name="Freeform 160">
                <a:extLst>
                  <a:ext uri="{FF2B5EF4-FFF2-40B4-BE49-F238E27FC236}">
                    <a16:creationId xmlns:a16="http://schemas.microsoft.com/office/drawing/2014/main" id="{ED25FF5B-B92E-4DC2-A597-2A5397BA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7786688"/>
                <a:ext cx="4941888" cy="1725613"/>
              </a:xfrm>
              <a:custGeom>
                <a:avLst/>
                <a:gdLst>
                  <a:gd name="T0" fmla="*/ 1791 w 1791"/>
                  <a:gd name="T1" fmla="*/ 0 h 624"/>
                  <a:gd name="T2" fmla="*/ 1791 w 1791"/>
                  <a:gd name="T3" fmla="*/ 25 h 624"/>
                  <a:gd name="T4" fmla="*/ 1760 w 1791"/>
                  <a:gd name="T5" fmla="*/ 78 h 624"/>
                  <a:gd name="T6" fmla="*/ 870 w 1791"/>
                  <a:gd name="T7" fmla="*/ 592 h 624"/>
                  <a:gd name="T8" fmla="*/ 690 w 1791"/>
                  <a:gd name="T9" fmla="*/ 592 h 624"/>
                  <a:gd name="T10" fmla="*/ 0 w 1791"/>
                  <a:gd name="T11" fmla="*/ 194 h 624"/>
                  <a:gd name="T12" fmla="*/ 0 w 1791"/>
                  <a:gd name="T13" fmla="*/ 169 h 624"/>
                  <a:gd name="T14" fmla="*/ 23 w 1791"/>
                  <a:gd name="T15" fmla="*/ 182 h 624"/>
                  <a:gd name="T16" fmla="*/ 690 w 1791"/>
                  <a:gd name="T17" fmla="*/ 566 h 624"/>
                  <a:gd name="T18" fmla="*/ 870 w 1791"/>
                  <a:gd name="T19" fmla="*/ 566 h 624"/>
                  <a:gd name="T20" fmla="*/ 1760 w 1791"/>
                  <a:gd name="T21" fmla="*/ 53 h 624"/>
                  <a:gd name="T22" fmla="*/ 1789 w 1791"/>
                  <a:gd name="T23" fmla="*/ 13 h 624"/>
                  <a:gd name="T24" fmla="*/ 1791 w 1791"/>
                  <a:gd name="T2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1" h="624">
                    <a:moveTo>
                      <a:pt x="1791" y="0"/>
                    </a:moveTo>
                    <a:cubicBezTo>
                      <a:pt x="1791" y="25"/>
                      <a:pt x="1791" y="25"/>
                      <a:pt x="1791" y="25"/>
                    </a:cubicBezTo>
                    <a:cubicBezTo>
                      <a:pt x="1791" y="46"/>
                      <a:pt x="1781" y="67"/>
                      <a:pt x="1760" y="78"/>
                    </a:cubicBezTo>
                    <a:cubicBezTo>
                      <a:pt x="870" y="592"/>
                      <a:pt x="870" y="592"/>
                      <a:pt x="870" y="592"/>
                    </a:cubicBezTo>
                    <a:cubicBezTo>
                      <a:pt x="815" y="624"/>
                      <a:pt x="746" y="624"/>
                      <a:pt x="690" y="592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690" y="566"/>
                      <a:pt x="690" y="566"/>
                      <a:pt x="690" y="566"/>
                    </a:cubicBezTo>
                    <a:cubicBezTo>
                      <a:pt x="746" y="599"/>
                      <a:pt x="815" y="599"/>
                      <a:pt x="870" y="566"/>
                    </a:cubicBezTo>
                    <a:cubicBezTo>
                      <a:pt x="1760" y="53"/>
                      <a:pt x="1760" y="53"/>
                      <a:pt x="1760" y="53"/>
                    </a:cubicBezTo>
                    <a:cubicBezTo>
                      <a:pt x="1776" y="43"/>
                      <a:pt x="1786" y="29"/>
                      <a:pt x="1789" y="13"/>
                    </a:cubicBezTo>
                    <a:cubicBezTo>
                      <a:pt x="1790" y="9"/>
                      <a:pt x="1791" y="4"/>
                      <a:pt x="1791" y="0"/>
                    </a:cubicBezTo>
                    <a:close/>
                  </a:path>
                </a:pathLst>
              </a:custGeom>
              <a:solidFill>
                <a:srgbClr val="025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</p:grpSp>
      </p:grpSp>
      <p:sp>
        <p:nvSpPr>
          <p:cNvPr id="192" name="Rectangle 191"/>
          <p:cNvSpPr/>
          <p:nvPr/>
        </p:nvSpPr>
        <p:spPr>
          <a:xfrm flipH="1">
            <a:off x="6525723" y="1602998"/>
            <a:ext cx="1218809" cy="88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chemeClr val="accent1"/>
                </a:solidFill>
              </a:rPr>
              <a:t>HTTPS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GET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POST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PUT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2" y="546375"/>
            <a:ext cx="1787296" cy="1576704"/>
          </a:xfrm>
          <a:prstGeom prst="rect">
            <a:avLst/>
          </a:prstGeom>
        </p:spPr>
      </p:pic>
      <p:sp>
        <p:nvSpPr>
          <p:cNvPr id="193" name="Parallelogram 4"/>
          <p:cNvSpPr/>
          <p:nvPr/>
        </p:nvSpPr>
        <p:spPr>
          <a:xfrm>
            <a:off x="3727340" y="4190758"/>
            <a:ext cx="2365602" cy="435331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366393"/>
              <a:gd name="connsiteY0" fmla="*/ 1976925 h 1976925"/>
              <a:gd name="connsiteX1" fmla="*/ 506575 w 2366393"/>
              <a:gd name="connsiteY1" fmla="*/ 144309 h 1976925"/>
              <a:gd name="connsiteX2" fmla="*/ 2366393 w 2366393"/>
              <a:gd name="connsiteY2" fmla="*/ 144309 h 1976925"/>
              <a:gd name="connsiteX0" fmla="*/ 0 w 2366393"/>
              <a:gd name="connsiteY0" fmla="*/ 2147727 h 2147727"/>
              <a:gd name="connsiteX1" fmla="*/ 506575 w 2366393"/>
              <a:gd name="connsiteY1" fmla="*/ 144309 h 2147727"/>
              <a:gd name="connsiteX2" fmla="*/ 2366393 w 2366393"/>
              <a:gd name="connsiteY2" fmla="*/ 144309 h 2147727"/>
              <a:gd name="connsiteX0" fmla="*/ 0 w 2377685"/>
              <a:gd name="connsiteY0" fmla="*/ 1562120 h 1562120"/>
              <a:gd name="connsiteX1" fmla="*/ 517867 w 2377685"/>
              <a:gd name="connsiteY1" fmla="*/ 144309 h 1562120"/>
              <a:gd name="connsiteX2" fmla="*/ 2377685 w 2377685"/>
              <a:gd name="connsiteY2" fmla="*/ 144309 h 1562120"/>
              <a:gd name="connsiteX0" fmla="*/ 0 w 2377685"/>
              <a:gd name="connsiteY0" fmla="*/ 1462374 h 1462374"/>
              <a:gd name="connsiteX1" fmla="*/ 946953 w 2377685"/>
              <a:gd name="connsiteY1" fmla="*/ 199098 h 1462374"/>
              <a:gd name="connsiteX2" fmla="*/ 2377685 w 2377685"/>
              <a:gd name="connsiteY2" fmla="*/ 44563 h 1462374"/>
              <a:gd name="connsiteX0" fmla="*/ 0 w 1790514"/>
              <a:gd name="connsiteY0" fmla="*/ 1120770 h 1120770"/>
              <a:gd name="connsiteX1" fmla="*/ 359782 w 1790514"/>
              <a:gd name="connsiteY1" fmla="*/ 199098 h 1120770"/>
              <a:gd name="connsiteX2" fmla="*/ 1790514 w 1790514"/>
              <a:gd name="connsiteY2" fmla="*/ 44563 h 1120770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06867 h 506867"/>
              <a:gd name="connsiteX1" fmla="*/ 1271094 w 1271094"/>
              <a:gd name="connsiteY1" fmla="*/ 0 h 506867"/>
              <a:gd name="connsiteX0" fmla="*/ 0 w 1271094"/>
              <a:gd name="connsiteY0" fmla="*/ 506867 h 506867"/>
              <a:gd name="connsiteX1" fmla="*/ 1271094 w 1271094"/>
              <a:gd name="connsiteY1" fmla="*/ 0 h 50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1094" h="506867">
                <a:moveTo>
                  <a:pt x="0" y="506867"/>
                </a:moveTo>
                <a:cubicBezTo>
                  <a:pt x="235973" y="-131795"/>
                  <a:pt x="847396" y="168956"/>
                  <a:pt x="1271094" y="0"/>
                </a:cubicBezTo>
              </a:path>
            </a:pathLst>
          </a:custGeom>
          <a:noFill/>
          <a:ln w="6350" cap="rnd">
            <a:solidFill>
              <a:schemeClr val="tx1">
                <a:lumMod val="90000"/>
                <a:lumOff val="10000"/>
              </a:schemeClr>
            </a:solidFill>
            <a:round/>
            <a:headEnd type="oval" w="lg" len="lg"/>
            <a:tailEnd type="oval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6" y="1800919"/>
            <a:ext cx="1554951" cy="1147764"/>
          </a:xfrm>
          <a:prstGeom prst="rect">
            <a:avLst/>
          </a:prstGeom>
        </p:spPr>
      </p:pic>
      <p:sp>
        <p:nvSpPr>
          <p:cNvPr id="194" name="Rectangle 193"/>
          <p:cNvSpPr/>
          <p:nvPr/>
        </p:nvSpPr>
        <p:spPr>
          <a:xfrm flipH="1">
            <a:off x="310132" y="2986141"/>
            <a:ext cx="1590646" cy="1050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Database : Docker container for storing Seller </a:t>
            </a:r>
            <a:r>
              <a:rPr lang="en-US" sz="1400" b="1" dirty="0">
                <a:solidFill>
                  <a:schemeClr val="accent1"/>
                </a:solidFill>
              </a:rPr>
              <a:t>Items</a:t>
            </a: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Information</a:t>
            </a:r>
          </a:p>
          <a:p>
            <a:pPr>
              <a:lnSpc>
                <a:spcPct val="89000"/>
              </a:lnSpc>
            </a:pP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 flipH="1">
            <a:off x="9705820" y="743724"/>
            <a:ext cx="1858001" cy="85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Database :Docker container for storing </a:t>
            </a:r>
            <a:r>
              <a:rPr lang="en-US" sz="1400" b="1" dirty="0">
                <a:solidFill>
                  <a:schemeClr val="accent1"/>
                </a:solidFill>
              </a:rPr>
              <a:t>User</a:t>
            </a: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Information</a:t>
            </a:r>
          </a:p>
          <a:p>
            <a:pPr>
              <a:lnSpc>
                <a:spcPct val="89000"/>
              </a:lnSpc>
            </a:pPr>
            <a:endParaRPr lang="en-US" sz="1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 flipH="1">
            <a:off x="4338547" y="4019771"/>
            <a:ext cx="1858001" cy="61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accent1"/>
                </a:solidFill>
              </a:rPr>
              <a:t>HTML interface</a:t>
            </a:r>
          </a:p>
          <a:p>
            <a:pPr>
              <a:lnSpc>
                <a:spcPct val="89000"/>
              </a:lnSpc>
            </a:pPr>
            <a:r>
              <a:rPr lang="en-US" sz="1400" dirty="0"/>
              <a:t>Go Templates</a:t>
            </a:r>
            <a:endParaRPr lang="en-US" sz="1600" dirty="0"/>
          </a:p>
          <a:p>
            <a:pPr>
              <a:lnSpc>
                <a:spcPct val="89000"/>
              </a:lnSpc>
            </a:pP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 flipH="1">
            <a:off x="5698663" y="2289531"/>
            <a:ext cx="883669" cy="88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dirty="0">
                <a:solidFill>
                  <a:schemeClr val="accent1"/>
                </a:solidFill>
              </a:rPr>
              <a:t>JSON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CREATE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REVIEW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UPDATE</a:t>
            </a:r>
          </a:p>
          <a:p>
            <a:pPr>
              <a:lnSpc>
                <a:spcPct val="89000"/>
              </a:lnSpc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DELETE</a:t>
            </a:r>
          </a:p>
        </p:txBody>
      </p:sp>
      <p:sp>
        <p:nvSpPr>
          <p:cNvPr id="200" name="Rectangle 199"/>
          <p:cNvSpPr/>
          <p:nvPr/>
        </p:nvSpPr>
        <p:spPr>
          <a:xfrm flipH="1">
            <a:off x="8735617" y="2041161"/>
            <a:ext cx="827095" cy="98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SELECT()</a:t>
            </a: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INSERT()</a:t>
            </a: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UPDATE()</a:t>
            </a:r>
          </a:p>
          <a:p>
            <a:pPr>
              <a:lnSpc>
                <a:spcPct val="89000"/>
              </a:lnSpc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DELETE() </a:t>
            </a:r>
          </a:p>
          <a:p>
            <a:pPr>
              <a:lnSpc>
                <a:spcPct val="89000"/>
              </a:lnSpc>
            </a:pP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 flipH="1">
            <a:off x="977009" y="5028366"/>
            <a:ext cx="2350665" cy="80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accent1"/>
                </a:solidFill>
              </a:rPr>
              <a:t>Buyer : HTML Browser </a:t>
            </a:r>
          </a:p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Add/update/delete items to/from cart from all sellers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89000"/>
              </a:lnSpc>
            </a:pP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3" y="257109"/>
            <a:ext cx="1639330" cy="127829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11AD648-CE83-4CFA-A5C0-774E64DAA6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29" y="642395"/>
            <a:ext cx="1278291" cy="1278291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568504F2-E59C-4CD1-A662-51082C12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11" y="3334192"/>
            <a:ext cx="1787296" cy="1576704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76C17844-EDB3-47E7-9659-369DC3F3D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19" y="1486080"/>
            <a:ext cx="1554951" cy="1147764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38DF2E32-F6EC-43F2-B63B-348125F0ADFE}"/>
              </a:ext>
            </a:extLst>
          </p:cNvPr>
          <p:cNvSpPr/>
          <p:nvPr/>
        </p:nvSpPr>
        <p:spPr>
          <a:xfrm flipH="1">
            <a:off x="6781417" y="2937980"/>
            <a:ext cx="1646525" cy="530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 Server localhost:5221</a:t>
            </a:r>
            <a:endParaRPr lang="en-US" sz="9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5" name="Freeform 119">
            <a:extLst>
              <a:ext uri="{FF2B5EF4-FFF2-40B4-BE49-F238E27FC236}">
                <a16:creationId xmlns:a16="http://schemas.microsoft.com/office/drawing/2014/main" id="{334A8077-D878-40D7-B664-2D0370DBA680}"/>
              </a:ext>
            </a:extLst>
          </p:cNvPr>
          <p:cNvSpPr>
            <a:spLocks/>
          </p:cNvSpPr>
          <p:nvPr/>
        </p:nvSpPr>
        <p:spPr bwMode="auto">
          <a:xfrm>
            <a:off x="3028267" y="5272250"/>
            <a:ext cx="91931" cy="42623"/>
          </a:xfrm>
          <a:custGeom>
            <a:avLst/>
            <a:gdLst>
              <a:gd name="T0" fmla="*/ 45 w 103"/>
              <a:gd name="T1" fmla="*/ 57 h 59"/>
              <a:gd name="T2" fmla="*/ 58 w 103"/>
              <a:gd name="T3" fmla="*/ 57 h 59"/>
              <a:gd name="T4" fmla="*/ 100 w 103"/>
              <a:gd name="T5" fmla="*/ 33 h 59"/>
              <a:gd name="T6" fmla="*/ 100 w 103"/>
              <a:gd name="T7" fmla="*/ 26 h 59"/>
              <a:gd name="T8" fmla="*/ 59 w 103"/>
              <a:gd name="T9" fmla="*/ 2 h 59"/>
              <a:gd name="T10" fmla="*/ 45 w 103"/>
              <a:gd name="T11" fmla="*/ 2 h 59"/>
              <a:gd name="T12" fmla="*/ 4 w 103"/>
              <a:gd name="T13" fmla="*/ 26 h 59"/>
              <a:gd name="T14" fmla="*/ 4 w 103"/>
              <a:gd name="T15" fmla="*/ 34 h 59"/>
              <a:gd name="T16" fmla="*/ 45 w 103"/>
              <a:gd name="T17" fmla="*/ 5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59">
                <a:moveTo>
                  <a:pt x="45" y="57"/>
                </a:moveTo>
                <a:cubicBezTo>
                  <a:pt x="49" y="59"/>
                  <a:pt x="55" y="59"/>
                  <a:pt x="58" y="5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3" y="31"/>
                  <a:pt x="103" y="28"/>
                  <a:pt x="100" y="26"/>
                </a:cubicBezTo>
                <a:cubicBezTo>
                  <a:pt x="59" y="2"/>
                  <a:pt x="59" y="2"/>
                  <a:pt x="59" y="2"/>
                </a:cubicBezTo>
                <a:cubicBezTo>
                  <a:pt x="55" y="0"/>
                  <a:pt x="49" y="0"/>
                  <a:pt x="45" y="2"/>
                </a:cubicBezTo>
                <a:cubicBezTo>
                  <a:pt x="4" y="26"/>
                  <a:pt x="4" y="26"/>
                  <a:pt x="4" y="26"/>
                </a:cubicBezTo>
                <a:cubicBezTo>
                  <a:pt x="0" y="28"/>
                  <a:pt x="0" y="32"/>
                  <a:pt x="4" y="34"/>
                </a:cubicBezTo>
                <a:lnTo>
                  <a:pt x="45" y="57"/>
                </a:lnTo>
                <a:close/>
              </a:path>
            </a:pathLst>
          </a:custGeom>
          <a:solidFill>
            <a:srgbClr val="9FC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pPr defTabSz="171450">
              <a:defRPr/>
            </a:pPr>
            <a:endParaRPr lang="en-US" sz="675">
              <a:solidFill>
                <a:srgbClr val="283147"/>
              </a:solidFill>
              <a:latin typeface="Open Sans Light"/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EC0899A-22AC-4216-A013-AA754BCB34DA}"/>
              </a:ext>
            </a:extLst>
          </p:cNvPr>
          <p:cNvGrpSpPr/>
          <p:nvPr/>
        </p:nvGrpSpPr>
        <p:grpSpPr>
          <a:xfrm>
            <a:off x="4637770" y="5143363"/>
            <a:ext cx="1944562" cy="1416905"/>
            <a:chOff x="2921033" y="3412309"/>
            <a:chExt cx="2254019" cy="2038351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8CEAD14A-1977-4CA7-94DC-375089FBF4E0}"/>
                </a:ext>
              </a:extLst>
            </p:cNvPr>
            <p:cNvGrpSpPr/>
            <p:nvPr/>
          </p:nvGrpSpPr>
          <p:grpSpPr>
            <a:xfrm>
              <a:off x="4313039" y="4040661"/>
              <a:ext cx="862013" cy="514350"/>
              <a:chOff x="7439025" y="5649913"/>
              <a:chExt cx="2298700" cy="1371600"/>
            </a:xfrm>
          </p:grpSpPr>
          <p:sp>
            <p:nvSpPr>
              <p:cNvPr id="297" name="Freeform 6">
                <a:extLst>
                  <a:ext uri="{FF2B5EF4-FFF2-40B4-BE49-F238E27FC236}">
                    <a16:creationId xmlns:a16="http://schemas.microsoft.com/office/drawing/2014/main" id="{5612C00C-926A-4DE8-9B23-7CA18E92A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25" y="5688013"/>
                <a:ext cx="2298700" cy="1333500"/>
              </a:xfrm>
              <a:custGeom>
                <a:avLst/>
                <a:gdLst>
                  <a:gd name="T0" fmla="*/ 800 w 833"/>
                  <a:gd name="T1" fmla="*/ 357 h 482"/>
                  <a:gd name="T2" fmla="*/ 600 w 833"/>
                  <a:gd name="T3" fmla="*/ 469 h 482"/>
                  <a:gd name="T4" fmla="*/ 516 w 833"/>
                  <a:gd name="T5" fmla="*/ 469 h 482"/>
                  <a:gd name="T6" fmla="*/ 31 w 833"/>
                  <a:gd name="T7" fmla="*/ 189 h 482"/>
                  <a:gd name="T8" fmla="*/ 29 w 833"/>
                  <a:gd name="T9" fmla="*/ 127 h 482"/>
                  <a:gd name="T10" fmla="*/ 224 w 833"/>
                  <a:gd name="T11" fmla="*/ 14 h 482"/>
                  <a:gd name="T12" fmla="*/ 307 w 833"/>
                  <a:gd name="T13" fmla="*/ 18 h 482"/>
                  <a:gd name="T14" fmla="*/ 798 w 833"/>
                  <a:gd name="T15" fmla="*/ 296 h 482"/>
                  <a:gd name="T16" fmla="*/ 800 w 833"/>
                  <a:gd name="T17" fmla="*/ 357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482">
                    <a:moveTo>
                      <a:pt x="800" y="357"/>
                    </a:moveTo>
                    <a:cubicBezTo>
                      <a:pt x="600" y="469"/>
                      <a:pt x="600" y="469"/>
                      <a:pt x="600" y="469"/>
                    </a:cubicBezTo>
                    <a:cubicBezTo>
                      <a:pt x="577" y="482"/>
                      <a:pt x="539" y="482"/>
                      <a:pt x="516" y="469"/>
                    </a:cubicBezTo>
                    <a:cubicBezTo>
                      <a:pt x="31" y="189"/>
                      <a:pt x="31" y="189"/>
                      <a:pt x="31" y="189"/>
                    </a:cubicBezTo>
                    <a:cubicBezTo>
                      <a:pt x="2" y="173"/>
                      <a:pt x="0" y="144"/>
                      <a:pt x="29" y="127"/>
                    </a:cubicBezTo>
                    <a:cubicBezTo>
                      <a:pt x="224" y="14"/>
                      <a:pt x="224" y="14"/>
                      <a:pt x="224" y="14"/>
                    </a:cubicBezTo>
                    <a:cubicBezTo>
                      <a:pt x="247" y="0"/>
                      <a:pt x="284" y="4"/>
                      <a:pt x="307" y="18"/>
                    </a:cubicBezTo>
                    <a:cubicBezTo>
                      <a:pt x="798" y="296"/>
                      <a:pt x="798" y="296"/>
                      <a:pt x="798" y="296"/>
                    </a:cubicBezTo>
                    <a:cubicBezTo>
                      <a:pt x="809" y="303"/>
                      <a:pt x="833" y="336"/>
                      <a:pt x="800" y="357"/>
                    </a:cubicBezTo>
                  </a:path>
                </a:pathLst>
              </a:custGeom>
              <a:solidFill>
                <a:srgbClr val="79B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8" name="Freeform 7">
                <a:extLst>
                  <a:ext uri="{FF2B5EF4-FFF2-40B4-BE49-F238E27FC236}">
                    <a16:creationId xmlns:a16="http://schemas.microsoft.com/office/drawing/2014/main" id="{AED13FEC-2B1C-4B89-9504-EC4B57A12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25" y="5654675"/>
                <a:ext cx="2298700" cy="1333500"/>
              </a:xfrm>
              <a:custGeom>
                <a:avLst/>
                <a:gdLst>
                  <a:gd name="T0" fmla="*/ 800 w 833"/>
                  <a:gd name="T1" fmla="*/ 356 h 482"/>
                  <a:gd name="T2" fmla="*/ 600 w 833"/>
                  <a:gd name="T3" fmla="*/ 468 h 482"/>
                  <a:gd name="T4" fmla="*/ 516 w 833"/>
                  <a:gd name="T5" fmla="*/ 468 h 482"/>
                  <a:gd name="T6" fmla="*/ 31 w 833"/>
                  <a:gd name="T7" fmla="*/ 188 h 482"/>
                  <a:gd name="T8" fmla="*/ 29 w 833"/>
                  <a:gd name="T9" fmla="*/ 126 h 482"/>
                  <a:gd name="T10" fmla="*/ 224 w 833"/>
                  <a:gd name="T11" fmla="*/ 13 h 482"/>
                  <a:gd name="T12" fmla="*/ 307 w 833"/>
                  <a:gd name="T13" fmla="*/ 17 h 482"/>
                  <a:gd name="T14" fmla="*/ 798 w 833"/>
                  <a:gd name="T15" fmla="*/ 296 h 482"/>
                  <a:gd name="T16" fmla="*/ 800 w 833"/>
                  <a:gd name="T17" fmla="*/ 35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482">
                    <a:moveTo>
                      <a:pt x="800" y="356"/>
                    </a:moveTo>
                    <a:cubicBezTo>
                      <a:pt x="600" y="468"/>
                      <a:pt x="600" y="468"/>
                      <a:pt x="600" y="468"/>
                    </a:cubicBezTo>
                    <a:cubicBezTo>
                      <a:pt x="577" y="482"/>
                      <a:pt x="539" y="482"/>
                      <a:pt x="516" y="468"/>
                    </a:cubicBezTo>
                    <a:cubicBezTo>
                      <a:pt x="31" y="188"/>
                      <a:pt x="31" y="188"/>
                      <a:pt x="31" y="188"/>
                    </a:cubicBezTo>
                    <a:cubicBezTo>
                      <a:pt x="2" y="172"/>
                      <a:pt x="0" y="143"/>
                      <a:pt x="29" y="126"/>
                    </a:cubicBezTo>
                    <a:cubicBezTo>
                      <a:pt x="224" y="13"/>
                      <a:pt x="224" y="13"/>
                      <a:pt x="224" y="13"/>
                    </a:cubicBezTo>
                    <a:cubicBezTo>
                      <a:pt x="247" y="0"/>
                      <a:pt x="284" y="4"/>
                      <a:pt x="307" y="17"/>
                    </a:cubicBezTo>
                    <a:cubicBezTo>
                      <a:pt x="798" y="296"/>
                      <a:pt x="798" y="296"/>
                      <a:pt x="798" y="296"/>
                    </a:cubicBezTo>
                    <a:cubicBezTo>
                      <a:pt x="809" y="302"/>
                      <a:pt x="833" y="336"/>
                      <a:pt x="800" y="356"/>
                    </a:cubicBezTo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9" name="Freeform 8">
                <a:extLst>
                  <a:ext uri="{FF2B5EF4-FFF2-40B4-BE49-F238E27FC236}">
                    <a16:creationId xmlns:a16="http://schemas.microsoft.com/office/drawing/2014/main" id="{AB5789FA-C773-4F7E-8AB2-E36CF537B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5683250"/>
                <a:ext cx="2108200" cy="1219200"/>
              </a:xfrm>
              <a:custGeom>
                <a:avLst/>
                <a:gdLst>
                  <a:gd name="T0" fmla="*/ 185 w 764"/>
                  <a:gd name="T1" fmla="*/ 27 h 441"/>
                  <a:gd name="T2" fmla="*/ 185 w 764"/>
                  <a:gd name="T3" fmla="*/ 27 h 441"/>
                  <a:gd name="T4" fmla="*/ 187 w 764"/>
                  <a:gd name="T5" fmla="*/ 29 h 441"/>
                  <a:gd name="T6" fmla="*/ 192 w 764"/>
                  <a:gd name="T7" fmla="*/ 36 h 441"/>
                  <a:gd name="T8" fmla="*/ 187 w 764"/>
                  <a:gd name="T9" fmla="*/ 43 h 441"/>
                  <a:gd name="T10" fmla="*/ 76 w 764"/>
                  <a:gd name="T11" fmla="*/ 107 h 441"/>
                  <a:gd name="T12" fmla="*/ 63 w 764"/>
                  <a:gd name="T13" fmla="*/ 110 h 441"/>
                  <a:gd name="T14" fmla="*/ 50 w 764"/>
                  <a:gd name="T15" fmla="*/ 107 h 441"/>
                  <a:gd name="T16" fmla="*/ 48 w 764"/>
                  <a:gd name="T17" fmla="*/ 106 h 441"/>
                  <a:gd name="T18" fmla="*/ 42 w 764"/>
                  <a:gd name="T19" fmla="*/ 105 h 441"/>
                  <a:gd name="T20" fmla="*/ 36 w 764"/>
                  <a:gd name="T21" fmla="*/ 106 h 441"/>
                  <a:gd name="T22" fmla="*/ 12 w 764"/>
                  <a:gd name="T23" fmla="*/ 120 h 441"/>
                  <a:gd name="T24" fmla="*/ 0 w 764"/>
                  <a:gd name="T25" fmla="*/ 136 h 441"/>
                  <a:gd name="T26" fmla="*/ 12 w 764"/>
                  <a:gd name="T27" fmla="*/ 152 h 441"/>
                  <a:gd name="T28" fmla="*/ 501 w 764"/>
                  <a:gd name="T29" fmla="*/ 434 h 441"/>
                  <a:gd name="T30" fmla="*/ 528 w 764"/>
                  <a:gd name="T31" fmla="*/ 441 h 441"/>
                  <a:gd name="T32" fmla="*/ 556 w 764"/>
                  <a:gd name="T33" fmla="*/ 434 h 441"/>
                  <a:gd name="T34" fmla="*/ 753 w 764"/>
                  <a:gd name="T35" fmla="*/ 320 h 441"/>
                  <a:gd name="T36" fmla="*/ 764 w 764"/>
                  <a:gd name="T37" fmla="*/ 305 h 441"/>
                  <a:gd name="T38" fmla="*/ 753 w 764"/>
                  <a:gd name="T39" fmla="*/ 288 h 441"/>
                  <a:gd name="T40" fmla="*/ 264 w 764"/>
                  <a:gd name="T41" fmla="*/ 6 h 441"/>
                  <a:gd name="T42" fmla="*/ 236 w 764"/>
                  <a:gd name="T43" fmla="*/ 0 h 441"/>
                  <a:gd name="T44" fmla="*/ 209 w 764"/>
                  <a:gd name="T45" fmla="*/ 6 h 441"/>
                  <a:gd name="T46" fmla="*/ 185 w 764"/>
                  <a:gd name="T47" fmla="*/ 20 h 441"/>
                  <a:gd name="T48" fmla="*/ 182 w 764"/>
                  <a:gd name="T49" fmla="*/ 24 h 441"/>
                  <a:gd name="T50" fmla="*/ 185 w 764"/>
                  <a:gd name="T51" fmla="*/ 27 h 441"/>
                  <a:gd name="T52" fmla="*/ 185 w 764"/>
                  <a:gd name="T53" fmla="*/ 27 h 441"/>
                  <a:gd name="T54" fmla="*/ 185 w 764"/>
                  <a:gd name="T55" fmla="*/ 27 h 441"/>
                  <a:gd name="T56" fmla="*/ 183 w 764"/>
                  <a:gd name="T57" fmla="*/ 24 h 441"/>
                  <a:gd name="T58" fmla="*/ 185 w 764"/>
                  <a:gd name="T59" fmla="*/ 20 h 441"/>
                  <a:gd name="T60" fmla="*/ 209 w 764"/>
                  <a:gd name="T61" fmla="*/ 7 h 441"/>
                  <a:gd name="T62" fmla="*/ 236 w 764"/>
                  <a:gd name="T63" fmla="*/ 0 h 441"/>
                  <a:gd name="T64" fmla="*/ 264 w 764"/>
                  <a:gd name="T65" fmla="*/ 7 h 441"/>
                  <a:gd name="T66" fmla="*/ 753 w 764"/>
                  <a:gd name="T67" fmla="*/ 289 h 441"/>
                  <a:gd name="T68" fmla="*/ 764 w 764"/>
                  <a:gd name="T69" fmla="*/ 305 h 441"/>
                  <a:gd name="T70" fmla="*/ 753 w 764"/>
                  <a:gd name="T71" fmla="*/ 320 h 441"/>
                  <a:gd name="T72" fmla="*/ 555 w 764"/>
                  <a:gd name="T73" fmla="*/ 434 h 441"/>
                  <a:gd name="T74" fmla="*/ 528 w 764"/>
                  <a:gd name="T75" fmla="*/ 440 h 441"/>
                  <a:gd name="T76" fmla="*/ 501 w 764"/>
                  <a:gd name="T77" fmla="*/ 434 h 441"/>
                  <a:gd name="T78" fmla="*/ 12 w 764"/>
                  <a:gd name="T79" fmla="*/ 152 h 441"/>
                  <a:gd name="T80" fmla="*/ 1 w 764"/>
                  <a:gd name="T81" fmla="*/ 136 h 441"/>
                  <a:gd name="T82" fmla="*/ 12 w 764"/>
                  <a:gd name="T83" fmla="*/ 120 h 441"/>
                  <a:gd name="T84" fmla="*/ 36 w 764"/>
                  <a:gd name="T85" fmla="*/ 107 h 441"/>
                  <a:gd name="T86" fmla="*/ 42 w 764"/>
                  <a:gd name="T87" fmla="*/ 105 h 441"/>
                  <a:gd name="T88" fmla="*/ 48 w 764"/>
                  <a:gd name="T89" fmla="*/ 107 h 441"/>
                  <a:gd name="T90" fmla="*/ 50 w 764"/>
                  <a:gd name="T91" fmla="*/ 108 h 441"/>
                  <a:gd name="T92" fmla="*/ 63 w 764"/>
                  <a:gd name="T93" fmla="*/ 111 h 441"/>
                  <a:gd name="T94" fmla="*/ 76 w 764"/>
                  <a:gd name="T95" fmla="*/ 108 h 441"/>
                  <a:gd name="T96" fmla="*/ 187 w 764"/>
                  <a:gd name="T97" fmla="*/ 44 h 441"/>
                  <a:gd name="T98" fmla="*/ 193 w 764"/>
                  <a:gd name="T99" fmla="*/ 36 h 441"/>
                  <a:gd name="T100" fmla="*/ 187 w 764"/>
                  <a:gd name="T101" fmla="*/ 28 h 441"/>
                  <a:gd name="T102" fmla="*/ 185 w 764"/>
                  <a:gd name="T103" fmla="*/ 27 h 441"/>
                  <a:gd name="T104" fmla="*/ 185 w 764"/>
                  <a:gd name="T105" fmla="*/ 27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4" h="441">
                    <a:moveTo>
                      <a:pt x="185" y="27"/>
                    </a:moveTo>
                    <a:cubicBezTo>
                      <a:pt x="185" y="27"/>
                      <a:pt x="185" y="27"/>
                      <a:pt x="185" y="27"/>
                    </a:cubicBezTo>
                    <a:cubicBezTo>
                      <a:pt x="187" y="29"/>
                      <a:pt x="187" y="29"/>
                      <a:pt x="187" y="29"/>
                    </a:cubicBezTo>
                    <a:cubicBezTo>
                      <a:pt x="191" y="31"/>
                      <a:pt x="192" y="33"/>
                      <a:pt x="192" y="36"/>
                    </a:cubicBezTo>
                    <a:cubicBezTo>
                      <a:pt x="192" y="38"/>
                      <a:pt x="191" y="41"/>
                      <a:pt x="187" y="43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2" y="109"/>
                      <a:pt x="68" y="110"/>
                      <a:pt x="63" y="110"/>
                    </a:cubicBezTo>
                    <a:cubicBezTo>
                      <a:pt x="58" y="110"/>
                      <a:pt x="54" y="109"/>
                      <a:pt x="50" y="107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7" y="105"/>
                      <a:pt x="44" y="105"/>
                      <a:pt x="42" y="105"/>
                    </a:cubicBezTo>
                    <a:cubicBezTo>
                      <a:pt x="40" y="105"/>
                      <a:pt x="37" y="105"/>
                      <a:pt x="36" y="106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4" y="124"/>
                      <a:pt x="0" y="130"/>
                      <a:pt x="0" y="136"/>
                    </a:cubicBezTo>
                    <a:cubicBezTo>
                      <a:pt x="0" y="142"/>
                      <a:pt x="4" y="148"/>
                      <a:pt x="12" y="152"/>
                    </a:cubicBezTo>
                    <a:cubicBezTo>
                      <a:pt x="501" y="434"/>
                      <a:pt x="501" y="434"/>
                      <a:pt x="501" y="434"/>
                    </a:cubicBezTo>
                    <a:cubicBezTo>
                      <a:pt x="508" y="439"/>
                      <a:pt x="518" y="441"/>
                      <a:pt x="528" y="441"/>
                    </a:cubicBezTo>
                    <a:cubicBezTo>
                      <a:pt x="538" y="441"/>
                      <a:pt x="548" y="439"/>
                      <a:pt x="556" y="434"/>
                    </a:cubicBezTo>
                    <a:cubicBezTo>
                      <a:pt x="753" y="320"/>
                      <a:pt x="753" y="320"/>
                      <a:pt x="753" y="320"/>
                    </a:cubicBezTo>
                    <a:cubicBezTo>
                      <a:pt x="761" y="316"/>
                      <a:pt x="764" y="310"/>
                      <a:pt x="764" y="305"/>
                    </a:cubicBezTo>
                    <a:cubicBezTo>
                      <a:pt x="764" y="299"/>
                      <a:pt x="761" y="293"/>
                      <a:pt x="753" y="288"/>
                    </a:cubicBezTo>
                    <a:cubicBezTo>
                      <a:pt x="264" y="6"/>
                      <a:pt x="264" y="6"/>
                      <a:pt x="264" y="6"/>
                    </a:cubicBezTo>
                    <a:cubicBezTo>
                      <a:pt x="256" y="2"/>
                      <a:pt x="246" y="0"/>
                      <a:pt x="236" y="0"/>
                    </a:cubicBezTo>
                    <a:cubicBezTo>
                      <a:pt x="227" y="0"/>
                      <a:pt x="217" y="2"/>
                      <a:pt x="209" y="6"/>
                    </a:cubicBezTo>
                    <a:cubicBezTo>
                      <a:pt x="185" y="20"/>
                      <a:pt x="185" y="20"/>
                      <a:pt x="185" y="20"/>
                    </a:cubicBezTo>
                    <a:cubicBezTo>
                      <a:pt x="183" y="21"/>
                      <a:pt x="182" y="22"/>
                      <a:pt x="182" y="24"/>
                    </a:cubicBezTo>
                    <a:cubicBezTo>
                      <a:pt x="182" y="25"/>
                      <a:pt x="183" y="26"/>
                      <a:pt x="185" y="27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4" y="26"/>
                      <a:pt x="183" y="25"/>
                      <a:pt x="183" y="24"/>
                    </a:cubicBezTo>
                    <a:cubicBezTo>
                      <a:pt x="183" y="23"/>
                      <a:pt x="184" y="21"/>
                      <a:pt x="185" y="20"/>
                    </a:cubicBezTo>
                    <a:cubicBezTo>
                      <a:pt x="209" y="7"/>
                      <a:pt x="209" y="7"/>
                      <a:pt x="209" y="7"/>
                    </a:cubicBezTo>
                    <a:cubicBezTo>
                      <a:pt x="217" y="2"/>
                      <a:pt x="227" y="0"/>
                      <a:pt x="236" y="0"/>
                    </a:cubicBezTo>
                    <a:cubicBezTo>
                      <a:pt x="246" y="0"/>
                      <a:pt x="256" y="2"/>
                      <a:pt x="264" y="7"/>
                    </a:cubicBezTo>
                    <a:cubicBezTo>
                      <a:pt x="753" y="289"/>
                      <a:pt x="753" y="289"/>
                      <a:pt x="753" y="289"/>
                    </a:cubicBezTo>
                    <a:cubicBezTo>
                      <a:pt x="760" y="293"/>
                      <a:pt x="764" y="299"/>
                      <a:pt x="764" y="305"/>
                    </a:cubicBezTo>
                    <a:cubicBezTo>
                      <a:pt x="764" y="310"/>
                      <a:pt x="760" y="316"/>
                      <a:pt x="753" y="320"/>
                    </a:cubicBezTo>
                    <a:cubicBezTo>
                      <a:pt x="555" y="434"/>
                      <a:pt x="555" y="434"/>
                      <a:pt x="555" y="434"/>
                    </a:cubicBezTo>
                    <a:cubicBezTo>
                      <a:pt x="548" y="438"/>
                      <a:pt x="538" y="440"/>
                      <a:pt x="528" y="440"/>
                    </a:cubicBezTo>
                    <a:cubicBezTo>
                      <a:pt x="518" y="440"/>
                      <a:pt x="508" y="438"/>
                      <a:pt x="501" y="434"/>
                    </a:cubicBezTo>
                    <a:cubicBezTo>
                      <a:pt x="12" y="152"/>
                      <a:pt x="12" y="152"/>
                      <a:pt x="12" y="152"/>
                    </a:cubicBezTo>
                    <a:cubicBezTo>
                      <a:pt x="4" y="147"/>
                      <a:pt x="1" y="142"/>
                      <a:pt x="1" y="136"/>
                    </a:cubicBezTo>
                    <a:cubicBezTo>
                      <a:pt x="1" y="130"/>
                      <a:pt x="4" y="125"/>
                      <a:pt x="12" y="120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6"/>
                      <a:pt x="40" y="105"/>
                      <a:pt x="42" y="105"/>
                    </a:cubicBezTo>
                    <a:cubicBezTo>
                      <a:pt x="44" y="105"/>
                      <a:pt x="46" y="106"/>
                      <a:pt x="48" y="107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4" y="110"/>
                      <a:pt x="58" y="111"/>
                      <a:pt x="63" y="111"/>
                    </a:cubicBezTo>
                    <a:cubicBezTo>
                      <a:pt x="68" y="111"/>
                      <a:pt x="73" y="110"/>
                      <a:pt x="76" y="108"/>
                    </a:cubicBezTo>
                    <a:cubicBezTo>
                      <a:pt x="187" y="44"/>
                      <a:pt x="187" y="44"/>
                      <a:pt x="187" y="44"/>
                    </a:cubicBezTo>
                    <a:cubicBezTo>
                      <a:pt x="191" y="41"/>
                      <a:pt x="193" y="39"/>
                      <a:pt x="193" y="36"/>
                    </a:cubicBezTo>
                    <a:cubicBezTo>
                      <a:pt x="193" y="33"/>
                      <a:pt x="191" y="30"/>
                      <a:pt x="187" y="28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5" y="27"/>
                      <a:pt x="185" y="27"/>
                      <a:pt x="185" y="2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0" name="Freeform 9">
                <a:extLst>
                  <a:ext uri="{FF2B5EF4-FFF2-40B4-BE49-F238E27FC236}">
                    <a16:creationId xmlns:a16="http://schemas.microsoft.com/office/drawing/2014/main" id="{F8756940-2D02-4677-838B-CD8047854F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69188" y="5649913"/>
                <a:ext cx="2217738" cy="1282700"/>
              </a:xfrm>
              <a:custGeom>
                <a:avLst/>
                <a:gdLst>
                  <a:gd name="T0" fmla="*/ 221 w 804"/>
                  <a:gd name="T1" fmla="*/ 11 h 464"/>
                  <a:gd name="T2" fmla="*/ 19 w 804"/>
                  <a:gd name="T3" fmla="*/ 127 h 464"/>
                  <a:gd name="T4" fmla="*/ 19 w 804"/>
                  <a:gd name="T5" fmla="*/ 168 h 464"/>
                  <a:gd name="T6" fmla="*/ 513 w 804"/>
                  <a:gd name="T7" fmla="*/ 453 h 464"/>
                  <a:gd name="T8" fmla="*/ 584 w 804"/>
                  <a:gd name="T9" fmla="*/ 453 h 464"/>
                  <a:gd name="T10" fmla="*/ 785 w 804"/>
                  <a:gd name="T11" fmla="*/ 337 h 464"/>
                  <a:gd name="T12" fmla="*/ 785 w 804"/>
                  <a:gd name="T13" fmla="*/ 296 h 464"/>
                  <a:gd name="T14" fmla="*/ 291 w 804"/>
                  <a:gd name="T15" fmla="*/ 11 h 464"/>
                  <a:gd name="T16" fmla="*/ 221 w 804"/>
                  <a:gd name="T17" fmla="*/ 11 h 464"/>
                  <a:gd name="T18" fmla="*/ 772 w 804"/>
                  <a:gd name="T19" fmla="*/ 301 h 464"/>
                  <a:gd name="T20" fmla="*/ 772 w 804"/>
                  <a:gd name="T21" fmla="*/ 332 h 464"/>
                  <a:gd name="T22" fmla="*/ 574 w 804"/>
                  <a:gd name="T23" fmla="*/ 446 h 464"/>
                  <a:gd name="T24" fmla="*/ 520 w 804"/>
                  <a:gd name="T25" fmla="*/ 446 h 464"/>
                  <a:gd name="T26" fmla="*/ 31 w 804"/>
                  <a:gd name="T27" fmla="*/ 164 h 464"/>
                  <a:gd name="T28" fmla="*/ 31 w 804"/>
                  <a:gd name="T29" fmla="*/ 132 h 464"/>
                  <a:gd name="T30" fmla="*/ 55 w 804"/>
                  <a:gd name="T31" fmla="*/ 118 h 464"/>
                  <a:gd name="T32" fmla="*/ 67 w 804"/>
                  <a:gd name="T33" fmla="*/ 118 h 464"/>
                  <a:gd name="T34" fmla="*/ 69 w 804"/>
                  <a:gd name="T35" fmla="*/ 119 h 464"/>
                  <a:gd name="T36" fmla="*/ 95 w 804"/>
                  <a:gd name="T37" fmla="*/ 119 h 464"/>
                  <a:gd name="T38" fmla="*/ 206 w 804"/>
                  <a:gd name="T39" fmla="*/ 55 h 464"/>
                  <a:gd name="T40" fmla="*/ 206 w 804"/>
                  <a:gd name="T41" fmla="*/ 40 h 464"/>
                  <a:gd name="T42" fmla="*/ 204 w 804"/>
                  <a:gd name="T43" fmla="*/ 39 h 464"/>
                  <a:gd name="T44" fmla="*/ 204 w 804"/>
                  <a:gd name="T45" fmla="*/ 32 h 464"/>
                  <a:gd name="T46" fmla="*/ 228 w 804"/>
                  <a:gd name="T47" fmla="*/ 18 h 464"/>
                  <a:gd name="T48" fmla="*/ 283 w 804"/>
                  <a:gd name="T49" fmla="*/ 18 h 464"/>
                  <a:gd name="T50" fmla="*/ 772 w 804"/>
                  <a:gd name="T51" fmla="*/ 301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4" h="464">
                    <a:moveTo>
                      <a:pt x="221" y="11"/>
                    </a:moveTo>
                    <a:cubicBezTo>
                      <a:pt x="19" y="127"/>
                      <a:pt x="19" y="127"/>
                      <a:pt x="19" y="127"/>
                    </a:cubicBezTo>
                    <a:cubicBezTo>
                      <a:pt x="0" y="139"/>
                      <a:pt x="0" y="157"/>
                      <a:pt x="19" y="168"/>
                    </a:cubicBezTo>
                    <a:cubicBezTo>
                      <a:pt x="513" y="453"/>
                      <a:pt x="513" y="453"/>
                      <a:pt x="513" y="453"/>
                    </a:cubicBezTo>
                    <a:cubicBezTo>
                      <a:pt x="533" y="464"/>
                      <a:pt x="564" y="464"/>
                      <a:pt x="584" y="453"/>
                    </a:cubicBezTo>
                    <a:cubicBezTo>
                      <a:pt x="785" y="337"/>
                      <a:pt x="785" y="337"/>
                      <a:pt x="785" y="337"/>
                    </a:cubicBezTo>
                    <a:cubicBezTo>
                      <a:pt x="804" y="326"/>
                      <a:pt x="804" y="308"/>
                      <a:pt x="785" y="296"/>
                    </a:cubicBezTo>
                    <a:cubicBezTo>
                      <a:pt x="291" y="11"/>
                      <a:pt x="291" y="11"/>
                      <a:pt x="291" y="11"/>
                    </a:cubicBezTo>
                    <a:cubicBezTo>
                      <a:pt x="272" y="0"/>
                      <a:pt x="240" y="0"/>
                      <a:pt x="221" y="11"/>
                    </a:cubicBezTo>
                    <a:moveTo>
                      <a:pt x="772" y="301"/>
                    </a:moveTo>
                    <a:cubicBezTo>
                      <a:pt x="787" y="309"/>
                      <a:pt x="787" y="323"/>
                      <a:pt x="772" y="332"/>
                    </a:cubicBezTo>
                    <a:cubicBezTo>
                      <a:pt x="574" y="446"/>
                      <a:pt x="574" y="446"/>
                      <a:pt x="574" y="446"/>
                    </a:cubicBezTo>
                    <a:cubicBezTo>
                      <a:pt x="559" y="455"/>
                      <a:pt x="535" y="455"/>
                      <a:pt x="520" y="446"/>
                    </a:cubicBezTo>
                    <a:cubicBezTo>
                      <a:pt x="31" y="164"/>
                      <a:pt x="31" y="164"/>
                      <a:pt x="31" y="164"/>
                    </a:cubicBezTo>
                    <a:cubicBezTo>
                      <a:pt x="16" y="155"/>
                      <a:pt x="16" y="141"/>
                      <a:pt x="31" y="132"/>
                    </a:cubicBezTo>
                    <a:cubicBezTo>
                      <a:pt x="55" y="118"/>
                      <a:pt x="55" y="118"/>
                      <a:pt x="55" y="118"/>
                    </a:cubicBezTo>
                    <a:cubicBezTo>
                      <a:pt x="58" y="116"/>
                      <a:pt x="64" y="116"/>
                      <a:pt x="67" y="118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76" y="124"/>
                      <a:pt x="88" y="124"/>
                      <a:pt x="95" y="119"/>
                    </a:cubicBezTo>
                    <a:cubicBezTo>
                      <a:pt x="206" y="55"/>
                      <a:pt x="206" y="55"/>
                      <a:pt x="206" y="55"/>
                    </a:cubicBezTo>
                    <a:cubicBezTo>
                      <a:pt x="213" y="51"/>
                      <a:pt x="213" y="44"/>
                      <a:pt x="206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37"/>
                      <a:pt x="201" y="34"/>
                      <a:pt x="204" y="32"/>
                    </a:cubicBezTo>
                    <a:cubicBezTo>
                      <a:pt x="228" y="18"/>
                      <a:pt x="228" y="18"/>
                      <a:pt x="228" y="18"/>
                    </a:cubicBezTo>
                    <a:cubicBezTo>
                      <a:pt x="243" y="9"/>
                      <a:pt x="268" y="9"/>
                      <a:pt x="283" y="18"/>
                    </a:cubicBezTo>
                    <a:cubicBezTo>
                      <a:pt x="772" y="301"/>
                      <a:pt x="772" y="301"/>
                      <a:pt x="772" y="301"/>
                    </a:cubicBezTo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1" name="Freeform 10">
                <a:extLst>
                  <a:ext uri="{FF2B5EF4-FFF2-40B4-BE49-F238E27FC236}">
                    <a16:creationId xmlns:a16="http://schemas.microsoft.com/office/drawing/2014/main" id="{009BAB83-E27A-479E-9B36-CA0586581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4625" y="5837238"/>
                <a:ext cx="109538" cy="66675"/>
              </a:xfrm>
              <a:custGeom>
                <a:avLst/>
                <a:gdLst>
                  <a:gd name="T0" fmla="*/ 39 w 40"/>
                  <a:gd name="T1" fmla="*/ 4 h 24"/>
                  <a:gd name="T2" fmla="*/ 7 w 40"/>
                  <a:gd name="T3" fmla="*/ 23 h 24"/>
                  <a:gd name="T4" fmla="*/ 1 w 40"/>
                  <a:gd name="T5" fmla="*/ 23 h 24"/>
                  <a:gd name="T6" fmla="*/ 1 w 40"/>
                  <a:gd name="T7" fmla="*/ 19 h 24"/>
                  <a:gd name="T8" fmla="*/ 33 w 40"/>
                  <a:gd name="T9" fmla="*/ 1 h 24"/>
                  <a:gd name="T10" fmla="*/ 38 w 40"/>
                  <a:gd name="T11" fmla="*/ 1 h 24"/>
                  <a:gd name="T12" fmla="*/ 39 w 4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24">
                    <a:moveTo>
                      <a:pt x="39" y="4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5" y="24"/>
                      <a:pt x="3" y="24"/>
                      <a:pt x="1" y="23"/>
                    </a:cubicBezTo>
                    <a:cubicBezTo>
                      <a:pt x="0" y="22"/>
                      <a:pt x="0" y="20"/>
                      <a:pt x="1" y="19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7" y="0"/>
                      <a:pt x="38" y="1"/>
                    </a:cubicBezTo>
                    <a:cubicBezTo>
                      <a:pt x="40" y="2"/>
                      <a:pt x="40" y="4"/>
                      <a:pt x="39" y="4"/>
                    </a:cubicBez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2" name="Freeform 11">
                <a:extLst>
                  <a:ext uri="{FF2B5EF4-FFF2-40B4-BE49-F238E27FC236}">
                    <a16:creationId xmlns:a16="http://schemas.microsoft.com/office/drawing/2014/main" id="{2BCFE589-02DC-463C-827B-B4270F60E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0513" y="5807075"/>
                <a:ext cx="46038" cy="28575"/>
              </a:xfrm>
              <a:custGeom>
                <a:avLst/>
                <a:gdLst>
                  <a:gd name="T0" fmla="*/ 14 w 17"/>
                  <a:gd name="T1" fmla="*/ 2 h 10"/>
                  <a:gd name="T2" fmla="*/ 14 w 17"/>
                  <a:gd name="T3" fmla="*/ 8 h 10"/>
                  <a:gd name="T4" fmla="*/ 3 w 17"/>
                  <a:gd name="T5" fmla="*/ 8 h 10"/>
                  <a:gd name="T6" fmla="*/ 3 w 17"/>
                  <a:gd name="T7" fmla="*/ 2 h 10"/>
                  <a:gd name="T8" fmla="*/ 14 w 1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4" y="2"/>
                    </a:moveTo>
                    <a:cubicBezTo>
                      <a:pt x="17" y="4"/>
                      <a:pt x="17" y="7"/>
                      <a:pt x="14" y="8"/>
                    </a:cubicBezTo>
                    <a:cubicBezTo>
                      <a:pt x="11" y="10"/>
                      <a:pt x="6" y="10"/>
                      <a:pt x="3" y="8"/>
                    </a:cubicBezTo>
                    <a:cubicBezTo>
                      <a:pt x="0" y="7"/>
                      <a:pt x="0" y="4"/>
                      <a:pt x="3" y="2"/>
                    </a:cubicBezTo>
                    <a:cubicBezTo>
                      <a:pt x="6" y="0"/>
                      <a:pt x="11" y="0"/>
                      <a:pt x="14" y="2"/>
                    </a:cubicBez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3" name="Freeform 12">
                <a:extLst>
                  <a:ext uri="{FF2B5EF4-FFF2-40B4-BE49-F238E27FC236}">
                    <a16:creationId xmlns:a16="http://schemas.microsoft.com/office/drawing/2014/main" id="{5BD4AD76-2C8D-4287-9EBB-302DBAFA8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950" y="6186488"/>
                <a:ext cx="39688" cy="30163"/>
              </a:xfrm>
              <a:custGeom>
                <a:avLst/>
                <a:gdLst>
                  <a:gd name="T0" fmla="*/ 12 w 14"/>
                  <a:gd name="T1" fmla="*/ 11 h 11"/>
                  <a:gd name="T2" fmla="*/ 2 w 14"/>
                  <a:gd name="T3" fmla="*/ 5 h 11"/>
                  <a:gd name="T4" fmla="*/ 0 w 14"/>
                  <a:gd name="T5" fmla="*/ 2 h 11"/>
                  <a:gd name="T6" fmla="*/ 2 w 14"/>
                  <a:gd name="T7" fmla="*/ 0 h 11"/>
                  <a:gd name="T8" fmla="*/ 12 w 14"/>
                  <a:gd name="T9" fmla="*/ 6 h 11"/>
                  <a:gd name="T10" fmla="*/ 14 w 14"/>
                  <a:gd name="T11" fmla="*/ 9 h 11"/>
                  <a:gd name="T12" fmla="*/ 12 w 14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1">
                    <a:moveTo>
                      <a:pt x="12" y="1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3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4" y="8"/>
                      <a:pt x="14" y="9"/>
                    </a:cubicBezTo>
                    <a:cubicBezTo>
                      <a:pt x="14" y="11"/>
                      <a:pt x="13" y="11"/>
                      <a:pt x="12" y="11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81EC2AAE-5E3F-4C30-A6C6-2FB1716BC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8" y="6134100"/>
                <a:ext cx="19050" cy="68263"/>
              </a:xfrm>
              <a:custGeom>
                <a:avLst/>
                <a:gdLst>
                  <a:gd name="T0" fmla="*/ 6 w 7"/>
                  <a:gd name="T1" fmla="*/ 25 h 25"/>
                  <a:gd name="T2" fmla="*/ 2 w 7"/>
                  <a:gd name="T3" fmla="*/ 22 h 25"/>
                  <a:gd name="T4" fmla="*/ 2 w 7"/>
                  <a:gd name="T5" fmla="*/ 0 h 25"/>
                  <a:gd name="T6" fmla="*/ 7 w 7"/>
                  <a:gd name="T7" fmla="*/ 3 h 25"/>
                  <a:gd name="T8" fmla="*/ 6 w 7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5">
                    <a:moveTo>
                      <a:pt x="6" y="25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6"/>
                      <a:pt x="0" y="6"/>
                      <a:pt x="2" y="0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9"/>
                      <a:pt x="5" y="19"/>
                      <a:pt x="6" y="25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5" name="Freeform 14">
                <a:extLst>
                  <a:ext uri="{FF2B5EF4-FFF2-40B4-BE49-F238E27FC236}">
                    <a16:creationId xmlns:a16="http://schemas.microsoft.com/office/drawing/2014/main" id="{0F328E3E-ADDA-4764-9579-7C09AE96E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900" y="6246813"/>
                <a:ext cx="77788" cy="60325"/>
              </a:xfrm>
              <a:custGeom>
                <a:avLst/>
                <a:gdLst>
                  <a:gd name="T0" fmla="*/ 25 w 28"/>
                  <a:gd name="T1" fmla="*/ 21 h 22"/>
                  <a:gd name="T2" fmla="*/ 3 w 28"/>
                  <a:gd name="T3" fmla="*/ 8 h 22"/>
                  <a:gd name="T4" fmla="*/ 0 w 28"/>
                  <a:gd name="T5" fmla="*/ 3 h 22"/>
                  <a:gd name="T6" fmla="*/ 3 w 28"/>
                  <a:gd name="T7" fmla="*/ 1 h 22"/>
                  <a:gd name="T8" fmla="*/ 25 w 28"/>
                  <a:gd name="T9" fmla="*/ 14 h 22"/>
                  <a:gd name="T10" fmla="*/ 28 w 28"/>
                  <a:gd name="T11" fmla="*/ 19 h 22"/>
                  <a:gd name="T12" fmla="*/ 25 w 28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25" y="21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7" y="14"/>
                      <a:pt x="28" y="17"/>
                      <a:pt x="28" y="19"/>
                    </a:cubicBezTo>
                    <a:cubicBezTo>
                      <a:pt x="28" y="21"/>
                      <a:pt x="27" y="22"/>
                      <a:pt x="25" y="21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6" name="Freeform 15">
                <a:extLst>
                  <a:ext uri="{FF2B5EF4-FFF2-40B4-BE49-F238E27FC236}">
                    <a16:creationId xmlns:a16="http://schemas.microsoft.com/office/drawing/2014/main" id="{10B57076-D104-42A6-91B9-E1F4DE7A4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8" y="6299200"/>
                <a:ext cx="77788" cy="61913"/>
              </a:xfrm>
              <a:custGeom>
                <a:avLst/>
                <a:gdLst>
                  <a:gd name="T0" fmla="*/ 25 w 28"/>
                  <a:gd name="T1" fmla="*/ 21 h 22"/>
                  <a:gd name="T2" fmla="*/ 3 w 28"/>
                  <a:gd name="T3" fmla="*/ 8 h 22"/>
                  <a:gd name="T4" fmla="*/ 0 w 28"/>
                  <a:gd name="T5" fmla="*/ 3 h 22"/>
                  <a:gd name="T6" fmla="*/ 3 w 28"/>
                  <a:gd name="T7" fmla="*/ 1 h 22"/>
                  <a:gd name="T8" fmla="*/ 25 w 28"/>
                  <a:gd name="T9" fmla="*/ 14 h 22"/>
                  <a:gd name="T10" fmla="*/ 28 w 28"/>
                  <a:gd name="T11" fmla="*/ 19 h 22"/>
                  <a:gd name="T12" fmla="*/ 25 w 28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25" y="21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3" y="1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7" y="15"/>
                      <a:pt x="28" y="17"/>
                      <a:pt x="28" y="19"/>
                    </a:cubicBezTo>
                    <a:cubicBezTo>
                      <a:pt x="28" y="21"/>
                      <a:pt x="27" y="22"/>
                      <a:pt x="25" y="21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7" name="Freeform 16">
                <a:extLst>
                  <a:ext uri="{FF2B5EF4-FFF2-40B4-BE49-F238E27FC236}">
                    <a16:creationId xmlns:a16="http://schemas.microsoft.com/office/drawing/2014/main" id="{983B35D1-E69D-43F4-9519-9A227A947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7600" y="6821488"/>
                <a:ext cx="20638" cy="69850"/>
              </a:xfrm>
              <a:custGeom>
                <a:avLst/>
                <a:gdLst>
                  <a:gd name="T0" fmla="*/ 7 w 7"/>
                  <a:gd name="T1" fmla="*/ 25 h 25"/>
                  <a:gd name="T2" fmla="*/ 3 w 7"/>
                  <a:gd name="T3" fmla="*/ 22 h 25"/>
                  <a:gd name="T4" fmla="*/ 3 w 7"/>
                  <a:gd name="T5" fmla="*/ 0 h 25"/>
                  <a:gd name="T6" fmla="*/ 7 w 7"/>
                  <a:gd name="T7" fmla="*/ 3 h 25"/>
                  <a:gd name="T8" fmla="*/ 7 w 7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5">
                    <a:moveTo>
                      <a:pt x="7" y="25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5"/>
                      <a:pt x="1" y="7"/>
                      <a:pt x="3" y="0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10"/>
                      <a:pt x="5" y="18"/>
                      <a:pt x="7" y="25"/>
                    </a:cubicBezTo>
                    <a:close/>
                  </a:path>
                </a:pathLst>
              </a:custGeom>
              <a:solidFill>
                <a:srgbClr val="689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8" name="Freeform 17">
                <a:extLst>
                  <a:ext uri="{FF2B5EF4-FFF2-40B4-BE49-F238E27FC236}">
                    <a16:creationId xmlns:a16="http://schemas.microsoft.com/office/drawing/2014/main" id="{AF94CDCD-4B13-47EE-990D-6EE296F5F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7825" y="6810375"/>
                <a:ext cx="14288" cy="20638"/>
              </a:xfrm>
              <a:custGeom>
                <a:avLst/>
                <a:gdLst>
                  <a:gd name="T0" fmla="*/ 5 w 5"/>
                  <a:gd name="T1" fmla="*/ 2 h 7"/>
                  <a:gd name="T2" fmla="*/ 3 w 5"/>
                  <a:gd name="T3" fmla="*/ 6 h 7"/>
                  <a:gd name="T4" fmla="*/ 0 w 5"/>
                  <a:gd name="T5" fmla="*/ 5 h 7"/>
                  <a:gd name="T6" fmla="*/ 3 w 5"/>
                  <a:gd name="T7" fmla="*/ 1 h 7"/>
                  <a:gd name="T8" fmla="*/ 5 w 5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2"/>
                    </a:moveTo>
                    <a:cubicBezTo>
                      <a:pt x="5" y="4"/>
                      <a:pt x="4" y="6"/>
                      <a:pt x="3" y="6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09" name="Freeform 18">
                <a:extLst>
                  <a:ext uri="{FF2B5EF4-FFF2-40B4-BE49-F238E27FC236}">
                    <a16:creationId xmlns:a16="http://schemas.microsoft.com/office/drawing/2014/main" id="{7F1EA0B7-E25C-498D-B6B7-7BD5EF8E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7050" y="6727825"/>
                <a:ext cx="11113" cy="17463"/>
              </a:xfrm>
              <a:custGeom>
                <a:avLst/>
                <a:gdLst>
                  <a:gd name="T0" fmla="*/ 4 w 4"/>
                  <a:gd name="T1" fmla="*/ 2 h 6"/>
                  <a:gd name="T2" fmla="*/ 2 w 4"/>
                  <a:gd name="T3" fmla="*/ 6 h 6"/>
                  <a:gd name="T4" fmla="*/ 0 w 4"/>
                  <a:gd name="T5" fmla="*/ 4 h 6"/>
                  <a:gd name="T6" fmla="*/ 2 w 4"/>
                  <a:gd name="T7" fmla="*/ 0 h 6"/>
                  <a:gd name="T8" fmla="*/ 4 w 4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cubicBezTo>
                      <a:pt x="4" y="3"/>
                      <a:pt x="3" y="5"/>
                      <a:pt x="2" y="6"/>
                    </a:cubicBezTo>
                    <a:cubicBezTo>
                      <a:pt x="1" y="6"/>
                      <a:pt x="0" y="6"/>
                      <a:pt x="0" y="4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0" name="Freeform 19">
                <a:extLst>
                  <a:ext uri="{FF2B5EF4-FFF2-40B4-BE49-F238E27FC236}">
                    <a16:creationId xmlns:a16="http://schemas.microsoft.com/office/drawing/2014/main" id="{AB156B8C-4780-4284-A4D4-A92EC34F5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9725" y="6831013"/>
                <a:ext cx="15875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1" name="Freeform 20">
                <a:extLst>
                  <a:ext uri="{FF2B5EF4-FFF2-40B4-BE49-F238E27FC236}">
                    <a16:creationId xmlns:a16="http://schemas.microsoft.com/office/drawing/2014/main" id="{8CB11441-726F-4DFC-92F6-B0BE8E5F5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1150" y="6846888"/>
                <a:ext cx="17463" cy="25400"/>
              </a:xfrm>
              <a:custGeom>
                <a:avLst/>
                <a:gdLst>
                  <a:gd name="T0" fmla="*/ 6 w 6"/>
                  <a:gd name="T1" fmla="*/ 2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4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2" name="Freeform 21">
                <a:extLst>
                  <a:ext uri="{FF2B5EF4-FFF2-40B4-BE49-F238E27FC236}">
                    <a16:creationId xmlns:a16="http://schemas.microsoft.com/office/drawing/2014/main" id="{C0B367E1-B02F-4CA1-AC05-0EE68443C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163" y="6861175"/>
                <a:ext cx="17463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7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9"/>
                      <a:pt x="0" y="7"/>
                    </a:cubicBezTo>
                    <a:cubicBezTo>
                      <a:pt x="0" y="5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3" name="Freeform 22">
                <a:extLst>
                  <a:ext uri="{FF2B5EF4-FFF2-40B4-BE49-F238E27FC236}">
                    <a16:creationId xmlns:a16="http://schemas.microsoft.com/office/drawing/2014/main" id="{36EFE10A-8D2B-417D-BB53-6B2D5EF38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7175" y="6877050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4" name="Freeform 23">
                <a:extLst>
                  <a:ext uri="{FF2B5EF4-FFF2-40B4-BE49-F238E27FC236}">
                    <a16:creationId xmlns:a16="http://schemas.microsoft.com/office/drawing/2014/main" id="{D493261C-9B8C-425D-A4C4-185A30A24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8600" y="6894513"/>
                <a:ext cx="17463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5" name="Freeform 24">
                <a:extLst>
                  <a:ext uri="{FF2B5EF4-FFF2-40B4-BE49-F238E27FC236}">
                    <a16:creationId xmlns:a16="http://schemas.microsoft.com/office/drawing/2014/main" id="{9C062288-64FE-4539-A1A3-B794EB01C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4788" y="6910388"/>
                <a:ext cx="15875" cy="25400"/>
              </a:xfrm>
              <a:custGeom>
                <a:avLst/>
                <a:gdLst>
                  <a:gd name="T0" fmla="*/ 6 w 6"/>
                  <a:gd name="T1" fmla="*/ 2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4"/>
                      <a:pt x="4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4" y="0"/>
                      <a:pt x="6" y="0"/>
                      <a:pt x="6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6" name="Freeform 25">
                <a:extLst>
                  <a:ext uri="{FF2B5EF4-FFF2-40B4-BE49-F238E27FC236}">
                    <a16:creationId xmlns:a16="http://schemas.microsoft.com/office/drawing/2014/main" id="{007AABE6-9732-4E36-8F73-415B69228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8500" y="6623050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7" name="Freeform 26">
                <a:extLst>
                  <a:ext uri="{FF2B5EF4-FFF2-40B4-BE49-F238E27FC236}">
                    <a16:creationId xmlns:a16="http://schemas.microsoft.com/office/drawing/2014/main" id="{3FCB7426-1981-446B-8F45-D21796B68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1513" y="6638925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4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8" name="Freeform 27">
                <a:extLst>
                  <a:ext uri="{FF2B5EF4-FFF2-40B4-BE49-F238E27FC236}">
                    <a16:creationId xmlns:a16="http://schemas.microsoft.com/office/drawing/2014/main" id="{37F88A87-5FB8-496C-A20E-EE71832F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2938" y="6656388"/>
                <a:ext cx="17463" cy="22225"/>
              </a:xfrm>
              <a:custGeom>
                <a:avLst/>
                <a:gdLst>
                  <a:gd name="T0" fmla="*/ 6 w 6"/>
                  <a:gd name="T1" fmla="*/ 2 h 8"/>
                  <a:gd name="T2" fmla="*/ 3 w 6"/>
                  <a:gd name="T3" fmla="*/ 7 h 8"/>
                  <a:gd name="T4" fmla="*/ 0 w 6"/>
                  <a:gd name="T5" fmla="*/ 6 h 8"/>
                  <a:gd name="T6" fmla="*/ 3 w 6"/>
                  <a:gd name="T7" fmla="*/ 1 h 8"/>
                  <a:gd name="T8" fmla="*/ 6 w 6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cubicBezTo>
                      <a:pt x="6" y="4"/>
                      <a:pt x="5" y="7"/>
                      <a:pt x="3" y="7"/>
                    </a:cubicBezTo>
                    <a:cubicBezTo>
                      <a:pt x="1" y="8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0"/>
                      <a:pt x="6" y="2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19" name="Freeform 28">
                <a:extLst>
                  <a:ext uri="{FF2B5EF4-FFF2-40B4-BE49-F238E27FC236}">
                    <a16:creationId xmlns:a16="http://schemas.microsoft.com/office/drawing/2014/main" id="{FB768598-4564-4244-861F-D198E98E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5950" y="6670675"/>
                <a:ext cx="15875" cy="23813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7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0" name="Freeform 29">
                <a:extLst>
                  <a:ext uri="{FF2B5EF4-FFF2-40B4-BE49-F238E27FC236}">
                    <a16:creationId xmlns:a16="http://schemas.microsoft.com/office/drawing/2014/main" id="{7A2AE660-580E-4562-876D-A4E0FB155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7375" y="6686550"/>
                <a:ext cx="17463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1" name="Freeform 30">
                <a:extLst>
                  <a:ext uri="{FF2B5EF4-FFF2-40B4-BE49-F238E27FC236}">
                    <a16:creationId xmlns:a16="http://schemas.microsoft.com/office/drawing/2014/main" id="{109899D0-8F72-4A85-BFA8-56371514E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0388" y="6702425"/>
                <a:ext cx="15875" cy="25400"/>
              </a:xfrm>
              <a:custGeom>
                <a:avLst/>
                <a:gdLst>
                  <a:gd name="T0" fmla="*/ 6 w 6"/>
                  <a:gd name="T1" fmla="*/ 3 h 9"/>
                  <a:gd name="T2" fmla="*/ 3 w 6"/>
                  <a:gd name="T3" fmla="*/ 8 h 9"/>
                  <a:gd name="T4" fmla="*/ 0 w 6"/>
                  <a:gd name="T5" fmla="*/ 6 h 9"/>
                  <a:gd name="T6" fmla="*/ 3 w 6"/>
                  <a:gd name="T7" fmla="*/ 1 h 9"/>
                  <a:gd name="T8" fmla="*/ 6 w 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3"/>
                    </a:moveTo>
                    <a:cubicBezTo>
                      <a:pt x="6" y="4"/>
                      <a:pt x="5" y="7"/>
                      <a:pt x="3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4"/>
                      <a:pt x="2" y="2"/>
                      <a:pt x="3" y="1"/>
                    </a:cubicBezTo>
                    <a:cubicBezTo>
                      <a:pt x="5" y="0"/>
                      <a:pt x="6" y="1"/>
                      <a:pt x="6" y="3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2" name="Freeform 31">
                <a:extLst>
                  <a:ext uri="{FF2B5EF4-FFF2-40B4-BE49-F238E27FC236}">
                    <a16:creationId xmlns:a16="http://schemas.microsoft.com/office/drawing/2014/main" id="{B3271699-E051-4386-8B01-DD9A8E1F6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2275" y="6746875"/>
                <a:ext cx="71438" cy="61913"/>
              </a:xfrm>
              <a:custGeom>
                <a:avLst/>
                <a:gdLst>
                  <a:gd name="T0" fmla="*/ 23 w 26"/>
                  <a:gd name="T1" fmla="*/ 10 h 22"/>
                  <a:gd name="T2" fmla="*/ 4 w 26"/>
                  <a:gd name="T3" fmla="*/ 21 h 22"/>
                  <a:gd name="T4" fmla="*/ 0 w 26"/>
                  <a:gd name="T5" fmla="*/ 19 h 22"/>
                  <a:gd name="T6" fmla="*/ 4 w 26"/>
                  <a:gd name="T7" fmla="*/ 12 h 22"/>
                  <a:gd name="T8" fmla="*/ 23 w 26"/>
                  <a:gd name="T9" fmla="*/ 1 h 22"/>
                  <a:gd name="T10" fmla="*/ 26 w 26"/>
                  <a:gd name="T11" fmla="*/ 4 h 22"/>
                  <a:gd name="T12" fmla="*/ 23 w 26"/>
                  <a:gd name="T13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23" y="10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2" y="22"/>
                      <a:pt x="0" y="21"/>
                      <a:pt x="0" y="19"/>
                    </a:cubicBezTo>
                    <a:cubicBezTo>
                      <a:pt x="0" y="16"/>
                      <a:pt x="2" y="13"/>
                      <a:pt x="4" y="1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0"/>
                      <a:pt x="26" y="1"/>
                      <a:pt x="26" y="4"/>
                    </a:cubicBezTo>
                    <a:cubicBezTo>
                      <a:pt x="26" y="6"/>
                      <a:pt x="25" y="9"/>
                      <a:pt x="23" y="10"/>
                    </a:cubicBezTo>
                    <a:close/>
                  </a:path>
                </a:pathLst>
              </a:custGeom>
              <a:solidFill>
                <a:srgbClr val="1B5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3" name="Freeform 32">
                <a:extLst>
                  <a:ext uri="{FF2B5EF4-FFF2-40B4-BE49-F238E27FC236}">
                    <a16:creationId xmlns:a16="http://schemas.microsoft.com/office/drawing/2014/main" id="{E88CCFA7-C380-4BDB-B9C1-10B72DB32F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6238" y="6089650"/>
                <a:ext cx="150813" cy="100013"/>
              </a:xfrm>
              <a:custGeom>
                <a:avLst/>
                <a:gdLst>
                  <a:gd name="T0" fmla="*/ 27 w 55"/>
                  <a:gd name="T1" fmla="*/ 2 h 36"/>
                  <a:gd name="T2" fmla="*/ 16 w 55"/>
                  <a:gd name="T3" fmla="*/ 1 h 36"/>
                  <a:gd name="T4" fmla="*/ 6 w 55"/>
                  <a:gd name="T5" fmla="*/ 4 h 36"/>
                  <a:gd name="T6" fmla="*/ 0 w 55"/>
                  <a:gd name="T7" fmla="*/ 12 h 36"/>
                  <a:gd name="T8" fmla="*/ 7 w 55"/>
                  <a:gd name="T9" fmla="*/ 20 h 36"/>
                  <a:gd name="T10" fmla="*/ 20 w 55"/>
                  <a:gd name="T11" fmla="*/ 24 h 36"/>
                  <a:gd name="T12" fmla="*/ 33 w 55"/>
                  <a:gd name="T13" fmla="*/ 20 h 36"/>
                  <a:gd name="T14" fmla="*/ 38 w 55"/>
                  <a:gd name="T15" fmla="*/ 16 h 36"/>
                  <a:gd name="T16" fmla="*/ 39 w 55"/>
                  <a:gd name="T17" fmla="*/ 10 h 36"/>
                  <a:gd name="T18" fmla="*/ 39 w 55"/>
                  <a:gd name="T19" fmla="*/ 10 h 36"/>
                  <a:gd name="T20" fmla="*/ 50 w 55"/>
                  <a:gd name="T21" fmla="*/ 22 h 36"/>
                  <a:gd name="T22" fmla="*/ 44 w 55"/>
                  <a:gd name="T23" fmla="*/ 32 h 36"/>
                  <a:gd name="T24" fmla="*/ 41 w 55"/>
                  <a:gd name="T25" fmla="*/ 33 h 36"/>
                  <a:gd name="T26" fmla="*/ 37 w 55"/>
                  <a:gd name="T27" fmla="*/ 35 h 36"/>
                  <a:gd name="T28" fmla="*/ 40 w 55"/>
                  <a:gd name="T29" fmla="*/ 36 h 36"/>
                  <a:gd name="T30" fmla="*/ 46 w 55"/>
                  <a:gd name="T31" fmla="*/ 33 h 36"/>
                  <a:gd name="T32" fmla="*/ 54 w 55"/>
                  <a:gd name="T33" fmla="*/ 25 h 36"/>
                  <a:gd name="T34" fmla="*/ 52 w 55"/>
                  <a:gd name="T35" fmla="*/ 17 h 36"/>
                  <a:gd name="T36" fmla="*/ 40 w 55"/>
                  <a:gd name="T37" fmla="*/ 7 h 36"/>
                  <a:gd name="T38" fmla="*/ 27 w 55"/>
                  <a:gd name="T39" fmla="*/ 2 h 36"/>
                  <a:gd name="T40" fmla="*/ 16 w 55"/>
                  <a:gd name="T41" fmla="*/ 3 h 36"/>
                  <a:gd name="T42" fmla="*/ 25 w 55"/>
                  <a:gd name="T43" fmla="*/ 3 h 36"/>
                  <a:gd name="T44" fmla="*/ 33 w 55"/>
                  <a:gd name="T45" fmla="*/ 7 h 36"/>
                  <a:gd name="T46" fmla="*/ 36 w 55"/>
                  <a:gd name="T47" fmla="*/ 10 h 36"/>
                  <a:gd name="T48" fmla="*/ 35 w 55"/>
                  <a:gd name="T49" fmla="*/ 15 h 36"/>
                  <a:gd name="T50" fmla="*/ 31 w 55"/>
                  <a:gd name="T51" fmla="*/ 19 h 36"/>
                  <a:gd name="T52" fmla="*/ 21 w 55"/>
                  <a:gd name="T53" fmla="*/ 22 h 36"/>
                  <a:gd name="T54" fmla="*/ 10 w 55"/>
                  <a:gd name="T55" fmla="*/ 18 h 36"/>
                  <a:gd name="T56" fmla="*/ 4 w 55"/>
                  <a:gd name="T57" fmla="*/ 12 h 36"/>
                  <a:gd name="T58" fmla="*/ 8 w 55"/>
                  <a:gd name="T59" fmla="*/ 5 h 36"/>
                  <a:gd name="T60" fmla="*/ 16 w 55"/>
                  <a:gd name="T6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" h="36">
                    <a:moveTo>
                      <a:pt x="27" y="2"/>
                    </a:moveTo>
                    <a:cubicBezTo>
                      <a:pt x="23" y="1"/>
                      <a:pt x="19" y="0"/>
                      <a:pt x="16" y="1"/>
                    </a:cubicBezTo>
                    <a:cubicBezTo>
                      <a:pt x="12" y="1"/>
                      <a:pt x="9" y="2"/>
                      <a:pt x="6" y="4"/>
                    </a:cubicBezTo>
                    <a:cubicBezTo>
                      <a:pt x="2" y="6"/>
                      <a:pt x="0" y="9"/>
                      <a:pt x="0" y="12"/>
                    </a:cubicBezTo>
                    <a:cubicBezTo>
                      <a:pt x="0" y="15"/>
                      <a:pt x="3" y="18"/>
                      <a:pt x="7" y="20"/>
                    </a:cubicBezTo>
                    <a:cubicBezTo>
                      <a:pt x="11" y="23"/>
                      <a:pt x="16" y="24"/>
                      <a:pt x="20" y="24"/>
                    </a:cubicBezTo>
                    <a:cubicBezTo>
                      <a:pt x="25" y="24"/>
                      <a:pt x="29" y="23"/>
                      <a:pt x="33" y="20"/>
                    </a:cubicBezTo>
                    <a:cubicBezTo>
                      <a:pt x="35" y="19"/>
                      <a:pt x="37" y="17"/>
                      <a:pt x="38" y="16"/>
                    </a:cubicBezTo>
                    <a:cubicBezTo>
                      <a:pt x="39" y="14"/>
                      <a:pt x="39" y="12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6" y="14"/>
                      <a:pt x="50" y="18"/>
                      <a:pt x="50" y="22"/>
                    </a:cubicBezTo>
                    <a:cubicBezTo>
                      <a:pt x="51" y="25"/>
                      <a:pt x="49" y="29"/>
                      <a:pt x="44" y="32"/>
                    </a:cubicBezTo>
                    <a:cubicBezTo>
                      <a:pt x="43" y="32"/>
                      <a:pt x="42" y="33"/>
                      <a:pt x="41" y="33"/>
                    </a:cubicBezTo>
                    <a:cubicBezTo>
                      <a:pt x="40" y="34"/>
                      <a:pt x="38" y="34"/>
                      <a:pt x="37" y="3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2" y="35"/>
                      <a:pt x="44" y="34"/>
                      <a:pt x="46" y="33"/>
                    </a:cubicBezTo>
                    <a:cubicBezTo>
                      <a:pt x="51" y="31"/>
                      <a:pt x="53" y="28"/>
                      <a:pt x="54" y="25"/>
                    </a:cubicBezTo>
                    <a:cubicBezTo>
                      <a:pt x="55" y="23"/>
                      <a:pt x="55" y="20"/>
                      <a:pt x="52" y="17"/>
                    </a:cubicBezTo>
                    <a:cubicBezTo>
                      <a:pt x="50" y="13"/>
                      <a:pt x="46" y="10"/>
                      <a:pt x="40" y="7"/>
                    </a:cubicBezTo>
                    <a:cubicBezTo>
                      <a:pt x="36" y="4"/>
                      <a:pt x="32" y="3"/>
                      <a:pt x="27" y="2"/>
                    </a:cubicBezTo>
                    <a:close/>
                    <a:moveTo>
                      <a:pt x="16" y="3"/>
                    </a:moveTo>
                    <a:cubicBezTo>
                      <a:pt x="19" y="3"/>
                      <a:pt x="22" y="3"/>
                      <a:pt x="25" y="3"/>
                    </a:cubicBezTo>
                    <a:cubicBezTo>
                      <a:pt x="28" y="4"/>
                      <a:pt x="30" y="5"/>
                      <a:pt x="33" y="7"/>
                    </a:cubicBezTo>
                    <a:cubicBezTo>
                      <a:pt x="34" y="7"/>
                      <a:pt x="35" y="9"/>
                      <a:pt x="36" y="10"/>
                    </a:cubicBezTo>
                    <a:cubicBezTo>
                      <a:pt x="36" y="12"/>
                      <a:pt x="36" y="13"/>
                      <a:pt x="35" y="15"/>
                    </a:cubicBezTo>
                    <a:cubicBezTo>
                      <a:pt x="34" y="16"/>
                      <a:pt x="33" y="18"/>
                      <a:pt x="31" y="19"/>
                    </a:cubicBezTo>
                    <a:cubicBezTo>
                      <a:pt x="28" y="21"/>
                      <a:pt x="24" y="22"/>
                      <a:pt x="21" y="22"/>
                    </a:cubicBezTo>
                    <a:cubicBezTo>
                      <a:pt x="17" y="21"/>
                      <a:pt x="13" y="20"/>
                      <a:pt x="10" y="18"/>
                    </a:cubicBezTo>
                    <a:cubicBezTo>
                      <a:pt x="6" y="16"/>
                      <a:pt x="4" y="14"/>
                      <a:pt x="4" y="12"/>
                    </a:cubicBezTo>
                    <a:cubicBezTo>
                      <a:pt x="4" y="9"/>
                      <a:pt x="5" y="7"/>
                      <a:pt x="8" y="5"/>
                    </a:cubicBezTo>
                    <a:cubicBezTo>
                      <a:pt x="11" y="4"/>
                      <a:pt x="13" y="3"/>
                      <a:pt x="16" y="3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4" name="Freeform 33">
                <a:extLst>
                  <a:ext uri="{FF2B5EF4-FFF2-40B4-BE49-F238E27FC236}">
                    <a16:creationId xmlns:a16="http://schemas.microsoft.com/office/drawing/2014/main" id="{60DAFA65-476F-4E60-87E1-01822160DF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5300" y="6075363"/>
                <a:ext cx="98425" cy="58738"/>
              </a:xfrm>
              <a:custGeom>
                <a:avLst/>
                <a:gdLst>
                  <a:gd name="T0" fmla="*/ 34 w 36"/>
                  <a:gd name="T1" fmla="*/ 20 h 21"/>
                  <a:gd name="T2" fmla="*/ 34 w 36"/>
                  <a:gd name="T3" fmla="*/ 17 h 21"/>
                  <a:gd name="T4" fmla="*/ 28 w 36"/>
                  <a:gd name="T5" fmla="*/ 17 h 21"/>
                  <a:gd name="T6" fmla="*/ 29 w 36"/>
                  <a:gd name="T7" fmla="*/ 20 h 21"/>
                  <a:gd name="T8" fmla="*/ 34 w 36"/>
                  <a:gd name="T9" fmla="*/ 20 h 21"/>
                  <a:gd name="T10" fmla="*/ 34 w 36"/>
                  <a:gd name="T11" fmla="*/ 20 h 21"/>
                  <a:gd name="T12" fmla="*/ 5 w 36"/>
                  <a:gd name="T13" fmla="*/ 5 h 21"/>
                  <a:gd name="T14" fmla="*/ 7 w 36"/>
                  <a:gd name="T15" fmla="*/ 5 h 21"/>
                  <a:gd name="T16" fmla="*/ 8 w 36"/>
                  <a:gd name="T17" fmla="*/ 3 h 21"/>
                  <a:gd name="T18" fmla="*/ 7 w 36"/>
                  <a:gd name="T19" fmla="*/ 1 h 21"/>
                  <a:gd name="T20" fmla="*/ 1 w 36"/>
                  <a:gd name="T21" fmla="*/ 1 h 21"/>
                  <a:gd name="T22" fmla="*/ 2 w 36"/>
                  <a:gd name="T23" fmla="*/ 4 h 21"/>
                  <a:gd name="T24" fmla="*/ 5 w 36"/>
                  <a:gd name="T25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1">
                    <a:moveTo>
                      <a:pt x="34" y="20"/>
                    </a:moveTo>
                    <a:cubicBezTo>
                      <a:pt x="36" y="19"/>
                      <a:pt x="36" y="18"/>
                      <a:pt x="34" y="17"/>
                    </a:cubicBezTo>
                    <a:cubicBezTo>
                      <a:pt x="32" y="16"/>
                      <a:pt x="30" y="16"/>
                      <a:pt x="28" y="17"/>
                    </a:cubicBezTo>
                    <a:cubicBezTo>
                      <a:pt x="27" y="18"/>
                      <a:pt x="27" y="19"/>
                      <a:pt x="29" y="20"/>
                    </a:cubicBezTo>
                    <a:cubicBezTo>
                      <a:pt x="31" y="21"/>
                      <a:pt x="33" y="21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lose/>
                    <a:moveTo>
                      <a:pt x="5" y="5"/>
                    </a:moveTo>
                    <a:cubicBezTo>
                      <a:pt x="6" y="5"/>
                      <a:pt x="7" y="5"/>
                      <a:pt x="7" y="5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3"/>
                      <a:pt x="2" y="4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5" name="Freeform 34">
                <a:extLst>
                  <a:ext uri="{FF2B5EF4-FFF2-40B4-BE49-F238E27FC236}">
                    <a16:creationId xmlns:a16="http://schemas.microsoft.com/office/drawing/2014/main" id="{000BEBAA-C8A5-45F4-A1ED-580DCFF32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275" y="6003925"/>
                <a:ext cx="133350" cy="93663"/>
              </a:xfrm>
              <a:custGeom>
                <a:avLst/>
                <a:gdLst>
                  <a:gd name="T0" fmla="*/ 42 w 48"/>
                  <a:gd name="T1" fmla="*/ 13 h 34"/>
                  <a:gd name="T2" fmla="*/ 34 w 48"/>
                  <a:gd name="T3" fmla="*/ 18 h 34"/>
                  <a:gd name="T4" fmla="*/ 4 w 48"/>
                  <a:gd name="T5" fmla="*/ 0 h 34"/>
                  <a:gd name="T6" fmla="*/ 0 w 48"/>
                  <a:gd name="T7" fmla="*/ 2 h 34"/>
                  <a:gd name="T8" fmla="*/ 9 w 48"/>
                  <a:gd name="T9" fmla="*/ 33 h 34"/>
                  <a:gd name="T10" fmla="*/ 11 w 48"/>
                  <a:gd name="T11" fmla="*/ 34 h 34"/>
                  <a:gd name="T12" fmla="*/ 34 w 48"/>
                  <a:gd name="T13" fmla="*/ 21 h 34"/>
                  <a:gd name="T14" fmla="*/ 45 w 48"/>
                  <a:gd name="T15" fmla="*/ 28 h 34"/>
                  <a:gd name="T16" fmla="*/ 48 w 48"/>
                  <a:gd name="T17" fmla="*/ 26 h 34"/>
                  <a:gd name="T18" fmla="*/ 37 w 48"/>
                  <a:gd name="T19" fmla="*/ 19 h 34"/>
                  <a:gd name="T20" fmla="*/ 45 w 48"/>
                  <a:gd name="T21" fmla="*/ 15 h 34"/>
                  <a:gd name="T22" fmla="*/ 42 w 48"/>
                  <a:gd name="T23" fmla="*/ 13 h 34"/>
                  <a:gd name="T24" fmla="*/ 12 w 48"/>
                  <a:gd name="T25" fmla="*/ 31 h 34"/>
                  <a:gd name="T26" fmla="*/ 5 w 48"/>
                  <a:gd name="T27" fmla="*/ 9 h 34"/>
                  <a:gd name="T28" fmla="*/ 4 w 48"/>
                  <a:gd name="T29" fmla="*/ 3 h 34"/>
                  <a:gd name="T30" fmla="*/ 4 w 48"/>
                  <a:gd name="T31" fmla="*/ 3 h 34"/>
                  <a:gd name="T32" fmla="*/ 19 w 48"/>
                  <a:gd name="T33" fmla="*/ 12 h 34"/>
                  <a:gd name="T34" fmla="*/ 31 w 48"/>
                  <a:gd name="T35" fmla="*/ 20 h 34"/>
                  <a:gd name="T36" fmla="*/ 12 w 48"/>
                  <a:gd name="T37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34">
                    <a:moveTo>
                      <a:pt x="42" y="13"/>
                    </a:moveTo>
                    <a:cubicBezTo>
                      <a:pt x="34" y="18"/>
                      <a:pt x="34" y="18"/>
                      <a:pt x="34" y="1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2" y="13"/>
                      <a:pt x="42" y="13"/>
                      <a:pt x="42" y="13"/>
                    </a:cubicBezTo>
                    <a:close/>
                    <a:moveTo>
                      <a:pt x="12" y="3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8" y="6"/>
                      <a:pt x="13" y="9"/>
                      <a:pt x="19" y="12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6" name="Freeform 35">
                <a:extLst>
                  <a:ext uri="{FF2B5EF4-FFF2-40B4-BE49-F238E27FC236}">
                    <a16:creationId xmlns:a16="http://schemas.microsoft.com/office/drawing/2014/main" id="{77368CF8-1DAC-43E6-97F5-9E4235A17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888" y="5956300"/>
                <a:ext cx="141288" cy="77788"/>
              </a:xfrm>
              <a:custGeom>
                <a:avLst/>
                <a:gdLst>
                  <a:gd name="T0" fmla="*/ 6 w 51"/>
                  <a:gd name="T1" fmla="*/ 0 h 28"/>
                  <a:gd name="T2" fmla="*/ 3 w 51"/>
                  <a:gd name="T3" fmla="*/ 2 h 28"/>
                  <a:gd name="T4" fmla="*/ 0 w 51"/>
                  <a:gd name="T5" fmla="*/ 14 h 28"/>
                  <a:gd name="T6" fmla="*/ 4 w 51"/>
                  <a:gd name="T7" fmla="*/ 14 h 28"/>
                  <a:gd name="T8" fmla="*/ 6 w 51"/>
                  <a:gd name="T9" fmla="*/ 5 h 28"/>
                  <a:gd name="T10" fmla="*/ 6 w 51"/>
                  <a:gd name="T11" fmla="*/ 4 h 28"/>
                  <a:gd name="T12" fmla="*/ 15 w 51"/>
                  <a:gd name="T13" fmla="*/ 9 h 28"/>
                  <a:gd name="T14" fmla="*/ 48 w 51"/>
                  <a:gd name="T15" fmla="*/ 28 h 28"/>
                  <a:gd name="T16" fmla="*/ 51 w 51"/>
                  <a:gd name="T17" fmla="*/ 26 h 28"/>
                  <a:gd name="T18" fmla="*/ 6 w 51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8">
                    <a:moveTo>
                      <a:pt x="6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6" y="8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9" y="6"/>
                      <a:pt x="12" y="7"/>
                      <a:pt x="15" y="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7" name="Freeform 36">
                <a:extLst>
                  <a:ext uri="{FF2B5EF4-FFF2-40B4-BE49-F238E27FC236}">
                    <a16:creationId xmlns:a16="http://schemas.microsoft.com/office/drawing/2014/main" id="{471AD1D6-18DA-4FB9-BC37-2D7E3372F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1938" y="6626225"/>
                <a:ext cx="234950" cy="134938"/>
              </a:xfrm>
              <a:custGeom>
                <a:avLst/>
                <a:gdLst>
                  <a:gd name="T0" fmla="*/ 84 w 85"/>
                  <a:gd name="T1" fmla="*/ 2 h 49"/>
                  <a:gd name="T2" fmla="*/ 3 w 85"/>
                  <a:gd name="T3" fmla="*/ 48 h 49"/>
                  <a:gd name="T4" fmla="*/ 1 w 85"/>
                  <a:gd name="T5" fmla="*/ 48 h 49"/>
                  <a:gd name="T6" fmla="*/ 1 w 85"/>
                  <a:gd name="T7" fmla="*/ 47 h 49"/>
                  <a:gd name="T8" fmla="*/ 82 w 85"/>
                  <a:gd name="T9" fmla="*/ 0 h 49"/>
                  <a:gd name="T10" fmla="*/ 84 w 85"/>
                  <a:gd name="T11" fmla="*/ 0 h 49"/>
                  <a:gd name="T12" fmla="*/ 84 w 85"/>
                  <a:gd name="T1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49">
                    <a:moveTo>
                      <a:pt x="84" y="2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2" y="49"/>
                      <a:pt x="1" y="49"/>
                      <a:pt x="1" y="48"/>
                    </a:cubicBezTo>
                    <a:cubicBezTo>
                      <a:pt x="0" y="48"/>
                      <a:pt x="0" y="47"/>
                      <a:pt x="1" y="47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3" y="0"/>
                      <a:pt x="84" y="0"/>
                    </a:cubicBezTo>
                    <a:cubicBezTo>
                      <a:pt x="85" y="0"/>
                      <a:pt x="85" y="1"/>
                      <a:pt x="84" y="2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8" name="Freeform 37">
                <a:extLst>
                  <a:ext uri="{FF2B5EF4-FFF2-40B4-BE49-F238E27FC236}">
                    <a16:creationId xmlns:a16="http://schemas.microsoft.com/office/drawing/2014/main" id="{D5C6CC0F-8D27-4E8E-808A-9C35292FC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7350" y="5970588"/>
                <a:ext cx="101600" cy="58738"/>
              </a:xfrm>
              <a:custGeom>
                <a:avLst/>
                <a:gdLst>
                  <a:gd name="T0" fmla="*/ 37 w 37"/>
                  <a:gd name="T1" fmla="*/ 11 h 21"/>
                  <a:gd name="T2" fmla="*/ 19 w 37"/>
                  <a:gd name="T3" fmla="*/ 21 h 21"/>
                  <a:gd name="T4" fmla="*/ 16 w 37"/>
                  <a:gd name="T5" fmla="*/ 21 h 21"/>
                  <a:gd name="T6" fmla="*/ 1 w 37"/>
                  <a:gd name="T7" fmla="*/ 12 h 21"/>
                  <a:gd name="T8" fmla="*/ 1 w 37"/>
                  <a:gd name="T9" fmla="*/ 10 h 21"/>
                  <a:gd name="T10" fmla="*/ 19 w 37"/>
                  <a:gd name="T11" fmla="*/ 0 h 21"/>
                  <a:gd name="T12" fmla="*/ 22 w 37"/>
                  <a:gd name="T13" fmla="*/ 0 h 21"/>
                  <a:gd name="T14" fmla="*/ 36 w 37"/>
                  <a:gd name="T15" fmla="*/ 9 h 21"/>
                  <a:gd name="T16" fmla="*/ 37 w 37"/>
                  <a:gd name="T1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1">
                    <a:moveTo>
                      <a:pt x="37" y="1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1"/>
                      <a:pt x="1" y="1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1" y="0"/>
                      <a:pt x="22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10"/>
                      <a:pt x="37" y="1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29" name="Freeform 38">
                <a:extLst>
                  <a:ext uri="{FF2B5EF4-FFF2-40B4-BE49-F238E27FC236}">
                    <a16:creationId xmlns:a16="http://schemas.microsoft.com/office/drawing/2014/main" id="{398E2810-4B29-4DB2-95DF-6BB62E75B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934075"/>
                <a:ext cx="66675" cy="50800"/>
              </a:xfrm>
              <a:custGeom>
                <a:avLst/>
                <a:gdLst>
                  <a:gd name="T0" fmla="*/ 18 w 24"/>
                  <a:gd name="T1" fmla="*/ 16 h 18"/>
                  <a:gd name="T2" fmla="*/ 12 w 24"/>
                  <a:gd name="T3" fmla="*/ 15 h 18"/>
                  <a:gd name="T4" fmla="*/ 7 w 24"/>
                  <a:gd name="T5" fmla="*/ 12 h 18"/>
                  <a:gd name="T6" fmla="*/ 7 w 24"/>
                  <a:gd name="T7" fmla="*/ 4 h 18"/>
                  <a:gd name="T8" fmla="*/ 19 w 24"/>
                  <a:gd name="T9" fmla="*/ 4 h 18"/>
                  <a:gd name="T10" fmla="*/ 21 w 24"/>
                  <a:gd name="T11" fmla="*/ 6 h 18"/>
                  <a:gd name="T12" fmla="*/ 24 w 24"/>
                  <a:gd name="T13" fmla="*/ 4 h 18"/>
                  <a:gd name="T14" fmla="*/ 21 w 24"/>
                  <a:gd name="T15" fmla="*/ 3 h 18"/>
                  <a:gd name="T16" fmla="*/ 4 w 24"/>
                  <a:gd name="T17" fmla="*/ 3 h 18"/>
                  <a:gd name="T18" fmla="*/ 4 w 24"/>
                  <a:gd name="T19" fmla="*/ 13 h 18"/>
                  <a:gd name="T20" fmla="*/ 10 w 24"/>
                  <a:gd name="T21" fmla="*/ 16 h 18"/>
                  <a:gd name="T22" fmla="*/ 21 w 24"/>
                  <a:gd name="T23" fmla="*/ 18 h 18"/>
                  <a:gd name="T24" fmla="*/ 18 w 24"/>
                  <a:gd name="T25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18">
                    <a:moveTo>
                      <a:pt x="18" y="16"/>
                    </a:moveTo>
                    <a:cubicBezTo>
                      <a:pt x="16" y="16"/>
                      <a:pt x="14" y="16"/>
                      <a:pt x="12" y="1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0"/>
                      <a:pt x="3" y="6"/>
                      <a:pt x="7" y="4"/>
                    </a:cubicBezTo>
                    <a:cubicBezTo>
                      <a:pt x="10" y="2"/>
                      <a:pt x="16" y="2"/>
                      <a:pt x="19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7" y="0"/>
                      <a:pt x="9" y="0"/>
                      <a:pt x="4" y="3"/>
                    </a:cubicBezTo>
                    <a:cubicBezTo>
                      <a:pt x="0" y="6"/>
                      <a:pt x="0" y="10"/>
                      <a:pt x="4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3" y="18"/>
                      <a:pt x="17" y="18"/>
                      <a:pt x="21" y="18"/>
                    </a:cubicBez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0" name="Freeform 39">
                <a:extLst>
                  <a:ext uri="{FF2B5EF4-FFF2-40B4-BE49-F238E27FC236}">
                    <a16:creationId xmlns:a16="http://schemas.microsoft.com/office/drawing/2014/main" id="{49802CFF-F447-466F-8FF1-4DF8154CD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725" y="6264275"/>
                <a:ext cx="47625" cy="30163"/>
              </a:xfrm>
              <a:custGeom>
                <a:avLst/>
                <a:gdLst>
                  <a:gd name="T0" fmla="*/ 14 w 17"/>
                  <a:gd name="T1" fmla="*/ 4 h 11"/>
                  <a:gd name="T2" fmla="*/ 11 w 17"/>
                  <a:gd name="T3" fmla="*/ 4 h 11"/>
                  <a:gd name="T4" fmla="*/ 8 w 17"/>
                  <a:gd name="T5" fmla="*/ 5 h 11"/>
                  <a:gd name="T6" fmla="*/ 6 w 17"/>
                  <a:gd name="T7" fmla="*/ 5 h 11"/>
                  <a:gd name="T8" fmla="*/ 4 w 17"/>
                  <a:gd name="T9" fmla="*/ 5 h 11"/>
                  <a:gd name="T10" fmla="*/ 3 w 17"/>
                  <a:gd name="T11" fmla="*/ 5 h 11"/>
                  <a:gd name="T12" fmla="*/ 2 w 17"/>
                  <a:gd name="T13" fmla="*/ 3 h 11"/>
                  <a:gd name="T14" fmla="*/ 3 w 17"/>
                  <a:gd name="T15" fmla="*/ 2 h 11"/>
                  <a:gd name="T16" fmla="*/ 7 w 17"/>
                  <a:gd name="T17" fmla="*/ 0 h 11"/>
                  <a:gd name="T18" fmla="*/ 6 w 17"/>
                  <a:gd name="T19" fmla="*/ 0 h 11"/>
                  <a:gd name="T20" fmla="*/ 2 w 17"/>
                  <a:gd name="T21" fmla="*/ 1 h 11"/>
                  <a:gd name="T22" fmla="*/ 1 w 17"/>
                  <a:gd name="T23" fmla="*/ 3 h 11"/>
                  <a:gd name="T24" fmla="*/ 2 w 17"/>
                  <a:gd name="T25" fmla="*/ 5 h 11"/>
                  <a:gd name="T26" fmla="*/ 4 w 17"/>
                  <a:gd name="T27" fmla="*/ 6 h 11"/>
                  <a:gd name="T28" fmla="*/ 8 w 17"/>
                  <a:gd name="T29" fmla="*/ 5 h 11"/>
                  <a:gd name="T30" fmla="*/ 11 w 17"/>
                  <a:gd name="T31" fmla="*/ 5 h 11"/>
                  <a:gd name="T32" fmla="*/ 13 w 17"/>
                  <a:gd name="T33" fmla="*/ 5 h 11"/>
                  <a:gd name="T34" fmla="*/ 14 w 17"/>
                  <a:gd name="T35" fmla="*/ 5 h 11"/>
                  <a:gd name="T36" fmla="*/ 15 w 17"/>
                  <a:gd name="T37" fmla="*/ 7 h 11"/>
                  <a:gd name="T38" fmla="*/ 14 w 17"/>
                  <a:gd name="T39" fmla="*/ 9 h 11"/>
                  <a:gd name="T40" fmla="*/ 10 w 17"/>
                  <a:gd name="T41" fmla="*/ 10 h 11"/>
                  <a:gd name="T42" fmla="*/ 11 w 17"/>
                  <a:gd name="T43" fmla="*/ 11 h 11"/>
                  <a:gd name="T44" fmla="*/ 15 w 17"/>
                  <a:gd name="T45" fmla="*/ 9 h 11"/>
                  <a:gd name="T46" fmla="*/ 17 w 17"/>
                  <a:gd name="T47" fmla="*/ 7 h 11"/>
                  <a:gd name="T48" fmla="*/ 15 w 17"/>
                  <a:gd name="T49" fmla="*/ 5 h 11"/>
                  <a:gd name="T50" fmla="*/ 14 w 17"/>
                  <a:gd name="T5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" h="11">
                    <a:moveTo>
                      <a:pt x="14" y="4"/>
                    </a:moveTo>
                    <a:cubicBezTo>
                      <a:pt x="13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8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2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7" y="6"/>
                      <a:pt x="8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6"/>
                      <a:pt x="16" y="6"/>
                      <a:pt x="15" y="7"/>
                    </a:cubicBezTo>
                    <a:cubicBezTo>
                      <a:pt x="15" y="7"/>
                      <a:pt x="15" y="8"/>
                      <a:pt x="14" y="9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3" y="10"/>
                      <a:pt x="15" y="9"/>
                    </a:cubicBezTo>
                    <a:cubicBezTo>
                      <a:pt x="16" y="8"/>
                      <a:pt x="17" y="8"/>
                      <a:pt x="17" y="7"/>
                    </a:cubicBezTo>
                    <a:cubicBezTo>
                      <a:pt x="17" y="6"/>
                      <a:pt x="16" y="5"/>
                      <a:pt x="15" y="5"/>
                    </a:cubicBezTo>
                    <a:cubicBezTo>
                      <a:pt x="15" y="4"/>
                      <a:pt x="14" y="4"/>
                      <a:pt x="14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1" name="Freeform 40">
                <a:extLst>
                  <a:ext uri="{FF2B5EF4-FFF2-40B4-BE49-F238E27FC236}">
                    <a16:creationId xmlns:a16="http://schemas.microsoft.com/office/drawing/2014/main" id="{6985D504-153B-4CE5-B6BB-1930A6357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063" y="6253163"/>
                <a:ext cx="44450" cy="23813"/>
              </a:xfrm>
              <a:custGeom>
                <a:avLst/>
                <a:gdLst>
                  <a:gd name="T0" fmla="*/ 0 w 16"/>
                  <a:gd name="T1" fmla="*/ 4 h 9"/>
                  <a:gd name="T2" fmla="*/ 6 w 16"/>
                  <a:gd name="T3" fmla="*/ 7 h 9"/>
                  <a:gd name="T4" fmla="*/ 12 w 16"/>
                  <a:gd name="T5" fmla="*/ 7 h 9"/>
                  <a:gd name="T6" fmla="*/ 14 w 16"/>
                  <a:gd name="T7" fmla="*/ 5 h 9"/>
                  <a:gd name="T8" fmla="*/ 14 w 16"/>
                  <a:gd name="T9" fmla="*/ 5 h 9"/>
                  <a:gd name="T10" fmla="*/ 15 w 16"/>
                  <a:gd name="T11" fmla="*/ 5 h 9"/>
                  <a:gd name="T12" fmla="*/ 16 w 16"/>
                  <a:gd name="T13" fmla="*/ 5 h 9"/>
                  <a:gd name="T14" fmla="*/ 7 w 16"/>
                  <a:gd name="T15" fmla="*/ 0 h 9"/>
                  <a:gd name="T16" fmla="*/ 6 w 16"/>
                  <a:gd name="T17" fmla="*/ 0 h 9"/>
                  <a:gd name="T18" fmla="*/ 11 w 16"/>
                  <a:gd name="T19" fmla="*/ 3 h 9"/>
                  <a:gd name="T20" fmla="*/ 13 w 16"/>
                  <a:gd name="T21" fmla="*/ 5 h 9"/>
                  <a:gd name="T22" fmla="*/ 12 w 16"/>
                  <a:gd name="T23" fmla="*/ 7 h 9"/>
                  <a:gd name="T24" fmla="*/ 9 w 16"/>
                  <a:gd name="T25" fmla="*/ 8 h 9"/>
                  <a:gd name="T26" fmla="*/ 6 w 16"/>
                  <a:gd name="T27" fmla="*/ 7 h 9"/>
                  <a:gd name="T28" fmla="*/ 1 w 16"/>
                  <a:gd name="T29" fmla="*/ 3 h 9"/>
                  <a:gd name="T30" fmla="*/ 0 w 16"/>
                  <a:gd name="T3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9">
                    <a:moveTo>
                      <a:pt x="0" y="4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8" y="9"/>
                      <a:pt x="10" y="9"/>
                      <a:pt x="12" y="7"/>
                    </a:cubicBezTo>
                    <a:cubicBezTo>
                      <a:pt x="14" y="7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4"/>
                      <a:pt x="13" y="4"/>
                      <a:pt x="13" y="5"/>
                    </a:cubicBezTo>
                    <a:cubicBezTo>
                      <a:pt x="13" y="6"/>
                      <a:pt x="13" y="6"/>
                      <a:pt x="12" y="7"/>
                    </a:cubicBezTo>
                    <a:cubicBezTo>
                      <a:pt x="11" y="7"/>
                      <a:pt x="10" y="8"/>
                      <a:pt x="9" y="8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2" name="Freeform 41">
                <a:extLst>
                  <a:ext uri="{FF2B5EF4-FFF2-40B4-BE49-F238E27FC236}">
                    <a16:creationId xmlns:a16="http://schemas.microsoft.com/office/drawing/2014/main" id="{C2780B7A-F500-4010-B957-1598B1157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7050" y="6235700"/>
                <a:ext cx="44450" cy="25400"/>
              </a:xfrm>
              <a:custGeom>
                <a:avLst/>
                <a:gdLst>
                  <a:gd name="T0" fmla="*/ 16 w 16"/>
                  <a:gd name="T1" fmla="*/ 5 h 9"/>
                  <a:gd name="T2" fmla="*/ 10 w 16"/>
                  <a:gd name="T3" fmla="*/ 2 h 9"/>
                  <a:gd name="T4" fmla="*/ 4 w 16"/>
                  <a:gd name="T5" fmla="*/ 1 h 9"/>
                  <a:gd name="T6" fmla="*/ 2 w 16"/>
                  <a:gd name="T7" fmla="*/ 4 h 9"/>
                  <a:gd name="T8" fmla="*/ 2 w 16"/>
                  <a:gd name="T9" fmla="*/ 4 h 9"/>
                  <a:gd name="T10" fmla="*/ 1 w 16"/>
                  <a:gd name="T11" fmla="*/ 4 h 9"/>
                  <a:gd name="T12" fmla="*/ 0 w 16"/>
                  <a:gd name="T13" fmla="*/ 4 h 9"/>
                  <a:gd name="T14" fmla="*/ 9 w 16"/>
                  <a:gd name="T15" fmla="*/ 9 h 9"/>
                  <a:gd name="T16" fmla="*/ 10 w 16"/>
                  <a:gd name="T17" fmla="*/ 9 h 9"/>
                  <a:gd name="T18" fmla="*/ 5 w 16"/>
                  <a:gd name="T19" fmla="*/ 6 h 9"/>
                  <a:gd name="T20" fmla="*/ 3 w 16"/>
                  <a:gd name="T21" fmla="*/ 4 h 9"/>
                  <a:gd name="T22" fmla="*/ 5 w 16"/>
                  <a:gd name="T23" fmla="*/ 2 h 9"/>
                  <a:gd name="T24" fmla="*/ 7 w 16"/>
                  <a:gd name="T25" fmla="*/ 1 h 9"/>
                  <a:gd name="T26" fmla="*/ 10 w 16"/>
                  <a:gd name="T27" fmla="*/ 2 h 9"/>
                  <a:gd name="T28" fmla="*/ 16 w 16"/>
                  <a:gd name="T29" fmla="*/ 6 h 9"/>
                  <a:gd name="T30" fmla="*/ 16 w 16"/>
                  <a:gd name="T3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9">
                    <a:moveTo>
                      <a:pt x="16" y="5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3" y="3"/>
                      <a:pt x="3" y="3"/>
                      <a:pt x="5" y="2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8" y="1"/>
                      <a:pt x="9" y="2"/>
                      <a:pt x="10" y="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3" name="Freeform 42">
                <a:extLst>
                  <a:ext uri="{FF2B5EF4-FFF2-40B4-BE49-F238E27FC236}">
                    <a16:creationId xmlns:a16="http://schemas.microsoft.com/office/drawing/2014/main" id="{0244471A-ED7A-4DBF-BACA-65CE79C7D2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80388" y="6213475"/>
                <a:ext cx="41275" cy="30163"/>
              </a:xfrm>
              <a:custGeom>
                <a:avLst/>
                <a:gdLst>
                  <a:gd name="T0" fmla="*/ 0 w 15"/>
                  <a:gd name="T1" fmla="*/ 6 h 11"/>
                  <a:gd name="T2" fmla="*/ 2 w 15"/>
                  <a:gd name="T3" fmla="*/ 9 h 11"/>
                  <a:gd name="T4" fmla="*/ 7 w 15"/>
                  <a:gd name="T5" fmla="*/ 10 h 11"/>
                  <a:gd name="T6" fmla="*/ 11 w 15"/>
                  <a:gd name="T7" fmla="*/ 9 h 11"/>
                  <a:gd name="T8" fmla="*/ 12 w 15"/>
                  <a:gd name="T9" fmla="*/ 7 h 11"/>
                  <a:gd name="T10" fmla="*/ 12 w 15"/>
                  <a:gd name="T11" fmla="*/ 7 h 11"/>
                  <a:gd name="T12" fmla="*/ 14 w 15"/>
                  <a:gd name="T13" fmla="*/ 7 h 11"/>
                  <a:gd name="T14" fmla="*/ 15 w 15"/>
                  <a:gd name="T15" fmla="*/ 7 h 11"/>
                  <a:gd name="T16" fmla="*/ 1 w 15"/>
                  <a:gd name="T17" fmla="*/ 0 h 11"/>
                  <a:gd name="T18" fmla="*/ 1 w 15"/>
                  <a:gd name="T19" fmla="*/ 0 h 11"/>
                  <a:gd name="T20" fmla="*/ 4 w 15"/>
                  <a:gd name="T21" fmla="*/ 2 h 11"/>
                  <a:gd name="T22" fmla="*/ 6 w 15"/>
                  <a:gd name="T23" fmla="*/ 3 h 11"/>
                  <a:gd name="T24" fmla="*/ 6 w 15"/>
                  <a:gd name="T25" fmla="*/ 3 h 11"/>
                  <a:gd name="T26" fmla="*/ 3 w 15"/>
                  <a:gd name="T27" fmla="*/ 3 h 11"/>
                  <a:gd name="T28" fmla="*/ 1 w 15"/>
                  <a:gd name="T29" fmla="*/ 4 h 11"/>
                  <a:gd name="T30" fmla="*/ 0 w 15"/>
                  <a:gd name="T31" fmla="*/ 6 h 11"/>
                  <a:gd name="T32" fmla="*/ 5 w 15"/>
                  <a:gd name="T33" fmla="*/ 4 h 11"/>
                  <a:gd name="T34" fmla="*/ 9 w 15"/>
                  <a:gd name="T35" fmla="*/ 5 h 11"/>
                  <a:gd name="T36" fmla="*/ 9 w 15"/>
                  <a:gd name="T37" fmla="*/ 5 h 11"/>
                  <a:gd name="T38" fmla="*/ 12 w 15"/>
                  <a:gd name="T39" fmla="*/ 7 h 11"/>
                  <a:gd name="T40" fmla="*/ 10 w 15"/>
                  <a:gd name="T41" fmla="*/ 9 h 11"/>
                  <a:gd name="T42" fmla="*/ 3 w 15"/>
                  <a:gd name="T43" fmla="*/ 9 h 11"/>
                  <a:gd name="T44" fmla="*/ 1 w 15"/>
                  <a:gd name="T45" fmla="*/ 6 h 11"/>
                  <a:gd name="T46" fmla="*/ 2 w 15"/>
                  <a:gd name="T47" fmla="*/ 4 h 11"/>
                  <a:gd name="T48" fmla="*/ 5 w 15"/>
                  <a:gd name="T4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" h="11">
                    <a:moveTo>
                      <a:pt x="0" y="6"/>
                    </a:moveTo>
                    <a:cubicBezTo>
                      <a:pt x="0" y="7"/>
                      <a:pt x="1" y="8"/>
                      <a:pt x="2" y="9"/>
                    </a:cubicBezTo>
                    <a:cubicBezTo>
                      <a:pt x="4" y="10"/>
                      <a:pt x="5" y="10"/>
                      <a:pt x="7" y="10"/>
                    </a:cubicBezTo>
                    <a:cubicBezTo>
                      <a:pt x="8" y="11"/>
                      <a:pt x="10" y="10"/>
                      <a:pt x="11" y="9"/>
                    </a:cubicBezTo>
                    <a:cubicBezTo>
                      <a:pt x="12" y="9"/>
                      <a:pt x="13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4" y="3"/>
                      <a:pt x="3" y="3"/>
                    </a:cubicBezTo>
                    <a:cubicBezTo>
                      <a:pt x="3" y="3"/>
                      <a:pt x="2" y="4"/>
                      <a:pt x="1" y="4"/>
                    </a:cubicBezTo>
                    <a:cubicBezTo>
                      <a:pt x="0" y="5"/>
                      <a:pt x="0" y="6"/>
                      <a:pt x="0" y="6"/>
                    </a:cubicBezTo>
                    <a:close/>
                    <a:moveTo>
                      <a:pt x="5" y="4"/>
                    </a:move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1" y="6"/>
                      <a:pt x="11" y="7"/>
                      <a:pt x="12" y="7"/>
                    </a:cubicBezTo>
                    <a:cubicBezTo>
                      <a:pt x="12" y="8"/>
                      <a:pt x="11" y="8"/>
                      <a:pt x="10" y="9"/>
                    </a:cubicBezTo>
                    <a:cubicBezTo>
                      <a:pt x="8" y="10"/>
                      <a:pt x="6" y="10"/>
                      <a:pt x="3" y="9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3" y="4"/>
                      <a:pt x="4" y="4"/>
                      <a:pt x="5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4" name="Freeform 43">
                <a:extLst>
                  <a:ext uri="{FF2B5EF4-FFF2-40B4-BE49-F238E27FC236}">
                    <a16:creationId xmlns:a16="http://schemas.microsoft.com/office/drawing/2014/main" id="{86DB458E-E629-42FF-842F-528AA78527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5788" y="6205538"/>
                <a:ext cx="41275" cy="22225"/>
              </a:xfrm>
              <a:custGeom>
                <a:avLst/>
                <a:gdLst>
                  <a:gd name="T0" fmla="*/ 15 w 15"/>
                  <a:gd name="T1" fmla="*/ 5 h 8"/>
                  <a:gd name="T2" fmla="*/ 9 w 15"/>
                  <a:gd name="T3" fmla="*/ 1 h 8"/>
                  <a:gd name="T4" fmla="*/ 6 w 15"/>
                  <a:gd name="T5" fmla="*/ 0 h 8"/>
                  <a:gd name="T6" fmla="*/ 3 w 15"/>
                  <a:gd name="T7" fmla="*/ 1 h 8"/>
                  <a:gd name="T8" fmla="*/ 0 w 15"/>
                  <a:gd name="T9" fmla="*/ 3 h 8"/>
                  <a:gd name="T10" fmla="*/ 1 w 15"/>
                  <a:gd name="T11" fmla="*/ 4 h 8"/>
                  <a:gd name="T12" fmla="*/ 3 w 15"/>
                  <a:gd name="T13" fmla="*/ 2 h 8"/>
                  <a:gd name="T14" fmla="*/ 6 w 15"/>
                  <a:gd name="T15" fmla="*/ 1 h 8"/>
                  <a:gd name="T16" fmla="*/ 8 w 15"/>
                  <a:gd name="T17" fmla="*/ 2 h 8"/>
                  <a:gd name="T18" fmla="*/ 9 w 15"/>
                  <a:gd name="T19" fmla="*/ 2 h 8"/>
                  <a:gd name="T20" fmla="*/ 7 w 15"/>
                  <a:gd name="T21" fmla="*/ 3 h 8"/>
                  <a:gd name="T22" fmla="*/ 5 w 15"/>
                  <a:gd name="T23" fmla="*/ 6 h 8"/>
                  <a:gd name="T24" fmla="*/ 6 w 15"/>
                  <a:gd name="T25" fmla="*/ 7 h 8"/>
                  <a:gd name="T26" fmla="*/ 8 w 15"/>
                  <a:gd name="T27" fmla="*/ 8 h 8"/>
                  <a:gd name="T28" fmla="*/ 11 w 15"/>
                  <a:gd name="T29" fmla="*/ 7 h 8"/>
                  <a:gd name="T30" fmla="*/ 12 w 15"/>
                  <a:gd name="T31" fmla="*/ 6 h 8"/>
                  <a:gd name="T32" fmla="*/ 13 w 15"/>
                  <a:gd name="T33" fmla="*/ 4 h 8"/>
                  <a:gd name="T34" fmla="*/ 13 w 15"/>
                  <a:gd name="T35" fmla="*/ 4 h 8"/>
                  <a:gd name="T36" fmla="*/ 14 w 15"/>
                  <a:gd name="T37" fmla="*/ 5 h 8"/>
                  <a:gd name="T38" fmla="*/ 15 w 15"/>
                  <a:gd name="T39" fmla="*/ 5 h 8"/>
                  <a:gd name="T40" fmla="*/ 8 w 15"/>
                  <a:gd name="T41" fmla="*/ 7 h 8"/>
                  <a:gd name="T42" fmla="*/ 6 w 15"/>
                  <a:gd name="T43" fmla="*/ 7 h 8"/>
                  <a:gd name="T44" fmla="*/ 6 w 15"/>
                  <a:gd name="T45" fmla="*/ 5 h 8"/>
                  <a:gd name="T46" fmla="*/ 8 w 15"/>
                  <a:gd name="T47" fmla="*/ 4 h 8"/>
                  <a:gd name="T48" fmla="*/ 9 w 15"/>
                  <a:gd name="T49" fmla="*/ 3 h 8"/>
                  <a:gd name="T50" fmla="*/ 10 w 15"/>
                  <a:gd name="T51" fmla="*/ 3 h 8"/>
                  <a:gd name="T52" fmla="*/ 12 w 15"/>
                  <a:gd name="T53" fmla="*/ 5 h 8"/>
                  <a:gd name="T54" fmla="*/ 10 w 15"/>
                  <a:gd name="T55" fmla="*/ 7 h 8"/>
                  <a:gd name="T56" fmla="*/ 8 w 15"/>
                  <a:gd name="T5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" h="8">
                    <a:moveTo>
                      <a:pt x="15" y="5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8"/>
                      <a:pt x="7" y="8"/>
                      <a:pt x="8" y="8"/>
                    </a:cubicBezTo>
                    <a:cubicBezTo>
                      <a:pt x="9" y="8"/>
                      <a:pt x="10" y="8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lose/>
                    <a:moveTo>
                      <a:pt x="8" y="7"/>
                    </a:moveTo>
                    <a:cubicBezTo>
                      <a:pt x="8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7" y="4"/>
                      <a:pt x="8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4"/>
                      <a:pt x="12" y="4"/>
                      <a:pt x="12" y="5"/>
                    </a:cubicBezTo>
                    <a:cubicBezTo>
                      <a:pt x="12" y="6"/>
                      <a:pt x="11" y="6"/>
                      <a:pt x="10" y="7"/>
                    </a:cubicBezTo>
                    <a:cubicBezTo>
                      <a:pt x="10" y="7"/>
                      <a:pt x="9" y="7"/>
                      <a:pt x="8" y="7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5" name="Freeform 44">
                <a:extLst>
                  <a:ext uri="{FF2B5EF4-FFF2-40B4-BE49-F238E27FC236}">
                    <a16:creationId xmlns:a16="http://schemas.microsoft.com/office/drawing/2014/main" id="{B029F3E8-9DA1-4477-A3C0-472435F2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4838" y="6189663"/>
                <a:ext cx="44450" cy="31750"/>
              </a:xfrm>
              <a:custGeom>
                <a:avLst/>
                <a:gdLst>
                  <a:gd name="T0" fmla="*/ 13 w 16"/>
                  <a:gd name="T1" fmla="*/ 8 h 12"/>
                  <a:gd name="T2" fmla="*/ 14 w 16"/>
                  <a:gd name="T3" fmla="*/ 9 h 12"/>
                  <a:gd name="T4" fmla="*/ 14 w 16"/>
                  <a:gd name="T5" fmla="*/ 10 h 12"/>
                  <a:gd name="T6" fmla="*/ 14 w 16"/>
                  <a:gd name="T7" fmla="*/ 11 h 12"/>
                  <a:gd name="T8" fmla="*/ 14 w 16"/>
                  <a:gd name="T9" fmla="*/ 11 h 12"/>
                  <a:gd name="T10" fmla="*/ 13 w 16"/>
                  <a:gd name="T11" fmla="*/ 12 h 12"/>
                  <a:gd name="T12" fmla="*/ 13 w 16"/>
                  <a:gd name="T13" fmla="*/ 12 h 12"/>
                  <a:gd name="T14" fmla="*/ 15 w 16"/>
                  <a:gd name="T15" fmla="*/ 12 h 12"/>
                  <a:gd name="T16" fmla="*/ 15 w 16"/>
                  <a:gd name="T17" fmla="*/ 11 h 12"/>
                  <a:gd name="T18" fmla="*/ 16 w 16"/>
                  <a:gd name="T19" fmla="*/ 10 h 12"/>
                  <a:gd name="T20" fmla="*/ 15 w 16"/>
                  <a:gd name="T21" fmla="*/ 9 h 12"/>
                  <a:gd name="T22" fmla="*/ 8 w 16"/>
                  <a:gd name="T23" fmla="*/ 0 h 12"/>
                  <a:gd name="T24" fmla="*/ 7 w 16"/>
                  <a:gd name="T25" fmla="*/ 1 h 12"/>
                  <a:gd name="T26" fmla="*/ 10 w 16"/>
                  <a:gd name="T27" fmla="*/ 5 h 12"/>
                  <a:gd name="T28" fmla="*/ 13 w 16"/>
                  <a:gd name="T29" fmla="*/ 7 h 12"/>
                  <a:gd name="T30" fmla="*/ 12 w 16"/>
                  <a:gd name="T31" fmla="*/ 7 h 12"/>
                  <a:gd name="T32" fmla="*/ 8 w 16"/>
                  <a:gd name="T33" fmla="*/ 6 h 12"/>
                  <a:gd name="T34" fmla="*/ 1 w 16"/>
                  <a:gd name="T35" fmla="*/ 4 h 12"/>
                  <a:gd name="T36" fmla="*/ 0 w 16"/>
                  <a:gd name="T37" fmla="*/ 5 h 12"/>
                  <a:gd name="T38" fmla="*/ 13 w 16"/>
                  <a:gd name="T3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12">
                    <a:moveTo>
                      <a:pt x="13" y="8"/>
                    </a:moveTo>
                    <a:cubicBezTo>
                      <a:pt x="13" y="8"/>
                      <a:pt x="13" y="8"/>
                      <a:pt x="14" y="9"/>
                    </a:cubicBezTo>
                    <a:cubicBezTo>
                      <a:pt x="14" y="9"/>
                      <a:pt x="14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5" y="9"/>
                      <a:pt x="15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6"/>
                      <a:pt x="12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7"/>
                      <a:pt x="8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8"/>
                      <a:pt x="13" y="8"/>
                      <a:pt x="13" y="8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6" name="Freeform 45">
                <a:extLst>
                  <a:ext uri="{FF2B5EF4-FFF2-40B4-BE49-F238E27FC236}">
                    <a16:creationId xmlns:a16="http://schemas.microsoft.com/office/drawing/2014/main" id="{04167DBF-3F12-4C78-A4DE-4C34F1310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2463" y="6197600"/>
                <a:ext cx="11113" cy="7938"/>
              </a:xfrm>
              <a:custGeom>
                <a:avLst/>
                <a:gdLst>
                  <a:gd name="T0" fmla="*/ 0 w 4"/>
                  <a:gd name="T1" fmla="*/ 0 h 3"/>
                  <a:gd name="T2" fmla="*/ 3 w 4"/>
                  <a:gd name="T3" fmla="*/ 3 h 3"/>
                  <a:gd name="T4" fmla="*/ 4 w 4"/>
                  <a:gd name="T5" fmla="*/ 3 h 3"/>
                  <a:gd name="T6" fmla="*/ 1 w 4"/>
                  <a:gd name="T7" fmla="*/ 0 h 3"/>
                  <a:gd name="T8" fmla="*/ 1 w 4"/>
                  <a:gd name="T9" fmla="*/ 0 h 3"/>
                  <a:gd name="T10" fmla="*/ 0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7" name="Freeform 46">
                <a:extLst>
                  <a:ext uri="{FF2B5EF4-FFF2-40B4-BE49-F238E27FC236}">
                    <a16:creationId xmlns:a16="http://schemas.microsoft.com/office/drawing/2014/main" id="{5C102EC2-F8C9-47DF-8E5C-3E80379C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9288" y="6157913"/>
                <a:ext cx="44450" cy="31750"/>
              </a:xfrm>
              <a:custGeom>
                <a:avLst/>
                <a:gdLst>
                  <a:gd name="T0" fmla="*/ 13 w 16"/>
                  <a:gd name="T1" fmla="*/ 4 h 11"/>
                  <a:gd name="T2" fmla="*/ 11 w 16"/>
                  <a:gd name="T3" fmla="*/ 4 h 11"/>
                  <a:gd name="T4" fmla="*/ 8 w 16"/>
                  <a:gd name="T5" fmla="*/ 5 h 11"/>
                  <a:gd name="T6" fmla="*/ 5 w 16"/>
                  <a:gd name="T7" fmla="*/ 6 h 11"/>
                  <a:gd name="T8" fmla="*/ 3 w 16"/>
                  <a:gd name="T9" fmla="*/ 6 h 11"/>
                  <a:gd name="T10" fmla="*/ 2 w 16"/>
                  <a:gd name="T11" fmla="*/ 5 h 11"/>
                  <a:gd name="T12" fmla="*/ 1 w 16"/>
                  <a:gd name="T13" fmla="*/ 4 h 11"/>
                  <a:gd name="T14" fmla="*/ 3 w 16"/>
                  <a:gd name="T15" fmla="*/ 2 h 11"/>
                  <a:gd name="T16" fmla="*/ 6 w 16"/>
                  <a:gd name="T17" fmla="*/ 1 h 11"/>
                  <a:gd name="T18" fmla="*/ 6 w 16"/>
                  <a:gd name="T19" fmla="*/ 0 h 11"/>
                  <a:gd name="T20" fmla="*/ 2 w 16"/>
                  <a:gd name="T21" fmla="*/ 2 h 11"/>
                  <a:gd name="T22" fmla="*/ 0 w 16"/>
                  <a:gd name="T23" fmla="*/ 4 h 11"/>
                  <a:gd name="T24" fmla="*/ 1 w 16"/>
                  <a:gd name="T25" fmla="*/ 6 h 11"/>
                  <a:gd name="T26" fmla="*/ 4 w 16"/>
                  <a:gd name="T27" fmla="*/ 6 h 11"/>
                  <a:gd name="T28" fmla="*/ 8 w 16"/>
                  <a:gd name="T29" fmla="*/ 6 h 11"/>
                  <a:gd name="T30" fmla="*/ 11 w 16"/>
                  <a:gd name="T31" fmla="*/ 5 h 11"/>
                  <a:gd name="T32" fmla="*/ 13 w 16"/>
                  <a:gd name="T33" fmla="*/ 5 h 11"/>
                  <a:gd name="T34" fmla="*/ 14 w 16"/>
                  <a:gd name="T35" fmla="*/ 5 h 11"/>
                  <a:gd name="T36" fmla="*/ 15 w 16"/>
                  <a:gd name="T37" fmla="*/ 7 h 11"/>
                  <a:gd name="T38" fmla="*/ 13 w 16"/>
                  <a:gd name="T39" fmla="*/ 9 h 11"/>
                  <a:gd name="T40" fmla="*/ 9 w 16"/>
                  <a:gd name="T41" fmla="*/ 10 h 11"/>
                  <a:gd name="T42" fmla="*/ 10 w 16"/>
                  <a:gd name="T43" fmla="*/ 11 h 11"/>
                  <a:gd name="T44" fmla="*/ 14 w 16"/>
                  <a:gd name="T45" fmla="*/ 9 h 11"/>
                  <a:gd name="T46" fmla="*/ 16 w 16"/>
                  <a:gd name="T47" fmla="*/ 7 h 11"/>
                  <a:gd name="T48" fmla="*/ 15 w 16"/>
                  <a:gd name="T49" fmla="*/ 5 h 11"/>
                  <a:gd name="T50" fmla="*/ 13 w 16"/>
                  <a:gd name="T5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11">
                    <a:moveTo>
                      <a:pt x="13" y="4"/>
                    </a:moveTo>
                    <a:cubicBezTo>
                      <a:pt x="13" y="4"/>
                      <a:pt x="12" y="4"/>
                      <a:pt x="11" y="4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5" y="6"/>
                      <a:pt x="6" y="6"/>
                      <a:pt x="8" y="6"/>
                    </a:cubicBezTo>
                    <a:cubicBezTo>
                      <a:pt x="9" y="5"/>
                      <a:pt x="10" y="5"/>
                      <a:pt x="11" y="5"/>
                    </a:cubicBezTo>
                    <a:cubicBezTo>
                      <a:pt x="11" y="5"/>
                      <a:pt x="12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4" y="8"/>
                      <a:pt x="13" y="9"/>
                    </a:cubicBezTo>
                    <a:cubicBezTo>
                      <a:pt x="12" y="10"/>
                      <a:pt x="11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3" y="10"/>
                      <a:pt x="14" y="9"/>
                    </a:cubicBezTo>
                    <a:cubicBezTo>
                      <a:pt x="15" y="8"/>
                      <a:pt x="16" y="8"/>
                      <a:pt x="16" y="7"/>
                    </a:cubicBezTo>
                    <a:cubicBezTo>
                      <a:pt x="16" y="6"/>
                      <a:pt x="16" y="5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8" name="Freeform 47">
                <a:extLst>
                  <a:ext uri="{FF2B5EF4-FFF2-40B4-BE49-F238E27FC236}">
                    <a16:creationId xmlns:a16="http://schemas.microsoft.com/office/drawing/2014/main" id="{A38D05B2-369D-4F71-894A-C917D434EF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4213" y="6149975"/>
                <a:ext cx="39688" cy="19050"/>
              </a:xfrm>
              <a:custGeom>
                <a:avLst/>
                <a:gdLst>
                  <a:gd name="T0" fmla="*/ 13 w 14"/>
                  <a:gd name="T1" fmla="*/ 5 h 7"/>
                  <a:gd name="T2" fmla="*/ 14 w 14"/>
                  <a:gd name="T3" fmla="*/ 4 h 7"/>
                  <a:gd name="T4" fmla="*/ 13 w 14"/>
                  <a:gd name="T5" fmla="*/ 4 h 7"/>
                  <a:gd name="T6" fmla="*/ 12 w 14"/>
                  <a:gd name="T7" fmla="*/ 5 h 7"/>
                  <a:gd name="T8" fmla="*/ 11 w 14"/>
                  <a:gd name="T9" fmla="*/ 6 h 7"/>
                  <a:gd name="T10" fmla="*/ 7 w 14"/>
                  <a:gd name="T11" fmla="*/ 7 h 7"/>
                  <a:gd name="T12" fmla="*/ 3 w 14"/>
                  <a:gd name="T13" fmla="*/ 6 h 7"/>
                  <a:gd name="T14" fmla="*/ 10 w 14"/>
                  <a:gd name="T15" fmla="*/ 2 h 7"/>
                  <a:gd name="T16" fmla="*/ 9 w 14"/>
                  <a:gd name="T17" fmla="*/ 1 h 7"/>
                  <a:gd name="T18" fmla="*/ 5 w 14"/>
                  <a:gd name="T19" fmla="*/ 0 h 7"/>
                  <a:gd name="T20" fmla="*/ 2 w 14"/>
                  <a:gd name="T21" fmla="*/ 1 h 7"/>
                  <a:gd name="T22" fmla="*/ 0 w 14"/>
                  <a:gd name="T23" fmla="*/ 3 h 7"/>
                  <a:gd name="T24" fmla="*/ 2 w 14"/>
                  <a:gd name="T25" fmla="*/ 6 h 7"/>
                  <a:gd name="T26" fmla="*/ 7 w 14"/>
                  <a:gd name="T27" fmla="*/ 7 h 7"/>
                  <a:gd name="T28" fmla="*/ 11 w 14"/>
                  <a:gd name="T29" fmla="*/ 6 h 7"/>
                  <a:gd name="T30" fmla="*/ 13 w 14"/>
                  <a:gd name="T31" fmla="*/ 5 h 7"/>
                  <a:gd name="T32" fmla="*/ 5 w 14"/>
                  <a:gd name="T33" fmla="*/ 1 h 7"/>
                  <a:gd name="T34" fmla="*/ 8 w 14"/>
                  <a:gd name="T35" fmla="*/ 2 h 7"/>
                  <a:gd name="T36" fmla="*/ 3 w 14"/>
                  <a:gd name="T37" fmla="*/ 5 h 7"/>
                  <a:gd name="T38" fmla="*/ 1 w 14"/>
                  <a:gd name="T39" fmla="*/ 3 h 7"/>
                  <a:gd name="T40" fmla="*/ 2 w 14"/>
                  <a:gd name="T41" fmla="*/ 1 h 7"/>
                  <a:gd name="T42" fmla="*/ 5 w 14"/>
                  <a:gd name="T4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7">
                    <a:moveTo>
                      <a:pt x="13" y="5"/>
                    </a:moveTo>
                    <a:cubicBezTo>
                      <a:pt x="13" y="5"/>
                      <a:pt x="13" y="5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2" y="5"/>
                      <a:pt x="12" y="5"/>
                    </a:cubicBezTo>
                    <a:cubicBezTo>
                      <a:pt x="12" y="5"/>
                      <a:pt x="11" y="6"/>
                      <a:pt x="11" y="6"/>
                    </a:cubicBezTo>
                    <a:cubicBezTo>
                      <a:pt x="10" y="6"/>
                      <a:pt x="8" y="7"/>
                      <a:pt x="7" y="7"/>
                    </a:cubicBezTo>
                    <a:cubicBezTo>
                      <a:pt x="6" y="7"/>
                      <a:pt x="5" y="6"/>
                      <a:pt x="3" y="6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4" y="7"/>
                      <a:pt x="5" y="7"/>
                      <a:pt x="7" y="7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2" y="6"/>
                      <a:pt x="12" y="6"/>
                      <a:pt x="13" y="5"/>
                    </a:cubicBezTo>
                    <a:close/>
                    <a:moveTo>
                      <a:pt x="5" y="1"/>
                    </a:moveTo>
                    <a:cubicBezTo>
                      <a:pt x="6" y="1"/>
                      <a:pt x="7" y="1"/>
                      <a:pt x="8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3" y="1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39" name="Freeform 48">
                <a:extLst>
                  <a:ext uri="{FF2B5EF4-FFF2-40B4-BE49-F238E27FC236}">
                    <a16:creationId xmlns:a16="http://schemas.microsoft.com/office/drawing/2014/main" id="{79DDE7C1-C0FF-4372-95FF-79FBDAC0E6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6438" y="6134100"/>
                <a:ext cx="41275" cy="30163"/>
              </a:xfrm>
              <a:custGeom>
                <a:avLst/>
                <a:gdLst>
                  <a:gd name="T0" fmla="*/ 15 w 15"/>
                  <a:gd name="T1" fmla="*/ 4 h 11"/>
                  <a:gd name="T2" fmla="*/ 12 w 15"/>
                  <a:gd name="T3" fmla="*/ 2 h 11"/>
                  <a:gd name="T4" fmla="*/ 8 w 15"/>
                  <a:gd name="T5" fmla="*/ 0 h 11"/>
                  <a:gd name="T6" fmla="*/ 4 w 15"/>
                  <a:gd name="T7" fmla="*/ 1 h 11"/>
                  <a:gd name="T8" fmla="*/ 2 w 15"/>
                  <a:gd name="T9" fmla="*/ 4 h 11"/>
                  <a:gd name="T10" fmla="*/ 2 w 15"/>
                  <a:gd name="T11" fmla="*/ 4 h 11"/>
                  <a:gd name="T12" fmla="*/ 1 w 15"/>
                  <a:gd name="T13" fmla="*/ 3 h 11"/>
                  <a:gd name="T14" fmla="*/ 0 w 15"/>
                  <a:gd name="T15" fmla="*/ 4 h 11"/>
                  <a:gd name="T16" fmla="*/ 13 w 15"/>
                  <a:gd name="T17" fmla="*/ 11 h 11"/>
                  <a:gd name="T18" fmla="*/ 14 w 15"/>
                  <a:gd name="T19" fmla="*/ 11 h 11"/>
                  <a:gd name="T20" fmla="*/ 11 w 15"/>
                  <a:gd name="T21" fmla="*/ 9 h 11"/>
                  <a:gd name="T22" fmla="*/ 9 w 15"/>
                  <a:gd name="T23" fmla="*/ 8 h 11"/>
                  <a:gd name="T24" fmla="*/ 8 w 15"/>
                  <a:gd name="T25" fmla="*/ 8 h 11"/>
                  <a:gd name="T26" fmla="*/ 8 w 15"/>
                  <a:gd name="T27" fmla="*/ 8 h 11"/>
                  <a:gd name="T28" fmla="*/ 13 w 15"/>
                  <a:gd name="T29" fmla="*/ 7 h 11"/>
                  <a:gd name="T30" fmla="*/ 15 w 15"/>
                  <a:gd name="T31" fmla="*/ 4 h 11"/>
                  <a:gd name="T32" fmla="*/ 9 w 15"/>
                  <a:gd name="T33" fmla="*/ 7 h 11"/>
                  <a:gd name="T34" fmla="*/ 5 w 15"/>
                  <a:gd name="T35" fmla="*/ 6 h 11"/>
                  <a:gd name="T36" fmla="*/ 5 w 15"/>
                  <a:gd name="T37" fmla="*/ 6 h 11"/>
                  <a:gd name="T38" fmla="*/ 3 w 15"/>
                  <a:gd name="T39" fmla="*/ 3 h 11"/>
                  <a:gd name="T40" fmla="*/ 4 w 15"/>
                  <a:gd name="T41" fmla="*/ 2 h 11"/>
                  <a:gd name="T42" fmla="*/ 11 w 15"/>
                  <a:gd name="T43" fmla="*/ 2 h 11"/>
                  <a:gd name="T44" fmla="*/ 13 w 15"/>
                  <a:gd name="T45" fmla="*/ 4 h 11"/>
                  <a:gd name="T46" fmla="*/ 12 w 15"/>
                  <a:gd name="T47" fmla="*/ 6 h 11"/>
                  <a:gd name="T48" fmla="*/ 9 w 15"/>
                  <a:gd name="T4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" h="11">
                    <a:moveTo>
                      <a:pt x="15" y="4"/>
                    </a:moveTo>
                    <a:cubicBezTo>
                      <a:pt x="15" y="3"/>
                      <a:pt x="14" y="3"/>
                      <a:pt x="12" y="2"/>
                    </a:cubicBezTo>
                    <a:cubicBezTo>
                      <a:pt x="11" y="1"/>
                      <a:pt x="9" y="0"/>
                      <a:pt x="8" y="0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0" y="8"/>
                      <a:pt x="12" y="7"/>
                      <a:pt x="13" y="7"/>
                    </a:cubicBezTo>
                    <a:cubicBezTo>
                      <a:pt x="14" y="6"/>
                      <a:pt x="15" y="5"/>
                      <a:pt x="15" y="4"/>
                    </a:cubicBezTo>
                    <a:close/>
                    <a:moveTo>
                      <a:pt x="9" y="7"/>
                    </a:moveTo>
                    <a:cubicBezTo>
                      <a:pt x="8" y="7"/>
                      <a:pt x="7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3" y="3"/>
                      <a:pt x="3" y="2"/>
                      <a:pt x="4" y="2"/>
                    </a:cubicBezTo>
                    <a:cubicBezTo>
                      <a:pt x="6" y="0"/>
                      <a:pt x="9" y="1"/>
                      <a:pt x="11" y="2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4" y="5"/>
                      <a:pt x="13" y="6"/>
                      <a:pt x="12" y="6"/>
                    </a:cubicBezTo>
                    <a:cubicBezTo>
                      <a:pt x="11" y="7"/>
                      <a:pt x="10" y="7"/>
                      <a:pt x="9" y="7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835230F3-26BF-46FB-9B4E-2AE3A9B1D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8663" y="6119813"/>
                <a:ext cx="41275" cy="19050"/>
              </a:xfrm>
              <a:custGeom>
                <a:avLst/>
                <a:gdLst>
                  <a:gd name="T0" fmla="*/ 11 w 15"/>
                  <a:gd name="T1" fmla="*/ 7 h 7"/>
                  <a:gd name="T2" fmla="*/ 10 w 15"/>
                  <a:gd name="T3" fmla="*/ 6 h 7"/>
                  <a:gd name="T4" fmla="*/ 4 w 15"/>
                  <a:gd name="T5" fmla="*/ 2 h 7"/>
                  <a:gd name="T6" fmla="*/ 6 w 15"/>
                  <a:gd name="T7" fmla="*/ 1 h 7"/>
                  <a:gd name="T8" fmla="*/ 6 w 15"/>
                  <a:gd name="T9" fmla="*/ 0 h 7"/>
                  <a:gd name="T10" fmla="*/ 3 w 15"/>
                  <a:gd name="T11" fmla="*/ 2 h 7"/>
                  <a:gd name="T12" fmla="*/ 1 w 15"/>
                  <a:gd name="T13" fmla="*/ 1 h 7"/>
                  <a:gd name="T14" fmla="*/ 0 w 15"/>
                  <a:gd name="T15" fmla="*/ 1 h 7"/>
                  <a:gd name="T16" fmla="*/ 2 w 15"/>
                  <a:gd name="T17" fmla="*/ 2 h 7"/>
                  <a:gd name="T18" fmla="*/ 1 w 15"/>
                  <a:gd name="T19" fmla="*/ 3 h 7"/>
                  <a:gd name="T20" fmla="*/ 2 w 15"/>
                  <a:gd name="T21" fmla="*/ 4 h 7"/>
                  <a:gd name="T22" fmla="*/ 3 w 15"/>
                  <a:gd name="T23" fmla="*/ 3 h 7"/>
                  <a:gd name="T24" fmla="*/ 9 w 15"/>
                  <a:gd name="T25" fmla="*/ 6 h 7"/>
                  <a:gd name="T26" fmla="*/ 11 w 15"/>
                  <a:gd name="T27" fmla="*/ 7 h 7"/>
                  <a:gd name="T28" fmla="*/ 14 w 15"/>
                  <a:gd name="T29" fmla="*/ 7 h 7"/>
                  <a:gd name="T30" fmla="*/ 15 w 15"/>
                  <a:gd name="T31" fmla="*/ 6 h 7"/>
                  <a:gd name="T32" fmla="*/ 14 w 15"/>
                  <a:gd name="T33" fmla="*/ 5 h 7"/>
                  <a:gd name="T34" fmla="*/ 13 w 15"/>
                  <a:gd name="T35" fmla="*/ 6 h 7"/>
                  <a:gd name="T36" fmla="*/ 11 w 15"/>
                  <a:gd name="T3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7">
                    <a:moveTo>
                      <a:pt x="11" y="7"/>
                    </a:moveTo>
                    <a:cubicBezTo>
                      <a:pt x="11" y="6"/>
                      <a:pt x="10" y="6"/>
                      <a:pt x="10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2" y="7"/>
                      <a:pt x="13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2" y="7"/>
                      <a:pt x="11" y="7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1" name="Freeform 50">
                <a:extLst>
                  <a:ext uri="{FF2B5EF4-FFF2-40B4-BE49-F238E27FC236}">
                    <a16:creationId xmlns:a16="http://schemas.microsoft.com/office/drawing/2014/main" id="{DA42C0F1-177D-4B3A-B33E-8CD7D4CCB6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4063" y="6108700"/>
                <a:ext cx="38100" cy="22225"/>
              </a:xfrm>
              <a:custGeom>
                <a:avLst/>
                <a:gdLst>
                  <a:gd name="T0" fmla="*/ 13 w 14"/>
                  <a:gd name="T1" fmla="*/ 6 h 8"/>
                  <a:gd name="T2" fmla="*/ 14 w 14"/>
                  <a:gd name="T3" fmla="*/ 4 h 8"/>
                  <a:gd name="T4" fmla="*/ 14 w 14"/>
                  <a:gd name="T5" fmla="*/ 4 h 8"/>
                  <a:gd name="T6" fmla="*/ 13 w 14"/>
                  <a:gd name="T7" fmla="*/ 5 h 8"/>
                  <a:gd name="T8" fmla="*/ 11 w 14"/>
                  <a:gd name="T9" fmla="*/ 6 h 8"/>
                  <a:gd name="T10" fmla="*/ 8 w 14"/>
                  <a:gd name="T11" fmla="*/ 7 h 8"/>
                  <a:gd name="T12" fmla="*/ 4 w 14"/>
                  <a:gd name="T13" fmla="*/ 6 h 8"/>
                  <a:gd name="T14" fmla="*/ 11 w 14"/>
                  <a:gd name="T15" fmla="*/ 2 h 8"/>
                  <a:gd name="T16" fmla="*/ 10 w 14"/>
                  <a:gd name="T17" fmla="*/ 2 h 8"/>
                  <a:gd name="T18" fmla="*/ 6 w 14"/>
                  <a:gd name="T19" fmla="*/ 0 h 8"/>
                  <a:gd name="T20" fmla="*/ 2 w 14"/>
                  <a:gd name="T21" fmla="*/ 1 h 8"/>
                  <a:gd name="T22" fmla="*/ 1 w 14"/>
                  <a:gd name="T23" fmla="*/ 4 h 8"/>
                  <a:gd name="T24" fmla="*/ 3 w 14"/>
                  <a:gd name="T25" fmla="*/ 6 h 8"/>
                  <a:gd name="T26" fmla="*/ 8 w 14"/>
                  <a:gd name="T27" fmla="*/ 8 h 8"/>
                  <a:gd name="T28" fmla="*/ 12 w 14"/>
                  <a:gd name="T29" fmla="*/ 6 h 8"/>
                  <a:gd name="T30" fmla="*/ 13 w 14"/>
                  <a:gd name="T31" fmla="*/ 6 h 8"/>
                  <a:gd name="T32" fmla="*/ 6 w 14"/>
                  <a:gd name="T33" fmla="*/ 1 h 8"/>
                  <a:gd name="T34" fmla="*/ 9 w 14"/>
                  <a:gd name="T35" fmla="*/ 2 h 8"/>
                  <a:gd name="T36" fmla="*/ 3 w 14"/>
                  <a:gd name="T37" fmla="*/ 5 h 8"/>
                  <a:gd name="T38" fmla="*/ 2 w 14"/>
                  <a:gd name="T39" fmla="*/ 3 h 8"/>
                  <a:gd name="T40" fmla="*/ 3 w 14"/>
                  <a:gd name="T41" fmla="*/ 2 h 8"/>
                  <a:gd name="T42" fmla="*/ 6 w 14"/>
                  <a:gd name="T4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8">
                    <a:moveTo>
                      <a:pt x="13" y="6"/>
                    </a:moveTo>
                    <a:cubicBezTo>
                      <a:pt x="14" y="5"/>
                      <a:pt x="14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6"/>
                      <a:pt x="11" y="6"/>
                    </a:cubicBezTo>
                    <a:cubicBezTo>
                      <a:pt x="10" y="7"/>
                      <a:pt x="9" y="7"/>
                      <a:pt x="8" y="7"/>
                    </a:cubicBezTo>
                    <a:cubicBezTo>
                      <a:pt x="7" y="7"/>
                      <a:pt x="5" y="6"/>
                      <a:pt x="4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7" y="0"/>
                      <a:pt x="6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2"/>
                      <a:pt x="0" y="3"/>
                      <a:pt x="1" y="4"/>
                    </a:cubicBezTo>
                    <a:cubicBezTo>
                      <a:pt x="1" y="4"/>
                      <a:pt x="2" y="5"/>
                      <a:pt x="3" y="6"/>
                    </a:cubicBezTo>
                    <a:cubicBezTo>
                      <a:pt x="5" y="7"/>
                      <a:pt x="6" y="8"/>
                      <a:pt x="8" y="8"/>
                    </a:cubicBezTo>
                    <a:cubicBezTo>
                      <a:pt x="9" y="8"/>
                      <a:pt x="11" y="7"/>
                      <a:pt x="12" y="6"/>
                    </a:cubicBezTo>
                    <a:cubicBezTo>
                      <a:pt x="13" y="6"/>
                      <a:pt x="13" y="6"/>
                      <a:pt x="13" y="6"/>
                    </a:cubicBezTo>
                    <a:close/>
                    <a:moveTo>
                      <a:pt x="6" y="1"/>
                    </a:moveTo>
                    <a:cubicBezTo>
                      <a:pt x="7" y="1"/>
                      <a:pt x="8" y="1"/>
                      <a:pt x="9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4" y="1"/>
                      <a:pt x="5" y="1"/>
                      <a:pt x="6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2" name="Freeform 51">
                <a:extLst>
                  <a:ext uri="{FF2B5EF4-FFF2-40B4-BE49-F238E27FC236}">
                    <a16:creationId xmlns:a16="http://schemas.microsoft.com/office/drawing/2014/main" id="{2BECC236-A884-44D9-9CE2-F36CD946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6288" y="6083300"/>
                <a:ext cx="60325" cy="33338"/>
              </a:xfrm>
              <a:custGeom>
                <a:avLst/>
                <a:gdLst>
                  <a:gd name="T0" fmla="*/ 22 w 22"/>
                  <a:gd name="T1" fmla="*/ 5 h 12"/>
                  <a:gd name="T2" fmla="*/ 16 w 22"/>
                  <a:gd name="T3" fmla="*/ 1 h 12"/>
                  <a:gd name="T4" fmla="*/ 13 w 22"/>
                  <a:gd name="T5" fmla="*/ 0 h 12"/>
                  <a:gd name="T6" fmla="*/ 10 w 22"/>
                  <a:gd name="T7" fmla="*/ 1 h 12"/>
                  <a:gd name="T8" fmla="*/ 8 w 22"/>
                  <a:gd name="T9" fmla="*/ 2 h 12"/>
                  <a:gd name="T10" fmla="*/ 8 w 22"/>
                  <a:gd name="T11" fmla="*/ 4 h 12"/>
                  <a:gd name="T12" fmla="*/ 8 w 22"/>
                  <a:gd name="T13" fmla="*/ 4 h 12"/>
                  <a:gd name="T14" fmla="*/ 4 w 22"/>
                  <a:gd name="T15" fmla="*/ 5 h 12"/>
                  <a:gd name="T16" fmla="*/ 3 w 22"/>
                  <a:gd name="T17" fmla="*/ 6 h 12"/>
                  <a:gd name="T18" fmla="*/ 3 w 22"/>
                  <a:gd name="T19" fmla="*/ 7 h 12"/>
                  <a:gd name="T20" fmla="*/ 3 w 22"/>
                  <a:gd name="T21" fmla="*/ 7 h 12"/>
                  <a:gd name="T22" fmla="*/ 1 w 22"/>
                  <a:gd name="T23" fmla="*/ 6 h 12"/>
                  <a:gd name="T24" fmla="*/ 0 w 22"/>
                  <a:gd name="T25" fmla="*/ 7 h 12"/>
                  <a:gd name="T26" fmla="*/ 10 w 22"/>
                  <a:gd name="T27" fmla="*/ 12 h 12"/>
                  <a:gd name="T28" fmla="*/ 10 w 22"/>
                  <a:gd name="T29" fmla="*/ 12 h 12"/>
                  <a:gd name="T30" fmla="*/ 5 w 22"/>
                  <a:gd name="T31" fmla="*/ 9 h 12"/>
                  <a:gd name="T32" fmla="*/ 3 w 22"/>
                  <a:gd name="T33" fmla="*/ 7 h 12"/>
                  <a:gd name="T34" fmla="*/ 5 w 22"/>
                  <a:gd name="T35" fmla="*/ 5 h 12"/>
                  <a:gd name="T36" fmla="*/ 9 w 22"/>
                  <a:gd name="T37" fmla="*/ 5 h 12"/>
                  <a:gd name="T38" fmla="*/ 15 w 22"/>
                  <a:gd name="T39" fmla="*/ 9 h 12"/>
                  <a:gd name="T40" fmla="*/ 16 w 22"/>
                  <a:gd name="T41" fmla="*/ 8 h 12"/>
                  <a:gd name="T42" fmla="*/ 11 w 22"/>
                  <a:gd name="T43" fmla="*/ 5 h 12"/>
                  <a:gd name="T44" fmla="*/ 9 w 22"/>
                  <a:gd name="T45" fmla="*/ 3 h 12"/>
                  <a:gd name="T46" fmla="*/ 10 w 22"/>
                  <a:gd name="T47" fmla="*/ 2 h 12"/>
                  <a:gd name="T48" fmla="*/ 13 w 22"/>
                  <a:gd name="T49" fmla="*/ 1 h 12"/>
                  <a:gd name="T50" fmla="*/ 15 w 22"/>
                  <a:gd name="T51" fmla="*/ 2 h 12"/>
                  <a:gd name="T52" fmla="*/ 21 w 22"/>
                  <a:gd name="T53" fmla="*/ 5 h 12"/>
                  <a:gd name="T54" fmla="*/ 22 w 22"/>
                  <a:gd name="T5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12">
                    <a:moveTo>
                      <a:pt x="22" y="5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0"/>
                      <a:pt x="11" y="1"/>
                      <a:pt x="10" y="1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5" y="4"/>
                      <a:pt x="4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8"/>
                      <a:pt x="3" y="7"/>
                      <a:pt x="3" y="7"/>
                    </a:cubicBezTo>
                    <a:cubicBezTo>
                      <a:pt x="3" y="6"/>
                      <a:pt x="4" y="6"/>
                      <a:pt x="5" y="5"/>
                    </a:cubicBezTo>
                    <a:cubicBezTo>
                      <a:pt x="6" y="4"/>
                      <a:pt x="8" y="4"/>
                      <a:pt x="9" y="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10" y="2"/>
                    </a:cubicBezTo>
                    <a:cubicBezTo>
                      <a:pt x="11" y="1"/>
                      <a:pt x="12" y="1"/>
                      <a:pt x="13" y="1"/>
                    </a:cubicBezTo>
                    <a:cubicBezTo>
                      <a:pt x="13" y="1"/>
                      <a:pt x="14" y="1"/>
                      <a:pt x="15" y="2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3" name="Freeform 52">
                <a:extLst>
                  <a:ext uri="{FF2B5EF4-FFF2-40B4-BE49-F238E27FC236}">
                    <a16:creationId xmlns:a16="http://schemas.microsoft.com/office/drawing/2014/main" id="{310CFEE1-CC0F-467C-9231-A383D81876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29625" y="6067425"/>
                <a:ext cx="52388" cy="25400"/>
              </a:xfrm>
              <a:custGeom>
                <a:avLst/>
                <a:gdLst>
                  <a:gd name="T0" fmla="*/ 6 w 19"/>
                  <a:gd name="T1" fmla="*/ 3 h 9"/>
                  <a:gd name="T2" fmla="*/ 6 w 19"/>
                  <a:gd name="T3" fmla="*/ 4 h 9"/>
                  <a:gd name="T4" fmla="*/ 6 w 19"/>
                  <a:gd name="T5" fmla="*/ 4 h 9"/>
                  <a:gd name="T6" fmla="*/ 5 w 19"/>
                  <a:gd name="T7" fmla="*/ 4 h 9"/>
                  <a:gd name="T8" fmla="*/ 4 w 19"/>
                  <a:gd name="T9" fmla="*/ 3 h 9"/>
                  <a:gd name="T10" fmla="*/ 1 w 19"/>
                  <a:gd name="T11" fmla="*/ 1 h 9"/>
                  <a:gd name="T12" fmla="*/ 0 w 19"/>
                  <a:gd name="T13" fmla="*/ 2 h 9"/>
                  <a:gd name="T14" fmla="*/ 13 w 19"/>
                  <a:gd name="T15" fmla="*/ 9 h 9"/>
                  <a:gd name="T16" fmla="*/ 13 w 19"/>
                  <a:gd name="T17" fmla="*/ 9 h 9"/>
                  <a:gd name="T18" fmla="*/ 12 w 19"/>
                  <a:gd name="T19" fmla="*/ 8 h 9"/>
                  <a:gd name="T20" fmla="*/ 12 w 19"/>
                  <a:gd name="T21" fmla="*/ 8 h 9"/>
                  <a:gd name="T22" fmla="*/ 15 w 19"/>
                  <a:gd name="T23" fmla="*/ 8 h 9"/>
                  <a:gd name="T24" fmla="*/ 17 w 19"/>
                  <a:gd name="T25" fmla="*/ 7 h 9"/>
                  <a:gd name="T26" fmla="*/ 19 w 19"/>
                  <a:gd name="T27" fmla="*/ 5 h 9"/>
                  <a:gd name="T28" fmla="*/ 16 w 19"/>
                  <a:gd name="T29" fmla="*/ 2 h 9"/>
                  <a:gd name="T30" fmla="*/ 12 w 19"/>
                  <a:gd name="T31" fmla="*/ 1 h 9"/>
                  <a:gd name="T32" fmla="*/ 7 w 19"/>
                  <a:gd name="T33" fmla="*/ 2 h 9"/>
                  <a:gd name="T34" fmla="*/ 6 w 19"/>
                  <a:gd name="T35" fmla="*/ 3 h 9"/>
                  <a:gd name="T36" fmla="*/ 15 w 19"/>
                  <a:gd name="T37" fmla="*/ 3 h 9"/>
                  <a:gd name="T38" fmla="*/ 17 w 19"/>
                  <a:gd name="T39" fmla="*/ 5 h 9"/>
                  <a:gd name="T40" fmla="*/ 16 w 19"/>
                  <a:gd name="T41" fmla="*/ 7 h 9"/>
                  <a:gd name="T42" fmla="*/ 13 w 19"/>
                  <a:gd name="T43" fmla="*/ 7 h 9"/>
                  <a:gd name="T44" fmla="*/ 9 w 19"/>
                  <a:gd name="T45" fmla="*/ 6 h 9"/>
                  <a:gd name="T46" fmla="*/ 9 w 19"/>
                  <a:gd name="T47" fmla="*/ 6 h 9"/>
                  <a:gd name="T48" fmla="*/ 7 w 19"/>
                  <a:gd name="T49" fmla="*/ 4 h 9"/>
                  <a:gd name="T50" fmla="*/ 8 w 19"/>
                  <a:gd name="T51" fmla="*/ 2 h 9"/>
                  <a:gd name="T52" fmla="*/ 15 w 19"/>
                  <a:gd name="T53" fmla="*/ 3 h 9"/>
                  <a:gd name="T54" fmla="*/ 15 w 19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" h="9">
                    <a:moveTo>
                      <a:pt x="6" y="3"/>
                    </a:move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6" y="8"/>
                      <a:pt x="16" y="7"/>
                      <a:pt x="17" y="7"/>
                    </a:cubicBezTo>
                    <a:cubicBezTo>
                      <a:pt x="18" y="6"/>
                      <a:pt x="19" y="6"/>
                      <a:pt x="19" y="5"/>
                    </a:cubicBezTo>
                    <a:cubicBezTo>
                      <a:pt x="18" y="4"/>
                      <a:pt x="18" y="3"/>
                      <a:pt x="16" y="2"/>
                    </a:cubicBezTo>
                    <a:cubicBezTo>
                      <a:pt x="15" y="1"/>
                      <a:pt x="13" y="1"/>
                      <a:pt x="12" y="1"/>
                    </a:cubicBezTo>
                    <a:cubicBezTo>
                      <a:pt x="10" y="0"/>
                      <a:pt x="9" y="1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lose/>
                    <a:moveTo>
                      <a:pt x="15" y="3"/>
                    </a:moveTo>
                    <a:cubicBezTo>
                      <a:pt x="16" y="3"/>
                      <a:pt x="17" y="4"/>
                      <a:pt x="17" y="5"/>
                    </a:cubicBezTo>
                    <a:cubicBezTo>
                      <a:pt x="18" y="5"/>
                      <a:pt x="17" y="6"/>
                      <a:pt x="16" y="7"/>
                    </a:cubicBezTo>
                    <a:cubicBezTo>
                      <a:pt x="15" y="7"/>
                      <a:pt x="14" y="8"/>
                      <a:pt x="13" y="7"/>
                    </a:cubicBezTo>
                    <a:cubicBezTo>
                      <a:pt x="12" y="7"/>
                      <a:pt x="11" y="7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7" y="3"/>
                      <a:pt x="7" y="3"/>
                      <a:pt x="8" y="2"/>
                    </a:cubicBezTo>
                    <a:cubicBezTo>
                      <a:pt x="10" y="1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4" name="Freeform 53">
                <a:extLst>
                  <a:ext uri="{FF2B5EF4-FFF2-40B4-BE49-F238E27FC236}">
                    <a16:creationId xmlns:a16="http://schemas.microsoft.com/office/drawing/2014/main" id="{B376369B-FF98-405A-9F75-FC5A08B43C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74075" y="6053138"/>
                <a:ext cx="34925" cy="19050"/>
              </a:xfrm>
              <a:custGeom>
                <a:avLst/>
                <a:gdLst>
                  <a:gd name="T0" fmla="*/ 12 w 13"/>
                  <a:gd name="T1" fmla="*/ 5 h 7"/>
                  <a:gd name="T2" fmla="*/ 13 w 13"/>
                  <a:gd name="T3" fmla="*/ 4 h 7"/>
                  <a:gd name="T4" fmla="*/ 13 w 13"/>
                  <a:gd name="T5" fmla="*/ 4 h 7"/>
                  <a:gd name="T6" fmla="*/ 12 w 13"/>
                  <a:gd name="T7" fmla="*/ 5 h 7"/>
                  <a:gd name="T8" fmla="*/ 10 w 13"/>
                  <a:gd name="T9" fmla="*/ 6 h 7"/>
                  <a:gd name="T10" fmla="*/ 7 w 13"/>
                  <a:gd name="T11" fmla="*/ 7 h 7"/>
                  <a:gd name="T12" fmla="*/ 3 w 13"/>
                  <a:gd name="T13" fmla="*/ 5 h 7"/>
                  <a:gd name="T14" fmla="*/ 10 w 13"/>
                  <a:gd name="T15" fmla="*/ 2 h 7"/>
                  <a:gd name="T16" fmla="*/ 9 w 13"/>
                  <a:gd name="T17" fmla="*/ 1 h 7"/>
                  <a:gd name="T18" fmla="*/ 5 w 13"/>
                  <a:gd name="T19" fmla="*/ 0 h 7"/>
                  <a:gd name="T20" fmla="*/ 1 w 13"/>
                  <a:gd name="T21" fmla="*/ 1 h 7"/>
                  <a:gd name="T22" fmla="*/ 0 w 13"/>
                  <a:gd name="T23" fmla="*/ 3 h 7"/>
                  <a:gd name="T24" fmla="*/ 2 w 13"/>
                  <a:gd name="T25" fmla="*/ 6 h 7"/>
                  <a:gd name="T26" fmla="*/ 7 w 13"/>
                  <a:gd name="T27" fmla="*/ 7 h 7"/>
                  <a:gd name="T28" fmla="*/ 11 w 13"/>
                  <a:gd name="T29" fmla="*/ 6 h 7"/>
                  <a:gd name="T30" fmla="*/ 12 w 13"/>
                  <a:gd name="T31" fmla="*/ 5 h 7"/>
                  <a:gd name="T32" fmla="*/ 5 w 13"/>
                  <a:gd name="T33" fmla="*/ 1 h 7"/>
                  <a:gd name="T34" fmla="*/ 8 w 13"/>
                  <a:gd name="T35" fmla="*/ 2 h 7"/>
                  <a:gd name="T36" fmla="*/ 2 w 13"/>
                  <a:gd name="T37" fmla="*/ 5 h 7"/>
                  <a:gd name="T38" fmla="*/ 1 w 13"/>
                  <a:gd name="T39" fmla="*/ 3 h 7"/>
                  <a:gd name="T40" fmla="*/ 2 w 13"/>
                  <a:gd name="T41" fmla="*/ 1 h 7"/>
                  <a:gd name="T42" fmla="*/ 5 w 13"/>
                  <a:gd name="T4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7">
                    <a:moveTo>
                      <a:pt x="12" y="5"/>
                    </a:move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6"/>
                      <a:pt x="8" y="7"/>
                      <a:pt x="7" y="7"/>
                    </a:cubicBezTo>
                    <a:cubicBezTo>
                      <a:pt x="6" y="7"/>
                      <a:pt x="4" y="6"/>
                      <a:pt x="3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4" y="7"/>
                      <a:pt x="5" y="7"/>
                      <a:pt x="7" y="7"/>
                    </a:cubicBezTo>
                    <a:cubicBezTo>
                      <a:pt x="8" y="7"/>
                      <a:pt x="10" y="7"/>
                      <a:pt x="11" y="6"/>
                    </a:cubicBezTo>
                    <a:cubicBezTo>
                      <a:pt x="12" y="6"/>
                      <a:pt x="12" y="6"/>
                      <a:pt x="12" y="5"/>
                    </a:cubicBezTo>
                    <a:close/>
                    <a:moveTo>
                      <a:pt x="5" y="1"/>
                    </a:moveTo>
                    <a:cubicBezTo>
                      <a:pt x="6" y="1"/>
                      <a:pt x="7" y="1"/>
                      <a:pt x="8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3" y="1"/>
                      <a:pt x="4" y="1"/>
                      <a:pt x="5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5" name="Freeform 54">
                <a:extLst>
                  <a:ext uri="{FF2B5EF4-FFF2-40B4-BE49-F238E27FC236}">
                    <a16:creationId xmlns:a16="http://schemas.microsoft.com/office/drawing/2014/main" id="{88C5A2AE-5C29-47EF-B7D8-3BFBA3EF9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6040438"/>
                <a:ext cx="28575" cy="20638"/>
              </a:xfrm>
              <a:custGeom>
                <a:avLst/>
                <a:gdLst>
                  <a:gd name="T0" fmla="*/ 2 w 10"/>
                  <a:gd name="T1" fmla="*/ 1 h 8"/>
                  <a:gd name="T2" fmla="*/ 2 w 10"/>
                  <a:gd name="T3" fmla="*/ 3 h 8"/>
                  <a:gd name="T4" fmla="*/ 2 w 10"/>
                  <a:gd name="T5" fmla="*/ 3 h 8"/>
                  <a:gd name="T6" fmla="*/ 0 w 10"/>
                  <a:gd name="T7" fmla="*/ 2 h 8"/>
                  <a:gd name="T8" fmla="*/ 0 w 10"/>
                  <a:gd name="T9" fmla="*/ 2 h 8"/>
                  <a:gd name="T10" fmla="*/ 9 w 10"/>
                  <a:gd name="T11" fmla="*/ 8 h 8"/>
                  <a:gd name="T12" fmla="*/ 10 w 10"/>
                  <a:gd name="T13" fmla="*/ 7 h 8"/>
                  <a:gd name="T14" fmla="*/ 4 w 10"/>
                  <a:gd name="T15" fmla="*/ 4 h 8"/>
                  <a:gd name="T16" fmla="*/ 3 w 10"/>
                  <a:gd name="T17" fmla="*/ 2 h 8"/>
                  <a:gd name="T18" fmla="*/ 4 w 10"/>
                  <a:gd name="T19" fmla="*/ 1 h 8"/>
                  <a:gd name="T20" fmla="*/ 5 w 10"/>
                  <a:gd name="T21" fmla="*/ 0 h 8"/>
                  <a:gd name="T22" fmla="*/ 4 w 10"/>
                  <a:gd name="T23" fmla="*/ 0 h 8"/>
                  <a:gd name="T24" fmla="*/ 3 w 10"/>
                  <a:gd name="T25" fmla="*/ 0 h 8"/>
                  <a:gd name="T26" fmla="*/ 2 w 10"/>
                  <a:gd name="T2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2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6" name="Freeform 55">
                <a:extLst>
                  <a:ext uri="{FF2B5EF4-FFF2-40B4-BE49-F238E27FC236}">
                    <a16:creationId xmlns:a16="http://schemas.microsoft.com/office/drawing/2014/main" id="{15C8F700-A092-4DF9-A57B-526A7FA80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8" y="6018213"/>
                <a:ext cx="38100" cy="19050"/>
              </a:xfrm>
              <a:custGeom>
                <a:avLst/>
                <a:gdLst>
                  <a:gd name="T0" fmla="*/ 2 w 14"/>
                  <a:gd name="T1" fmla="*/ 0 h 7"/>
                  <a:gd name="T2" fmla="*/ 1 w 14"/>
                  <a:gd name="T3" fmla="*/ 0 h 7"/>
                  <a:gd name="T4" fmla="*/ 0 w 14"/>
                  <a:gd name="T5" fmla="*/ 3 h 7"/>
                  <a:gd name="T6" fmla="*/ 1 w 14"/>
                  <a:gd name="T7" fmla="*/ 4 h 7"/>
                  <a:gd name="T8" fmla="*/ 2 w 14"/>
                  <a:gd name="T9" fmla="*/ 1 h 7"/>
                  <a:gd name="T10" fmla="*/ 2 w 14"/>
                  <a:gd name="T11" fmla="*/ 1 h 7"/>
                  <a:gd name="T12" fmla="*/ 4 w 14"/>
                  <a:gd name="T13" fmla="*/ 2 h 7"/>
                  <a:gd name="T14" fmla="*/ 13 w 14"/>
                  <a:gd name="T15" fmla="*/ 7 h 7"/>
                  <a:gd name="T16" fmla="*/ 14 w 14"/>
                  <a:gd name="T17" fmla="*/ 7 h 7"/>
                  <a:gd name="T18" fmla="*/ 2 w 1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7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7" name="Freeform 56">
                <a:extLst>
                  <a:ext uri="{FF2B5EF4-FFF2-40B4-BE49-F238E27FC236}">
                    <a16:creationId xmlns:a16="http://schemas.microsoft.com/office/drawing/2014/main" id="{206FC773-2916-46E3-B2D5-536345205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5513" y="6000750"/>
                <a:ext cx="52388" cy="28575"/>
              </a:xfrm>
              <a:custGeom>
                <a:avLst/>
                <a:gdLst>
                  <a:gd name="T0" fmla="*/ 18 w 19"/>
                  <a:gd name="T1" fmla="*/ 5 h 10"/>
                  <a:gd name="T2" fmla="*/ 12 w 19"/>
                  <a:gd name="T3" fmla="*/ 9 h 10"/>
                  <a:gd name="T4" fmla="*/ 12 w 19"/>
                  <a:gd name="T5" fmla="*/ 9 h 10"/>
                  <a:gd name="T6" fmla="*/ 11 w 19"/>
                  <a:gd name="T7" fmla="*/ 5 h 10"/>
                  <a:gd name="T8" fmla="*/ 11 w 19"/>
                  <a:gd name="T9" fmla="*/ 2 h 10"/>
                  <a:gd name="T10" fmla="*/ 9 w 19"/>
                  <a:gd name="T11" fmla="*/ 0 h 10"/>
                  <a:gd name="T12" fmla="*/ 6 w 19"/>
                  <a:gd name="T13" fmla="*/ 0 h 10"/>
                  <a:gd name="T14" fmla="*/ 2 w 19"/>
                  <a:gd name="T15" fmla="*/ 1 h 10"/>
                  <a:gd name="T16" fmla="*/ 0 w 19"/>
                  <a:gd name="T17" fmla="*/ 3 h 10"/>
                  <a:gd name="T18" fmla="*/ 1 w 19"/>
                  <a:gd name="T19" fmla="*/ 3 h 10"/>
                  <a:gd name="T20" fmla="*/ 3 w 19"/>
                  <a:gd name="T21" fmla="*/ 1 h 10"/>
                  <a:gd name="T22" fmla="*/ 6 w 19"/>
                  <a:gd name="T23" fmla="*/ 0 h 10"/>
                  <a:gd name="T24" fmla="*/ 8 w 19"/>
                  <a:gd name="T25" fmla="*/ 1 h 10"/>
                  <a:gd name="T26" fmla="*/ 9 w 19"/>
                  <a:gd name="T27" fmla="*/ 2 h 10"/>
                  <a:gd name="T28" fmla="*/ 10 w 19"/>
                  <a:gd name="T29" fmla="*/ 3 h 10"/>
                  <a:gd name="T30" fmla="*/ 10 w 19"/>
                  <a:gd name="T31" fmla="*/ 6 h 10"/>
                  <a:gd name="T32" fmla="*/ 11 w 19"/>
                  <a:gd name="T33" fmla="*/ 9 h 10"/>
                  <a:gd name="T34" fmla="*/ 11 w 19"/>
                  <a:gd name="T35" fmla="*/ 10 h 10"/>
                  <a:gd name="T36" fmla="*/ 19 w 19"/>
                  <a:gd name="T37" fmla="*/ 5 h 10"/>
                  <a:gd name="T38" fmla="*/ 18 w 19"/>
                  <a:gd name="T3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0">
                    <a:moveTo>
                      <a:pt x="18" y="5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0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10" y="2"/>
                      <a:pt x="10" y="3"/>
                      <a:pt x="10" y="3"/>
                    </a:cubicBezTo>
                    <a:cubicBezTo>
                      <a:pt x="10" y="4"/>
                      <a:pt x="10" y="4"/>
                      <a:pt x="10" y="6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8" name="Freeform 57">
                <a:extLst>
                  <a:ext uri="{FF2B5EF4-FFF2-40B4-BE49-F238E27FC236}">
                    <a16:creationId xmlns:a16="http://schemas.microsoft.com/office/drawing/2014/main" id="{4AE143C7-EB9D-417D-A24B-1491BF3E7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7938" y="6678613"/>
                <a:ext cx="146050" cy="77788"/>
              </a:xfrm>
              <a:custGeom>
                <a:avLst/>
                <a:gdLst>
                  <a:gd name="T0" fmla="*/ 27 w 53"/>
                  <a:gd name="T1" fmla="*/ 0 h 28"/>
                  <a:gd name="T2" fmla="*/ 9 w 53"/>
                  <a:gd name="T3" fmla="*/ 4 h 28"/>
                  <a:gd name="T4" fmla="*/ 9 w 53"/>
                  <a:gd name="T5" fmla="*/ 24 h 28"/>
                  <a:gd name="T6" fmla="*/ 27 w 53"/>
                  <a:gd name="T7" fmla="*/ 28 h 28"/>
                  <a:gd name="T8" fmla="*/ 44 w 53"/>
                  <a:gd name="T9" fmla="*/ 24 h 28"/>
                  <a:gd name="T10" fmla="*/ 44 w 53"/>
                  <a:gd name="T11" fmla="*/ 4 h 28"/>
                  <a:gd name="T12" fmla="*/ 27 w 5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8">
                    <a:moveTo>
                      <a:pt x="27" y="0"/>
                    </a:moveTo>
                    <a:cubicBezTo>
                      <a:pt x="20" y="0"/>
                      <a:pt x="14" y="1"/>
                      <a:pt x="9" y="4"/>
                    </a:cubicBezTo>
                    <a:cubicBezTo>
                      <a:pt x="0" y="9"/>
                      <a:pt x="0" y="18"/>
                      <a:pt x="9" y="24"/>
                    </a:cubicBezTo>
                    <a:cubicBezTo>
                      <a:pt x="14" y="27"/>
                      <a:pt x="20" y="28"/>
                      <a:pt x="27" y="28"/>
                    </a:cubicBezTo>
                    <a:cubicBezTo>
                      <a:pt x="33" y="28"/>
                      <a:pt x="39" y="27"/>
                      <a:pt x="44" y="24"/>
                    </a:cubicBezTo>
                    <a:cubicBezTo>
                      <a:pt x="53" y="18"/>
                      <a:pt x="53" y="9"/>
                      <a:pt x="44" y="4"/>
                    </a:cubicBezTo>
                    <a:cubicBezTo>
                      <a:pt x="39" y="1"/>
                      <a:pt x="33" y="0"/>
                      <a:pt x="27" y="0"/>
                    </a:cubicBezTo>
                  </a:path>
                </a:pathLst>
              </a:custGeom>
              <a:solidFill>
                <a:srgbClr val="335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49" name="Freeform 58">
                <a:extLst>
                  <a:ext uri="{FF2B5EF4-FFF2-40B4-BE49-F238E27FC236}">
                    <a16:creationId xmlns:a16="http://schemas.microsoft.com/office/drawing/2014/main" id="{71841690-B290-4CB5-B9E5-C1C94270E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5725" y="6716713"/>
                <a:ext cx="4763" cy="6350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2 h 2"/>
                  <a:gd name="T4" fmla="*/ 1 w 2"/>
                  <a:gd name="T5" fmla="*/ 2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0" name="Freeform 59">
                <a:extLst>
                  <a:ext uri="{FF2B5EF4-FFF2-40B4-BE49-F238E27FC236}">
                    <a16:creationId xmlns:a16="http://schemas.microsoft.com/office/drawing/2014/main" id="{B53B739A-C24C-4B0D-8C81-097CF25CBF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31275" y="6692900"/>
                <a:ext cx="71438" cy="41275"/>
              </a:xfrm>
              <a:custGeom>
                <a:avLst/>
                <a:gdLst>
                  <a:gd name="T0" fmla="*/ 0 w 26"/>
                  <a:gd name="T1" fmla="*/ 6 h 15"/>
                  <a:gd name="T2" fmla="*/ 3 w 26"/>
                  <a:gd name="T3" fmla="*/ 7 h 15"/>
                  <a:gd name="T4" fmla="*/ 3 w 26"/>
                  <a:gd name="T5" fmla="*/ 7 h 15"/>
                  <a:gd name="T6" fmla="*/ 9 w 26"/>
                  <a:gd name="T7" fmla="*/ 8 h 15"/>
                  <a:gd name="T8" fmla="*/ 9 w 26"/>
                  <a:gd name="T9" fmla="*/ 8 h 15"/>
                  <a:gd name="T10" fmla="*/ 21 w 26"/>
                  <a:gd name="T11" fmla="*/ 15 h 15"/>
                  <a:gd name="T12" fmla="*/ 23 w 26"/>
                  <a:gd name="T13" fmla="*/ 15 h 15"/>
                  <a:gd name="T14" fmla="*/ 25 w 26"/>
                  <a:gd name="T15" fmla="*/ 14 h 15"/>
                  <a:gd name="T16" fmla="*/ 25 w 26"/>
                  <a:gd name="T17" fmla="*/ 13 h 15"/>
                  <a:gd name="T18" fmla="*/ 13 w 26"/>
                  <a:gd name="T19" fmla="*/ 6 h 15"/>
                  <a:gd name="T20" fmla="*/ 13 w 26"/>
                  <a:gd name="T21" fmla="*/ 6 h 15"/>
                  <a:gd name="T22" fmla="*/ 11 w 26"/>
                  <a:gd name="T23" fmla="*/ 2 h 15"/>
                  <a:gd name="T24" fmla="*/ 10 w 26"/>
                  <a:gd name="T25" fmla="*/ 2 h 15"/>
                  <a:gd name="T26" fmla="*/ 11 w 26"/>
                  <a:gd name="T27" fmla="*/ 2 h 15"/>
                  <a:gd name="T28" fmla="*/ 9 w 26"/>
                  <a:gd name="T29" fmla="*/ 0 h 15"/>
                  <a:gd name="T30" fmla="*/ 0 w 26"/>
                  <a:gd name="T31" fmla="*/ 6 h 15"/>
                  <a:gd name="T32" fmla="*/ 18 w 26"/>
                  <a:gd name="T33" fmla="*/ 10 h 15"/>
                  <a:gd name="T34" fmla="*/ 18 w 26"/>
                  <a:gd name="T35" fmla="*/ 11 h 15"/>
                  <a:gd name="T36" fmla="*/ 16 w 26"/>
                  <a:gd name="T37" fmla="*/ 11 h 15"/>
                  <a:gd name="T38" fmla="*/ 13 w 26"/>
                  <a:gd name="T39" fmla="*/ 9 h 15"/>
                  <a:gd name="T40" fmla="*/ 13 w 26"/>
                  <a:gd name="T41" fmla="*/ 8 h 15"/>
                  <a:gd name="T42" fmla="*/ 15 w 26"/>
                  <a:gd name="T43" fmla="*/ 8 h 15"/>
                  <a:gd name="T44" fmla="*/ 18 w 26"/>
                  <a:gd name="T45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15">
                    <a:moveTo>
                      <a:pt x="0" y="6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5" y="8"/>
                      <a:pt x="7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4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0" y="6"/>
                    </a:lnTo>
                    <a:close/>
                    <a:moveTo>
                      <a:pt x="18" y="10"/>
                    </a:moveTo>
                    <a:cubicBezTo>
                      <a:pt x="18" y="10"/>
                      <a:pt x="18" y="10"/>
                      <a:pt x="18" y="11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8"/>
                      <a:pt x="15" y="8"/>
                      <a:pt x="15" y="8"/>
                    </a:cubicBez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1" name="Freeform 60">
                <a:extLst>
                  <a:ext uri="{FF2B5EF4-FFF2-40B4-BE49-F238E27FC236}">
                    <a16:creationId xmlns:a16="http://schemas.microsoft.com/office/drawing/2014/main" id="{D830D4C8-033D-4804-935B-05208BEAE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6478588"/>
                <a:ext cx="146050" cy="77788"/>
              </a:xfrm>
              <a:custGeom>
                <a:avLst/>
                <a:gdLst>
                  <a:gd name="T0" fmla="*/ 26 w 53"/>
                  <a:gd name="T1" fmla="*/ 0 h 28"/>
                  <a:gd name="T2" fmla="*/ 9 w 53"/>
                  <a:gd name="T3" fmla="*/ 5 h 28"/>
                  <a:gd name="T4" fmla="*/ 9 w 53"/>
                  <a:gd name="T5" fmla="*/ 24 h 28"/>
                  <a:gd name="T6" fmla="*/ 26 w 53"/>
                  <a:gd name="T7" fmla="*/ 28 h 28"/>
                  <a:gd name="T8" fmla="*/ 43 w 53"/>
                  <a:gd name="T9" fmla="*/ 24 h 28"/>
                  <a:gd name="T10" fmla="*/ 43 w 53"/>
                  <a:gd name="T11" fmla="*/ 5 h 28"/>
                  <a:gd name="T12" fmla="*/ 26 w 5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8">
                    <a:moveTo>
                      <a:pt x="26" y="0"/>
                    </a:moveTo>
                    <a:cubicBezTo>
                      <a:pt x="20" y="0"/>
                      <a:pt x="14" y="2"/>
                      <a:pt x="9" y="5"/>
                    </a:cubicBezTo>
                    <a:cubicBezTo>
                      <a:pt x="0" y="10"/>
                      <a:pt x="0" y="19"/>
                      <a:pt x="9" y="24"/>
                    </a:cubicBezTo>
                    <a:cubicBezTo>
                      <a:pt x="14" y="27"/>
                      <a:pt x="20" y="28"/>
                      <a:pt x="26" y="28"/>
                    </a:cubicBezTo>
                    <a:cubicBezTo>
                      <a:pt x="33" y="28"/>
                      <a:pt x="39" y="27"/>
                      <a:pt x="43" y="24"/>
                    </a:cubicBezTo>
                    <a:cubicBezTo>
                      <a:pt x="53" y="19"/>
                      <a:pt x="53" y="10"/>
                      <a:pt x="43" y="5"/>
                    </a:cubicBezTo>
                    <a:cubicBezTo>
                      <a:pt x="39" y="2"/>
                      <a:pt x="33" y="0"/>
                      <a:pt x="26" y="0"/>
                    </a:cubicBezTo>
                  </a:path>
                </a:pathLst>
              </a:custGeom>
              <a:solidFill>
                <a:srgbClr val="4261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2" name="Freeform 61">
                <a:extLst>
                  <a:ext uri="{FF2B5EF4-FFF2-40B4-BE49-F238E27FC236}">
                    <a16:creationId xmlns:a16="http://schemas.microsoft.com/office/drawing/2014/main" id="{E42D4E75-11DB-450B-97A5-9BDFA13DA6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5288" y="6500813"/>
                <a:ext cx="68263" cy="39688"/>
              </a:xfrm>
              <a:custGeom>
                <a:avLst/>
                <a:gdLst>
                  <a:gd name="T0" fmla="*/ 10 w 25"/>
                  <a:gd name="T1" fmla="*/ 6 h 14"/>
                  <a:gd name="T2" fmla="*/ 10 w 25"/>
                  <a:gd name="T3" fmla="*/ 8 h 14"/>
                  <a:gd name="T4" fmla="*/ 14 w 25"/>
                  <a:gd name="T5" fmla="*/ 8 h 14"/>
                  <a:gd name="T6" fmla="*/ 14 w 25"/>
                  <a:gd name="T7" fmla="*/ 6 h 14"/>
                  <a:gd name="T8" fmla="*/ 10 w 25"/>
                  <a:gd name="T9" fmla="*/ 6 h 14"/>
                  <a:gd name="T10" fmla="*/ 14 w 25"/>
                  <a:gd name="T11" fmla="*/ 1 h 14"/>
                  <a:gd name="T12" fmla="*/ 12 w 25"/>
                  <a:gd name="T13" fmla="*/ 2 h 14"/>
                  <a:gd name="T14" fmla="*/ 11 w 25"/>
                  <a:gd name="T15" fmla="*/ 2 h 14"/>
                  <a:gd name="T16" fmla="*/ 9 w 25"/>
                  <a:gd name="T17" fmla="*/ 1 h 14"/>
                  <a:gd name="T18" fmla="*/ 8 w 25"/>
                  <a:gd name="T19" fmla="*/ 1 h 14"/>
                  <a:gd name="T20" fmla="*/ 3 w 25"/>
                  <a:gd name="T21" fmla="*/ 4 h 14"/>
                  <a:gd name="T22" fmla="*/ 2 w 25"/>
                  <a:gd name="T23" fmla="*/ 5 h 14"/>
                  <a:gd name="T24" fmla="*/ 3 w 25"/>
                  <a:gd name="T25" fmla="*/ 6 h 14"/>
                  <a:gd name="T26" fmla="*/ 3 w 25"/>
                  <a:gd name="T27" fmla="*/ 7 h 14"/>
                  <a:gd name="T28" fmla="*/ 1 w 25"/>
                  <a:gd name="T29" fmla="*/ 8 h 14"/>
                  <a:gd name="T30" fmla="*/ 1 w 25"/>
                  <a:gd name="T31" fmla="*/ 10 h 14"/>
                  <a:gd name="T32" fmla="*/ 8 w 25"/>
                  <a:gd name="T33" fmla="*/ 14 h 14"/>
                  <a:gd name="T34" fmla="*/ 11 w 25"/>
                  <a:gd name="T35" fmla="*/ 14 h 14"/>
                  <a:gd name="T36" fmla="*/ 24 w 25"/>
                  <a:gd name="T37" fmla="*/ 6 h 14"/>
                  <a:gd name="T38" fmla="*/ 24 w 25"/>
                  <a:gd name="T39" fmla="*/ 5 h 14"/>
                  <a:gd name="T40" fmla="*/ 17 w 25"/>
                  <a:gd name="T41" fmla="*/ 1 h 14"/>
                  <a:gd name="T42" fmla="*/ 14 w 25"/>
                  <a:gd name="T43" fmla="*/ 1 h 14"/>
                  <a:gd name="T44" fmla="*/ 16 w 25"/>
                  <a:gd name="T45" fmla="*/ 9 h 14"/>
                  <a:gd name="T46" fmla="*/ 8 w 25"/>
                  <a:gd name="T47" fmla="*/ 9 h 14"/>
                  <a:gd name="T48" fmla="*/ 8 w 25"/>
                  <a:gd name="T49" fmla="*/ 5 h 14"/>
                  <a:gd name="T50" fmla="*/ 16 w 25"/>
                  <a:gd name="T51" fmla="*/ 5 h 14"/>
                  <a:gd name="T52" fmla="*/ 16 w 25"/>
                  <a:gd name="T53" fmla="*/ 9 h 14"/>
                  <a:gd name="T54" fmla="*/ 16 w 25"/>
                  <a:gd name="T55" fmla="*/ 2 h 14"/>
                  <a:gd name="T56" fmla="*/ 15 w 25"/>
                  <a:gd name="T57" fmla="*/ 2 h 14"/>
                  <a:gd name="T58" fmla="*/ 15 w 25"/>
                  <a:gd name="T59" fmla="*/ 2 h 14"/>
                  <a:gd name="T60" fmla="*/ 16 w 25"/>
                  <a:gd name="T6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" h="14">
                    <a:moveTo>
                      <a:pt x="10" y="6"/>
                    </a:moveTo>
                    <a:cubicBezTo>
                      <a:pt x="9" y="6"/>
                      <a:pt x="9" y="7"/>
                      <a:pt x="10" y="8"/>
                    </a:cubicBezTo>
                    <a:cubicBezTo>
                      <a:pt x="11" y="9"/>
                      <a:pt x="13" y="9"/>
                      <a:pt x="14" y="8"/>
                    </a:cubicBezTo>
                    <a:cubicBezTo>
                      <a:pt x="16" y="7"/>
                      <a:pt x="16" y="6"/>
                      <a:pt x="14" y="6"/>
                    </a:cubicBezTo>
                    <a:cubicBezTo>
                      <a:pt x="13" y="5"/>
                      <a:pt x="11" y="5"/>
                      <a:pt x="10" y="6"/>
                    </a:cubicBezTo>
                    <a:close/>
                    <a:moveTo>
                      <a:pt x="14" y="1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4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4" y="0"/>
                      <a:pt x="14" y="1"/>
                    </a:cubicBezTo>
                    <a:close/>
                    <a:moveTo>
                      <a:pt x="16" y="9"/>
                    </a:moveTo>
                    <a:cubicBezTo>
                      <a:pt x="14" y="10"/>
                      <a:pt x="10" y="10"/>
                      <a:pt x="8" y="9"/>
                    </a:cubicBezTo>
                    <a:cubicBezTo>
                      <a:pt x="6" y="8"/>
                      <a:pt x="6" y="6"/>
                      <a:pt x="8" y="5"/>
                    </a:cubicBezTo>
                    <a:cubicBezTo>
                      <a:pt x="10" y="3"/>
                      <a:pt x="14" y="3"/>
                      <a:pt x="16" y="5"/>
                    </a:cubicBezTo>
                    <a:cubicBezTo>
                      <a:pt x="18" y="6"/>
                      <a:pt x="18" y="8"/>
                      <a:pt x="16" y="9"/>
                    </a:cubicBezTo>
                    <a:close/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3" name="Freeform 62">
                <a:extLst>
                  <a:ext uri="{FF2B5EF4-FFF2-40B4-BE49-F238E27FC236}">
                    <a16:creationId xmlns:a16="http://schemas.microsoft.com/office/drawing/2014/main" id="{3B52D8D8-D197-42AB-868E-C98E2BD0E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1963" y="5735638"/>
                <a:ext cx="15875" cy="11113"/>
              </a:xfrm>
              <a:custGeom>
                <a:avLst/>
                <a:gdLst>
                  <a:gd name="T0" fmla="*/ 10 w 10"/>
                  <a:gd name="T1" fmla="*/ 5 h 7"/>
                  <a:gd name="T2" fmla="*/ 10 w 10"/>
                  <a:gd name="T3" fmla="*/ 5 h 7"/>
                  <a:gd name="T4" fmla="*/ 8 w 10"/>
                  <a:gd name="T5" fmla="*/ 7 h 7"/>
                  <a:gd name="T6" fmla="*/ 8 w 10"/>
                  <a:gd name="T7" fmla="*/ 7 h 7"/>
                  <a:gd name="T8" fmla="*/ 0 w 10"/>
                  <a:gd name="T9" fmla="*/ 2 h 7"/>
                  <a:gd name="T10" fmla="*/ 0 w 10"/>
                  <a:gd name="T11" fmla="*/ 0 h 7"/>
                  <a:gd name="T12" fmla="*/ 1 w 10"/>
                  <a:gd name="T13" fmla="*/ 0 h 7"/>
                  <a:gd name="T14" fmla="*/ 1 w 10"/>
                  <a:gd name="T15" fmla="*/ 0 h 7"/>
                  <a:gd name="T16" fmla="*/ 10 w 10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10" y="5"/>
                    </a:moveTo>
                    <a:lnTo>
                      <a:pt x="10" y="5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4" name="Freeform 63">
                <a:extLst>
                  <a:ext uri="{FF2B5EF4-FFF2-40B4-BE49-F238E27FC236}">
                    <a16:creationId xmlns:a16="http://schemas.microsoft.com/office/drawing/2014/main" id="{4D87B196-8390-4E75-94A9-AC1488E3F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8788" y="5740400"/>
                <a:ext cx="14288" cy="9525"/>
              </a:xfrm>
              <a:custGeom>
                <a:avLst/>
                <a:gdLst>
                  <a:gd name="T0" fmla="*/ 9 w 9"/>
                  <a:gd name="T1" fmla="*/ 4 h 6"/>
                  <a:gd name="T2" fmla="*/ 9 w 9"/>
                  <a:gd name="T3" fmla="*/ 6 h 6"/>
                  <a:gd name="T4" fmla="*/ 7 w 9"/>
                  <a:gd name="T5" fmla="*/ 6 h 6"/>
                  <a:gd name="T6" fmla="*/ 7 w 9"/>
                  <a:gd name="T7" fmla="*/ 6 h 6"/>
                  <a:gd name="T8" fmla="*/ 0 w 9"/>
                  <a:gd name="T9" fmla="*/ 2 h 6"/>
                  <a:gd name="T10" fmla="*/ 0 w 9"/>
                  <a:gd name="T11" fmla="*/ 2 h 6"/>
                  <a:gd name="T12" fmla="*/ 2 w 9"/>
                  <a:gd name="T13" fmla="*/ 0 h 6"/>
                  <a:gd name="T14" fmla="*/ 2 w 9"/>
                  <a:gd name="T15" fmla="*/ 0 h 6"/>
                  <a:gd name="T16" fmla="*/ 9 w 9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9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5" name="Freeform 64">
                <a:extLst>
                  <a:ext uri="{FF2B5EF4-FFF2-40B4-BE49-F238E27FC236}">
                    <a16:creationId xmlns:a16="http://schemas.microsoft.com/office/drawing/2014/main" id="{BE7D42F6-1C31-48FE-A722-26D385687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5613" y="5746750"/>
                <a:ext cx="11113" cy="4763"/>
              </a:xfrm>
              <a:custGeom>
                <a:avLst/>
                <a:gdLst>
                  <a:gd name="T0" fmla="*/ 7 w 7"/>
                  <a:gd name="T1" fmla="*/ 3 h 3"/>
                  <a:gd name="T2" fmla="*/ 7 w 7"/>
                  <a:gd name="T3" fmla="*/ 3 h 3"/>
                  <a:gd name="T4" fmla="*/ 5 w 7"/>
                  <a:gd name="T5" fmla="*/ 3 h 3"/>
                  <a:gd name="T6" fmla="*/ 4 w 7"/>
                  <a:gd name="T7" fmla="*/ 3 h 3"/>
                  <a:gd name="T8" fmla="*/ 0 w 7"/>
                  <a:gd name="T9" fmla="*/ 2 h 3"/>
                  <a:gd name="T10" fmla="*/ 0 w 7"/>
                  <a:gd name="T11" fmla="*/ 2 h 3"/>
                  <a:gd name="T12" fmla="*/ 0 w 7"/>
                  <a:gd name="T13" fmla="*/ 0 h 3"/>
                  <a:gd name="T14" fmla="*/ 2 w 7"/>
                  <a:gd name="T15" fmla="*/ 0 h 3"/>
                  <a:gd name="T16" fmla="*/ 7 w 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7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6" name="Freeform 65">
                <a:extLst>
                  <a:ext uri="{FF2B5EF4-FFF2-40B4-BE49-F238E27FC236}">
                    <a16:creationId xmlns:a16="http://schemas.microsoft.com/office/drawing/2014/main" id="{6BE6ABD3-6746-43AC-9CFB-14F048A8D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0850" y="5751513"/>
                <a:ext cx="7938" cy="6350"/>
              </a:xfrm>
              <a:custGeom>
                <a:avLst/>
                <a:gdLst>
                  <a:gd name="T0" fmla="*/ 5 w 5"/>
                  <a:gd name="T1" fmla="*/ 2 h 4"/>
                  <a:gd name="T2" fmla="*/ 5 w 5"/>
                  <a:gd name="T3" fmla="*/ 2 h 4"/>
                  <a:gd name="T4" fmla="*/ 5 w 5"/>
                  <a:gd name="T5" fmla="*/ 4 h 4"/>
                  <a:gd name="T6" fmla="*/ 3 w 5"/>
                  <a:gd name="T7" fmla="*/ 4 h 4"/>
                  <a:gd name="T8" fmla="*/ 0 w 5"/>
                  <a:gd name="T9" fmla="*/ 2 h 4"/>
                  <a:gd name="T10" fmla="*/ 0 w 5"/>
                  <a:gd name="T11" fmla="*/ 0 h 4"/>
                  <a:gd name="T12" fmla="*/ 1 w 5"/>
                  <a:gd name="T13" fmla="*/ 0 h 4"/>
                  <a:gd name="T14" fmla="*/ 3 w 5"/>
                  <a:gd name="T15" fmla="*/ 0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7" name="Freeform 66">
                <a:extLst>
                  <a:ext uri="{FF2B5EF4-FFF2-40B4-BE49-F238E27FC236}">
                    <a16:creationId xmlns:a16="http://schemas.microsoft.com/office/drawing/2014/main" id="{812DE3BE-6F8A-4A9B-98B1-5FB8BF0AD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4663" y="5721350"/>
                <a:ext cx="22225" cy="11113"/>
              </a:xfrm>
              <a:custGeom>
                <a:avLst/>
                <a:gdLst>
                  <a:gd name="T0" fmla="*/ 2 w 8"/>
                  <a:gd name="T1" fmla="*/ 4 h 4"/>
                  <a:gd name="T2" fmla="*/ 0 w 8"/>
                  <a:gd name="T3" fmla="*/ 4 h 4"/>
                  <a:gd name="T4" fmla="*/ 8 w 8"/>
                  <a:gd name="T5" fmla="*/ 0 h 4"/>
                  <a:gd name="T6" fmla="*/ 8 w 8"/>
                  <a:gd name="T7" fmla="*/ 1 h 4"/>
                  <a:gd name="T8" fmla="*/ 4 w 8"/>
                  <a:gd name="T9" fmla="*/ 2 h 4"/>
                  <a:gd name="T10" fmla="*/ 2 w 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2" y="4"/>
                      <a:pt x="1" y="4"/>
                      <a:pt x="0" y="4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1"/>
                      <a:pt x="5" y="1"/>
                      <a:pt x="4" y="2"/>
                    </a:cubicBezTo>
                    <a:cubicBezTo>
                      <a:pt x="3" y="2"/>
                      <a:pt x="2" y="3"/>
                      <a:pt x="2" y="4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8" name="Freeform 67">
                <a:extLst>
                  <a:ext uri="{FF2B5EF4-FFF2-40B4-BE49-F238E27FC236}">
                    <a16:creationId xmlns:a16="http://schemas.microsoft.com/office/drawing/2014/main" id="{6A3EECF3-8270-475D-91E0-A9B22B5AF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8" y="5724525"/>
                <a:ext cx="12700" cy="7938"/>
              </a:xfrm>
              <a:custGeom>
                <a:avLst/>
                <a:gdLst>
                  <a:gd name="T0" fmla="*/ 2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1 h 3"/>
                  <a:gd name="T8" fmla="*/ 2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59" name="Freeform 68">
                <a:extLst>
                  <a:ext uri="{FF2B5EF4-FFF2-40B4-BE49-F238E27FC236}">
                    <a16:creationId xmlns:a16="http://schemas.microsoft.com/office/drawing/2014/main" id="{AB643506-92E6-44C7-BB6C-C4BA6491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5" y="5729288"/>
                <a:ext cx="4763" cy="3175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60" name="Freeform 69">
                <a:extLst>
                  <a:ext uri="{FF2B5EF4-FFF2-40B4-BE49-F238E27FC236}">
                    <a16:creationId xmlns:a16="http://schemas.microsoft.com/office/drawing/2014/main" id="{796131A5-A953-44CE-9982-9E7E3A416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5697538"/>
                <a:ext cx="44450" cy="23813"/>
              </a:xfrm>
              <a:custGeom>
                <a:avLst/>
                <a:gdLst>
                  <a:gd name="T0" fmla="*/ 5 w 16"/>
                  <a:gd name="T1" fmla="*/ 9 h 9"/>
                  <a:gd name="T2" fmla="*/ 4 w 16"/>
                  <a:gd name="T3" fmla="*/ 8 h 9"/>
                  <a:gd name="T4" fmla="*/ 1 w 16"/>
                  <a:gd name="T5" fmla="*/ 7 h 9"/>
                  <a:gd name="T6" fmla="*/ 1 w 16"/>
                  <a:gd name="T7" fmla="*/ 6 h 9"/>
                  <a:gd name="T8" fmla="*/ 10 w 16"/>
                  <a:gd name="T9" fmla="*/ 1 h 9"/>
                  <a:gd name="T10" fmla="*/ 10 w 16"/>
                  <a:gd name="T11" fmla="*/ 0 h 9"/>
                  <a:gd name="T12" fmla="*/ 11 w 16"/>
                  <a:gd name="T13" fmla="*/ 1 h 9"/>
                  <a:gd name="T14" fmla="*/ 14 w 16"/>
                  <a:gd name="T15" fmla="*/ 3 h 9"/>
                  <a:gd name="T16" fmla="*/ 14 w 16"/>
                  <a:gd name="T17" fmla="*/ 3 h 9"/>
                  <a:gd name="T18" fmla="*/ 6 w 16"/>
                  <a:gd name="T19" fmla="*/ 8 h 9"/>
                  <a:gd name="T20" fmla="*/ 5 w 16"/>
                  <a:gd name="T21" fmla="*/ 9 h 9"/>
                  <a:gd name="T22" fmla="*/ 10 w 16"/>
                  <a:gd name="T23" fmla="*/ 0 h 9"/>
                  <a:gd name="T24" fmla="*/ 9 w 16"/>
                  <a:gd name="T25" fmla="*/ 0 h 9"/>
                  <a:gd name="T26" fmla="*/ 0 w 16"/>
                  <a:gd name="T27" fmla="*/ 5 h 9"/>
                  <a:gd name="T28" fmla="*/ 0 w 16"/>
                  <a:gd name="T29" fmla="*/ 7 h 9"/>
                  <a:gd name="T30" fmla="*/ 4 w 16"/>
                  <a:gd name="T31" fmla="*/ 9 h 9"/>
                  <a:gd name="T32" fmla="*/ 5 w 16"/>
                  <a:gd name="T33" fmla="*/ 9 h 9"/>
                  <a:gd name="T34" fmla="*/ 6 w 16"/>
                  <a:gd name="T35" fmla="*/ 9 h 9"/>
                  <a:gd name="T36" fmla="*/ 15 w 16"/>
                  <a:gd name="T37" fmla="*/ 4 h 9"/>
                  <a:gd name="T38" fmla="*/ 15 w 16"/>
                  <a:gd name="T39" fmla="*/ 2 h 9"/>
                  <a:gd name="T40" fmla="*/ 12 w 16"/>
                  <a:gd name="T41" fmla="*/ 0 h 9"/>
                  <a:gd name="T42" fmla="*/ 10 w 16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9">
                    <a:moveTo>
                      <a:pt x="5" y="9"/>
                    </a:moveTo>
                    <a:cubicBezTo>
                      <a:pt x="5" y="9"/>
                      <a:pt x="4" y="9"/>
                      <a:pt x="4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1" y="0"/>
                      <a:pt x="11" y="1"/>
                      <a:pt x="11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5" y="9"/>
                    </a:cubicBezTo>
                    <a:moveTo>
                      <a:pt x="10" y="0"/>
                    </a:moveTo>
                    <a:cubicBezTo>
                      <a:pt x="10" y="0"/>
                      <a:pt x="9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</a:path>
                </a:pathLst>
              </a:custGeom>
              <a:solidFill>
                <a:srgbClr val="8EA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61" name="Freeform 70">
                <a:extLst>
                  <a:ext uri="{FF2B5EF4-FFF2-40B4-BE49-F238E27FC236}">
                    <a16:creationId xmlns:a16="http://schemas.microsoft.com/office/drawing/2014/main" id="{DB0DB94D-F108-4D3F-BD97-3345C3D9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825" y="5699125"/>
                <a:ext cx="36513" cy="19050"/>
              </a:xfrm>
              <a:custGeom>
                <a:avLst/>
                <a:gdLst>
                  <a:gd name="T0" fmla="*/ 23 w 23"/>
                  <a:gd name="T1" fmla="*/ 4 h 12"/>
                  <a:gd name="T2" fmla="*/ 23 w 23"/>
                  <a:gd name="T3" fmla="*/ 4 h 12"/>
                  <a:gd name="T4" fmla="*/ 7 w 23"/>
                  <a:gd name="T5" fmla="*/ 12 h 12"/>
                  <a:gd name="T6" fmla="*/ 7 w 23"/>
                  <a:gd name="T7" fmla="*/ 12 h 12"/>
                  <a:gd name="T8" fmla="*/ 0 w 23"/>
                  <a:gd name="T9" fmla="*/ 9 h 12"/>
                  <a:gd name="T10" fmla="*/ 0 w 23"/>
                  <a:gd name="T11" fmla="*/ 9 h 12"/>
                  <a:gd name="T12" fmla="*/ 16 w 23"/>
                  <a:gd name="T13" fmla="*/ 0 h 12"/>
                  <a:gd name="T14" fmla="*/ 18 w 23"/>
                  <a:gd name="T15" fmla="*/ 0 h 12"/>
                  <a:gd name="T16" fmla="*/ 23 w 23"/>
                  <a:gd name="T1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2">
                    <a:moveTo>
                      <a:pt x="23" y="4"/>
                    </a:moveTo>
                    <a:lnTo>
                      <a:pt x="23" y="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62" name="Freeform 71">
                <a:extLst>
                  <a:ext uri="{FF2B5EF4-FFF2-40B4-BE49-F238E27FC236}">
                    <a16:creationId xmlns:a16="http://schemas.microsoft.com/office/drawing/2014/main" id="{9EAE482E-71F0-4026-AD66-1C9EB9D8B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163" y="5697538"/>
                <a:ext cx="6350" cy="1588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CFC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63" name="Freeform 72">
                <a:extLst>
                  <a:ext uri="{FF2B5EF4-FFF2-40B4-BE49-F238E27FC236}">
                    <a16:creationId xmlns:a16="http://schemas.microsoft.com/office/drawing/2014/main" id="{9BB5C460-7622-4C3B-82F2-2E7C650E7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2275" y="6750050"/>
                <a:ext cx="134938" cy="92075"/>
              </a:xfrm>
              <a:custGeom>
                <a:avLst/>
                <a:gdLst>
                  <a:gd name="T0" fmla="*/ 49 w 49"/>
                  <a:gd name="T1" fmla="*/ 14 h 33"/>
                  <a:gd name="T2" fmla="*/ 25 w 49"/>
                  <a:gd name="T3" fmla="*/ 0 h 33"/>
                  <a:gd name="T4" fmla="*/ 25 w 49"/>
                  <a:gd name="T5" fmla="*/ 0 h 33"/>
                  <a:gd name="T6" fmla="*/ 25 w 49"/>
                  <a:gd name="T7" fmla="*/ 0 h 33"/>
                  <a:gd name="T8" fmla="*/ 25 w 49"/>
                  <a:gd name="T9" fmla="*/ 0 h 33"/>
                  <a:gd name="T10" fmla="*/ 23 w 49"/>
                  <a:gd name="T11" fmla="*/ 0 h 33"/>
                  <a:gd name="T12" fmla="*/ 4 w 49"/>
                  <a:gd name="T13" fmla="*/ 11 h 33"/>
                  <a:gd name="T14" fmla="*/ 0 w 49"/>
                  <a:gd name="T15" fmla="*/ 18 h 33"/>
                  <a:gd name="T16" fmla="*/ 1 w 49"/>
                  <a:gd name="T17" fmla="*/ 20 h 33"/>
                  <a:gd name="T18" fmla="*/ 1 w 49"/>
                  <a:gd name="T19" fmla="*/ 20 h 33"/>
                  <a:gd name="T20" fmla="*/ 1 w 49"/>
                  <a:gd name="T21" fmla="*/ 20 h 33"/>
                  <a:gd name="T22" fmla="*/ 1 w 49"/>
                  <a:gd name="T23" fmla="*/ 20 h 33"/>
                  <a:gd name="T24" fmla="*/ 24 w 49"/>
                  <a:gd name="T25" fmla="*/ 33 h 33"/>
                  <a:gd name="T26" fmla="*/ 49 w 49"/>
                  <a:gd name="T27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33">
                    <a:moveTo>
                      <a:pt x="49" y="14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3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2" y="12"/>
                      <a:pt x="0" y="15"/>
                      <a:pt x="0" y="18"/>
                    </a:cubicBezTo>
                    <a:cubicBezTo>
                      <a:pt x="0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4" y="33"/>
                      <a:pt x="24" y="33"/>
                      <a:pt x="24" y="33"/>
                    </a:cubicBezTo>
                    <a:lnTo>
                      <a:pt x="49" y="14"/>
                    </a:ln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364" name="Freeform 73">
                <a:extLst>
                  <a:ext uri="{FF2B5EF4-FFF2-40B4-BE49-F238E27FC236}">
                    <a16:creationId xmlns:a16="http://schemas.microsoft.com/office/drawing/2014/main" id="{B5B5669F-0BA2-4396-BCF9-E6CC8638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5775" y="6783388"/>
                <a:ext cx="71438" cy="63500"/>
              </a:xfrm>
              <a:custGeom>
                <a:avLst/>
                <a:gdLst>
                  <a:gd name="T0" fmla="*/ 23 w 26"/>
                  <a:gd name="T1" fmla="*/ 11 h 23"/>
                  <a:gd name="T2" fmla="*/ 4 w 26"/>
                  <a:gd name="T3" fmla="*/ 22 h 23"/>
                  <a:gd name="T4" fmla="*/ 0 w 26"/>
                  <a:gd name="T5" fmla="*/ 19 h 23"/>
                  <a:gd name="T6" fmla="*/ 4 w 26"/>
                  <a:gd name="T7" fmla="*/ 13 h 23"/>
                  <a:gd name="T8" fmla="*/ 23 w 26"/>
                  <a:gd name="T9" fmla="*/ 2 h 23"/>
                  <a:gd name="T10" fmla="*/ 26 w 26"/>
                  <a:gd name="T11" fmla="*/ 4 h 23"/>
                  <a:gd name="T12" fmla="*/ 23 w 26"/>
                  <a:gd name="T13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3">
                    <a:moveTo>
                      <a:pt x="23" y="11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3"/>
                      <a:pt x="0" y="22"/>
                      <a:pt x="0" y="19"/>
                    </a:cubicBezTo>
                    <a:cubicBezTo>
                      <a:pt x="0" y="17"/>
                      <a:pt x="2" y="14"/>
                      <a:pt x="4" y="1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0"/>
                      <a:pt x="26" y="2"/>
                      <a:pt x="26" y="4"/>
                    </a:cubicBezTo>
                    <a:cubicBezTo>
                      <a:pt x="26" y="7"/>
                      <a:pt x="24" y="9"/>
                      <a:pt x="23" y="11"/>
                    </a:cubicBezTo>
                    <a:close/>
                  </a:path>
                </a:pathLst>
              </a:custGeom>
              <a:solidFill>
                <a:srgbClr val="025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7A9E70ED-B071-4FB0-A894-A8172D44BA5A}"/>
                </a:ext>
              </a:extLst>
            </p:cNvPr>
            <p:cNvGrpSpPr/>
            <p:nvPr/>
          </p:nvGrpSpPr>
          <p:grpSpPr>
            <a:xfrm>
              <a:off x="2921033" y="3412309"/>
              <a:ext cx="1123950" cy="1559124"/>
              <a:chOff x="3321050" y="4143375"/>
              <a:chExt cx="2997200" cy="4157663"/>
            </a:xfrm>
          </p:grpSpPr>
          <p:sp>
            <p:nvSpPr>
              <p:cNvPr id="294" name="Freeform 75">
                <a:extLst>
                  <a:ext uri="{FF2B5EF4-FFF2-40B4-BE49-F238E27FC236}">
                    <a16:creationId xmlns:a16="http://schemas.microsoft.com/office/drawing/2014/main" id="{B71890FD-ED07-42F9-BF50-92D28A894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050" y="4143375"/>
                <a:ext cx="2955925" cy="4157663"/>
              </a:xfrm>
              <a:custGeom>
                <a:avLst/>
                <a:gdLst>
                  <a:gd name="T0" fmla="*/ 1071 w 1071"/>
                  <a:gd name="T1" fmla="*/ 50 h 1504"/>
                  <a:gd name="T2" fmla="*/ 1071 w 1071"/>
                  <a:gd name="T3" fmla="*/ 886 h 1504"/>
                  <a:gd name="T4" fmla="*/ 23 w 1071"/>
                  <a:gd name="T5" fmla="*/ 1491 h 1504"/>
                  <a:gd name="T6" fmla="*/ 15 w 1071"/>
                  <a:gd name="T7" fmla="*/ 1495 h 1504"/>
                  <a:gd name="T8" fmla="*/ 0 w 1071"/>
                  <a:gd name="T9" fmla="*/ 1504 h 1504"/>
                  <a:gd name="T10" fmla="*/ 0 w 1071"/>
                  <a:gd name="T11" fmla="*/ 663 h 1504"/>
                  <a:gd name="T12" fmla="*/ 62 w 1071"/>
                  <a:gd name="T13" fmla="*/ 556 h 1504"/>
                  <a:gd name="T14" fmla="*/ 266 w 1071"/>
                  <a:gd name="T15" fmla="*/ 438 h 1504"/>
                  <a:gd name="T16" fmla="*/ 779 w 1071"/>
                  <a:gd name="T17" fmla="*/ 142 h 1504"/>
                  <a:gd name="T18" fmla="*/ 1004 w 1071"/>
                  <a:gd name="T19" fmla="*/ 12 h 1504"/>
                  <a:gd name="T20" fmla="*/ 1060 w 1071"/>
                  <a:gd name="T21" fmla="*/ 22 h 1504"/>
                  <a:gd name="T22" fmla="*/ 1071 w 1071"/>
                  <a:gd name="T23" fmla="*/ 50 h 1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1" h="1504">
                    <a:moveTo>
                      <a:pt x="1071" y="50"/>
                    </a:moveTo>
                    <a:cubicBezTo>
                      <a:pt x="1071" y="886"/>
                      <a:pt x="1071" y="886"/>
                      <a:pt x="1071" y="886"/>
                    </a:cubicBezTo>
                    <a:cubicBezTo>
                      <a:pt x="23" y="1491"/>
                      <a:pt x="23" y="1491"/>
                      <a:pt x="23" y="1491"/>
                    </a:cubicBezTo>
                    <a:cubicBezTo>
                      <a:pt x="15" y="1495"/>
                      <a:pt x="15" y="1495"/>
                      <a:pt x="15" y="1495"/>
                    </a:cubicBezTo>
                    <a:cubicBezTo>
                      <a:pt x="0" y="1504"/>
                      <a:pt x="0" y="1504"/>
                      <a:pt x="0" y="1504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19"/>
                      <a:pt x="23" y="578"/>
                      <a:pt x="62" y="556"/>
                    </a:cubicBezTo>
                    <a:cubicBezTo>
                      <a:pt x="266" y="438"/>
                      <a:pt x="266" y="438"/>
                      <a:pt x="266" y="438"/>
                    </a:cubicBezTo>
                    <a:cubicBezTo>
                      <a:pt x="779" y="142"/>
                      <a:pt x="779" y="142"/>
                      <a:pt x="779" y="142"/>
                    </a:cubicBezTo>
                    <a:cubicBezTo>
                      <a:pt x="1004" y="12"/>
                      <a:pt x="1004" y="12"/>
                      <a:pt x="1004" y="12"/>
                    </a:cubicBezTo>
                    <a:cubicBezTo>
                      <a:pt x="1024" y="0"/>
                      <a:pt x="1047" y="6"/>
                      <a:pt x="1060" y="22"/>
                    </a:cubicBezTo>
                    <a:cubicBezTo>
                      <a:pt x="1067" y="29"/>
                      <a:pt x="1071" y="39"/>
                      <a:pt x="1071" y="50"/>
                    </a:cubicBez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5" name="Freeform 78">
                <a:extLst>
                  <a:ext uri="{FF2B5EF4-FFF2-40B4-BE49-F238E27FC236}">
                    <a16:creationId xmlns:a16="http://schemas.microsoft.com/office/drawing/2014/main" id="{B5231D2D-20E2-466B-8EC3-3C602873F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4162425"/>
                <a:ext cx="2955925" cy="4090988"/>
              </a:xfrm>
              <a:custGeom>
                <a:avLst/>
                <a:gdLst>
                  <a:gd name="T0" fmla="*/ 1005 w 1071"/>
                  <a:gd name="T1" fmla="*/ 17 h 1480"/>
                  <a:gd name="T2" fmla="*/ 62 w 1071"/>
                  <a:gd name="T3" fmla="*/ 561 h 1480"/>
                  <a:gd name="T4" fmla="*/ 0 w 1071"/>
                  <a:gd name="T5" fmla="*/ 668 h 1480"/>
                  <a:gd name="T6" fmla="*/ 0 w 1071"/>
                  <a:gd name="T7" fmla="*/ 1480 h 1480"/>
                  <a:gd name="T8" fmla="*/ 1071 w 1071"/>
                  <a:gd name="T9" fmla="*/ 862 h 1480"/>
                  <a:gd name="T10" fmla="*/ 1071 w 1071"/>
                  <a:gd name="T11" fmla="*/ 55 h 1480"/>
                  <a:gd name="T12" fmla="*/ 1005 w 1071"/>
                  <a:gd name="T13" fmla="*/ 17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1" h="1480">
                    <a:moveTo>
                      <a:pt x="1005" y="17"/>
                    </a:moveTo>
                    <a:cubicBezTo>
                      <a:pt x="62" y="561"/>
                      <a:pt x="62" y="561"/>
                      <a:pt x="62" y="561"/>
                    </a:cubicBezTo>
                    <a:cubicBezTo>
                      <a:pt x="24" y="583"/>
                      <a:pt x="0" y="624"/>
                      <a:pt x="0" y="668"/>
                    </a:cubicBezTo>
                    <a:cubicBezTo>
                      <a:pt x="0" y="1480"/>
                      <a:pt x="0" y="1480"/>
                      <a:pt x="0" y="1480"/>
                    </a:cubicBezTo>
                    <a:cubicBezTo>
                      <a:pt x="1071" y="862"/>
                      <a:pt x="1071" y="862"/>
                      <a:pt x="1071" y="862"/>
                    </a:cubicBezTo>
                    <a:cubicBezTo>
                      <a:pt x="1071" y="55"/>
                      <a:pt x="1071" y="55"/>
                      <a:pt x="1071" y="55"/>
                    </a:cubicBezTo>
                    <a:cubicBezTo>
                      <a:pt x="1071" y="21"/>
                      <a:pt x="1034" y="0"/>
                      <a:pt x="1005" y="17"/>
                    </a:cubicBez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6" name="Freeform 79">
                <a:extLst>
                  <a:ext uri="{FF2B5EF4-FFF2-40B4-BE49-F238E27FC236}">
                    <a16:creationId xmlns:a16="http://schemas.microsoft.com/office/drawing/2014/main" id="{C32D88B8-D0B9-4410-9783-A560B3151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538" y="4371975"/>
                <a:ext cx="2633663" cy="3582988"/>
              </a:xfrm>
              <a:custGeom>
                <a:avLst/>
                <a:gdLst>
                  <a:gd name="T0" fmla="*/ 1659 w 1659"/>
                  <a:gd name="T1" fmla="*/ 0 h 2257"/>
                  <a:gd name="T2" fmla="*/ 0 w 1659"/>
                  <a:gd name="T3" fmla="*/ 953 h 2257"/>
                  <a:gd name="T4" fmla="*/ 0 w 1659"/>
                  <a:gd name="T5" fmla="*/ 2257 h 2257"/>
                  <a:gd name="T6" fmla="*/ 1659 w 1659"/>
                  <a:gd name="T7" fmla="*/ 1305 h 2257"/>
                  <a:gd name="T8" fmla="*/ 1659 w 1659"/>
                  <a:gd name="T9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9" h="2257">
                    <a:moveTo>
                      <a:pt x="1659" y="0"/>
                    </a:moveTo>
                    <a:lnTo>
                      <a:pt x="0" y="953"/>
                    </a:lnTo>
                    <a:lnTo>
                      <a:pt x="0" y="2257"/>
                    </a:lnTo>
                    <a:lnTo>
                      <a:pt x="1659" y="1305"/>
                    </a:lnTo>
                    <a:lnTo>
                      <a:pt x="1659" y="0"/>
                    </a:ln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450B97C-92D0-4081-9FF4-A907A8762A69}"/>
                </a:ext>
              </a:extLst>
            </p:cNvPr>
            <p:cNvGrpSpPr/>
            <p:nvPr/>
          </p:nvGrpSpPr>
          <p:grpSpPr>
            <a:xfrm>
              <a:off x="2936511" y="4313018"/>
              <a:ext cx="1853208" cy="1137642"/>
              <a:chOff x="3362325" y="6545263"/>
              <a:chExt cx="4941888" cy="3033713"/>
            </a:xfrm>
          </p:grpSpPr>
          <p:sp>
            <p:nvSpPr>
              <p:cNvPr id="210" name="Freeform 74">
                <a:extLst>
                  <a:ext uri="{FF2B5EF4-FFF2-40B4-BE49-F238E27FC236}">
                    <a16:creationId xmlns:a16="http://schemas.microsoft.com/office/drawing/2014/main" id="{48A0924C-33FA-4BE3-8FEB-3B5B288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6681788"/>
                <a:ext cx="4941888" cy="2897188"/>
              </a:xfrm>
              <a:custGeom>
                <a:avLst/>
                <a:gdLst>
                  <a:gd name="T0" fmla="*/ 1791 w 1791"/>
                  <a:gd name="T1" fmla="*/ 449 h 1048"/>
                  <a:gd name="T2" fmla="*/ 1791 w 1791"/>
                  <a:gd name="T3" fmla="*/ 449 h 1048"/>
                  <a:gd name="T4" fmla="*/ 1789 w 1791"/>
                  <a:gd name="T5" fmla="*/ 462 h 1048"/>
                  <a:gd name="T6" fmla="*/ 1760 w 1791"/>
                  <a:gd name="T7" fmla="*/ 502 h 1048"/>
                  <a:gd name="T8" fmla="*/ 870 w 1791"/>
                  <a:gd name="T9" fmla="*/ 1016 h 1048"/>
                  <a:gd name="T10" fmla="*/ 690 w 1791"/>
                  <a:gd name="T11" fmla="*/ 1016 h 1048"/>
                  <a:gd name="T12" fmla="*/ 23 w 1791"/>
                  <a:gd name="T13" fmla="*/ 631 h 1048"/>
                  <a:gd name="T14" fmla="*/ 0 w 1791"/>
                  <a:gd name="T15" fmla="*/ 618 h 1048"/>
                  <a:gd name="T16" fmla="*/ 1071 w 1791"/>
                  <a:gd name="T17" fmla="*/ 0 h 1048"/>
                  <a:gd name="T18" fmla="*/ 1760 w 1791"/>
                  <a:gd name="T19" fmla="*/ 397 h 1048"/>
                  <a:gd name="T20" fmla="*/ 1791 w 1791"/>
                  <a:gd name="T21" fmla="*/ 44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91" h="1048">
                    <a:moveTo>
                      <a:pt x="1791" y="449"/>
                    </a:moveTo>
                    <a:cubicBezTo>
                      <a:pt x="1791" y="449"/>
                      <a:pt x="1791" y="449"/>
                      <a:pt x="1791" y="449"/>
                    </a:cubicBezTo>
                    <a:cubicBezTo>
                      <a:pt x="1791" y="454"/>
                      <a:pt x="1790" y="458"/>
                      <a:pt x="1789" y="462"/>
                    </a:cubicBezTo>
                    <a:cubicBezTo>
                      <a:pt x="1786" y="478"/>
                      <a:pt x="1776" y="493"/>
                      <a:pt x="1760" y="502"/>
                    </a:cubicBezTo>
                    <a:cubicBezTo>
                      <a:pt x="870" y="1016"/>
                      <a:pt x="870" y="1016"/>
                      <a:pt x="870" y="1016"/>
                    </a:cubicBezTo>
                    <a:cubicBezTo>
                      <a:pt x="815" y="1048"/>
                      <a:pt x="746" y="1048"/>
                      <a:pt x="690" y="1016"/>
                    </a:cubicBezTo>
                    <a:cubicBezTo>
                      <a:pt x="23" y="631"/>
                      <a:pt x="23" y="631"/>
                      <a:pt x="23" y="631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1071" y="0"/>
                      <a:pt x="1071" y="0"/>
                      <a:pt x="1071" y="0"/>
                    </a:cubicBezTo>
                    <a:cubicBezTo>
                      <a:pt x="1760" y="397"/>
                      <a:pt x="1760" y="397"/>
                      <a:pt x="1760" y="397"/>
                    </a:cubicBezTo>
                    <a:cubicBezTo>
                      <a:pt x="1780" y="408"/>
                      <a:pt x="1791" y="429"/>
                      <a:pt x="1791" y="449"/>
                    </a:cubicBez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1" name="Freeform 76">
                <a:extLst>
                  <a:ext uri="{FF2B5EF4-FFF2-40B4-BE49-F238E27FC236}">
                    <a16:creationId xmlns:a16="http://schemas.microsoft.com/office/drawing/2014/main" id="{3F2A5F20-7159-45BB-8EFD-71232CD5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6545263"/>
                <a:ext cx="4941888" cy="2897188"/>
              </a:xfrm>
              <a:custGeom>
                <a:avLst/>
                <a:gdLst>
                  <a:gd name="T0" fmla="*/ 1791 w 1791"/>
                  <a:gd name="T1" fmla="*/ 449 h 1048"/>
                  <a:gd name="T2" fmla="*/ 1791 w 1791"/>
                  <a:gd name="T3" fmla="*/ 449 h 1048"/>
                  <a:gd name="T4" fmla="*/ 1789 w 1791"/>
                  <a:gd name="T5" fmla="*/ 462 h 1048"/>
                  <a:gd name="T6" fmla="*/ 1760 w 1791"/>
                  <a:gd name="T7" fmla="*/ 502 h 1048"/>
                  <a:gd name="T8" fmla="*/ 870 w 1791"/>
                  <a:gd name="T9" fmla="*/ 1015 h 1048"/>
                  <a:gd name="T10" fmla="*/ 690 w 1791"/>
                  <a:gd name="T11" fmla="*/ 1015 h 1048"/>
                  <a:gd name="T12" fmla="*/ 23 w 1791"/>
                  <a:gd name="T13" fmla="*/ 631 h 1048"/>
                  <a:gd name="T14" fmla="*/ 0 w 1791"/>
                  <a:gd name="T15" fmla="*/ 618 h 1048"/>
                  <a:gd name="T16" fmla="*/ 1071 w 1791"/>
                  <a:gd name="T17" fmla="*/ 0 h 1048"/>
                  <a:gd name="T18" fmla="*/ 1760 w 1791"/>
                  <a:gd name="T19" fmla="*/ 397 h 1048"/>
                  <a:gd name="T20" fmla="*/ 1791 w 1791"/>
                  <a:gd name="T21" fmla="*/ 44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91" h="1048">
                    <a:moveTo>
                      <a:pt x="1791" y="449"/>
                    </a:moveTo>
                    <a:cubicBezTo>
                      <a:pt x="1791" y="449"/>
                      <a:pt x="1791" y="449"/>
                      <a:pt x="1791" y="449"/>
                    </a:cubicBezTo>
                    <a:cubicBezTo>
                      <a:pt x="1791" y="453"/>
                      <a:pt x="1790" y="458"/>
                      <a:pt x="1789" y="462"/>
                    </a:cubicBezTo>
                    <a:cubicBezTo>
                      <a:pt x="1786" y="478"/>
                      <a:pt x="1776" y="492"/>
                      <a:pt x="1760" y="502"/>
                    </a:cubicBezTo>
                    <a:cubicBezTo>
                      <a:pt x="870" y="1015"/>
                      <a:pt x="870" y="1015"/>
                      <a:pt x="870" y="1015"/>
                    </a:cubicBezTo>
                    <a:cubicBezTo>
                      <a:pt x="815" y="1048"/>
                      <a:pt x="746" y="1048"/>
                      <a:pt x="690" y="1015"/>
                    </a:cubicBezTo>
                    <a:cubicBezTo>
                      <a:pt x="23" y="631"/>
                      <a:pt x="23" y="631"/>
                      <a:pt x="23" y="631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1071" y="0"/>
                      <a:pt x="1071" y="0"/>
                      <a:pt x="1071" y="0"/>
                    </a:cubicBezTo>
                    <a:cubicBezTo>
                      <a:pt x="1760" y="397"/>
                      <a:pt x="1760" y="397"/>
                      <a:pt x="1760" y="397"/>
                    </a:cubicBezTo>
                    <a:cubicBezTo>
                      <a:pt x="1780" y="408"/>
                      <a:pt x="1791" y="428"/>
                      <a:pt x="1791" y="449"/>
                    </a:cubicBezTo>
                    <a:close/>
                  </a:path>
                </a:pathLst>
              </a:custGeom>
              <a:solidFill>
                <a:srgbClr val="4579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2" name="Freeform 77">
                <a:extLst>
                  <a:ext uri="{FF2B5EF4-FFF2-40B4-BE49-F238E27FC236}">
                    <a16:creationId xmlns:a16="http://schemas.microsoft.com/office/drawing/2014/main" id="{24A8D3D3-934E-47ED-93A3-B2AF096B3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4750" y="6723063"/>
                <a:ext cx="3702050" cy="2178050"/>
              </a:xfrm>
              <a:custGeom>
                <a:avLst/>
                <a:gdLst>
                  <a:gd name="T0" fmla="*/ 1325 w 1341"/>
                  <a:gd name="T1" fmla="*/ 258 h 788"/>
                  <a:gd name="T2" fmla="*/ 419 w 1341"/>
                  <a:gd name="T3" fmla="*/ 781 h 788"/>
                  <a:gd name="T4" fmla="*/ 378 w 1341"/>
                  <a:gd name="T5" fmla="*/ 781 h 788"/>
                  <a:gd name="T6" fmla="*/ 15 w 1341"/>
                  <a:gd name="T7" fmla="*/ 571 h 788"/>
                  <a:gd name="T8" fmla="*/ 15 w 1341"/>
                  <a:gd name="T9" fmla="*/ 533 h 788"/>
                  <a:gd name="T10" fmla="*/ 924 w 1341"/>
                  <a:gd name="T11" fmla="*/ 7 h 788"/>
                  <a:gd name="T12" fmla="*/ 965 w 1341"/>
                  <a:gd name="T13" fmla="*/ 7 h 788"/>
                  <a:gd name="T14" fmla="*/ 1325 w 1341"/>
                  <a:gd name="T15" fmla="*/ 215 h 788"/>
                  <a:gd name="T16" fmla="*/ 1325 w 1341"/>
                  <a:gd name="T17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1" h="788">
                    <a:moveTo>
                      <a:pt x="1325" y="258"/>
                    </a:moveTo>
                    <a:cubicBezTo>
                      <a:pt x="419" y="781"/>
                      <a:pt x="419" y="781"/>
                      <a:pt x="419" y="781"/>
                    </a:cubicBezTo>
                    <a:cubicBezTo>
                      <a:pt x="406" y="788"/>
                      <a:pt x="391" y="788"/>
                      <a:pt x="378" y="781"/>
                    </a:cubicBezTo>
                    <a:cubicBezTo>
                      <a:pt x="15" y="571"/>
                      <a:pt x="15" y="571"/>
                      <a:pt x="15" y="571"/>
                    </a:cubicBezTo>
                    <a:cubicBezTo>
                      <a:pt x="0" y="562"/>
                      <a:pt x="0" y="541"/>
                      <a:pt x="15" y="533"/>
                    </a:cubicBezTo>
                    <a:cubicBezTo>
                      <a:pt x="924" y="7"/>
                      <a:pt x="924" y="7"/>
                      <a:pt x="924" y="7"/>
                    </a:cubicBezTo>
                    <a:cubicBezTo>
                      <a:pt x="937" y="0"/>
                      <a:pt x="952" y="0"/>
                      <a:pt x="965" y="7"/>
                    </a:cubicBezTo>
                    <a:cubicBezTo>
                      <a:pt x="1325" y="215"/>
                      <a:pt x="1325" y="215"/>
                      <a:pt x="1325" y="215"/>
                    </a:cubicBezTo>
                    <a:cubicBezTo>
                      <a:pt x="1341" y="225"/>
                      <a:pt x="1341" y="248"/>
                      <a:pt x="1325" y="258"/>
                    </a:cubicBez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3" name="Freeform 80">
                <a:extLst>
                  <a:ext uri="{FF2B5EF4-FFF2-40B4-BE49-F238E27FC236}">
                    <a16:creationId xmlns:a16="http://schemas.microsoft.com/office/drawing/2014/main" id="{B2B6D70C-5652-420C-91BF-0C43AB00B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7786688"/>
                <a:ext cx="998538" cy="577850"/>
              </a:xfrm>
              <a:custGeom>
                <a:avLst/>
                <a:gdLst>
                  <a:gd name="T0" fmla="*/ 358 w 362"/>
                  <a:gd name="T1" fmla="*/ 30 h 209"/>
                  <a:gd name="T2" fmla="*/ 358 w 362"/>
                  <a:gd name="T3" fmla="*/ 39 h 209"/>
                  <a:gd name="T4" fmla="*/ 68 w 362"/>
                  <a:gd name="T5" fmla="*/ 206 h 209"/>
                  <a:gd name="T6" fmla="*/ 52 w 362"/>
                  <a:gd name="T7" fmla="*/ 206 h 209"/>
                  <a:gd name="T8" fmla="*/ 5 w 362"/>
                  <a:gd name="T9" fmla="*/ 179 h 209"/>
                  <a:gd name="T10" fmla="*/ 5 w 362"/>
                  <a:gd name="T11" fmla="*/ 170 h 209"/>
                  <a:gd name="T12" fmla="*/ 295 w 362"/>
                  <a:gd name="T13" fmla="*/ 2 h 209"/>
                  <a:gd name="T14" fmla="*/ 310 w 362"/>
                  <a:gd name="T15" fmla="*/ 2 h 209"/>
                  <a:gd name="T16" fmla="*/ 358 w 362"/>
                  <a:gd name="T17" fmla="*/ 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" h="209">
                    <a:moveTo>
                      <a:pt x="358" y="30"/>
                    </a:moveTo>
                    <a:cubicBezTo>
                      <a:pt x="362" y="32"/>
                      <a:pt x="362" y="36"/>
                      <a:pt x="358" y="39"/>
                    </a:cubicBezTo>
                    <a:cubicBezTo>
                      <a:pt x="68" y="206"/>
                      <a:pt x="68" y="206"/>
                      <a:pt x="68" y="206"/>
                    </a:cubicBezTo>
                    <a:cubicBezTo>
                      <a:pt x="63" y="209"/>
                      <a:pt x="56" y="209"/>
                      <a:pt x="52" y="206"/>
                    </a:cubicBezTo>
                    <a:cubicBezTo>
                      <a:pt x="5" y="179"/>
                      <a:pt x="5" y="179"/>
                      <a:pt x="5" y="179"/>
                    </a:cubicBezTo>
                    <a:cubicBezTo>
                      <a:pt x="0" y="176"/>
                      <a:pt x="0" y="172"/>
                      <a:pt x="5" y="170"/>
                    </a:cubicBezTo>
                    <a:cubicBezTo>
                      <a:pt x="295" y="2"/>
                      <a:pt x="295" y="2"/>
                      <a:pt x="295" y="2"/>
                    </a:cubicBezTo>
                    <a:cubicBezTo>
                      <a:pt x="299" y="0"/>
                      <a:pt x="306" y="0"/>
                      <a:pt x="310" y="2"/>
                    </a:cubicBezTo>
                    <a:lnTo>
                      <a:pt x="358" y="30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4" name="Freeform 81">
                <a:extLst>
                  <a:ext uri="{FF2B5EF4-FFF2-40B4-BE49-F238E27FC236}">
                    <a16:creationId xmlns:a16="http://schemas.microsoft.com/office/drawing/2014/main" id="{56F812B8-AFEE-40C8-A97F-7650667D4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1288" y="7067550"/>
                <a:ext cx="417513" cy="241300"/>
              </a:xfrm>
              <a:custGeom>
                <a:avLst/>
                <a:gdLst>
                  <a:gd name="T0" fmla="*/ 44 w 151"/>
                  <a:gd name="T1" fmla="*/ 85 h 87"/>
                  <a:gd name="T2" fmla="*/ 58 w 151"/>
                  <a:gd name="T3" fmla="*/ 85 h 87"/>
                  <a:gd name="T4" fmla="*/ 147 w 151"/>
                  <a:gd name="T5" fmla="*/ 34 h 87"/>
                  <a:gd name="T6" fmla="*/ 147 w 151"/>
                  <a:gd name="T7" fmla="*/ 26 h 87"/>
                  <a:gd name="T8" fmla="*/ 106 w 151"/>
                  <a:gd name="T9" fmla="*/ 2 h 87"/>
                  <a:gd name="T10" fmla="*/ 93 w 151"/>
                  <a:gd name="T11" fmla="*/ 2 h 87"/>
                  <a:gd name="T12" fmla="*/ 3 w 151"/>
                  <a:gd name="T13" fmla="*/ 54 h 87"/>
                  <a:gd name="T14" fmla="*/ 3 w 151"/>
                  <a:gd name="T15" fmla="*/ 61 h 87"/>
                  <a:gd name="T16" fmla="*/ 44 w 151"/>
                  <a:gd name="T17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87">
                    <a:moveTo>
                      <a:pt x="44" y="85"/>
                    </a:moveTo>
                    <a:cubicBezTo>
                      <a:pt x="48" y="87"/>
                      <a:pt x="54" y="87"/>
                      <a:pt x="58" y="85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51" y="31"/>
                      <a:pt x="151" y="28"/>
                      <a:pt x="147" y="26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2" y="0"/>
                      <a:pt x="96" y="0"/>
                      <a:pt x="93" y="2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0" y="56"/>
                      <a:pt x="0" y="59"/>
                      <a:pt x="3" y="61"/>
                    </a:cubicBezTo>
                    <a:lnTo>
                      <a:pt x="44" y="8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5" name="Freeform 82">
                <a:extLst>
                  <a:ext uri="{FF2B5EF4-FFF2-40B4-BE49-F238E27FC236}">
                    <a16:creationId xmlns:a16="http://schemas.microsoft.com/office/drawing/2014/main" id="{5EC73D1D-87B2-49C5-8124-D49A3D91D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088" y="8285163"/>
                <a:ext cx="352425" cy="203200"/>
              </a:xfrm>
              <a:custGeom>
                <a:avLst/>
                <a:gdLst>
                  <a:gd name="T0" fmla="*/ 4 w 128"/>
                  <a:gd name="T1" fmla="*/ 44 h 74"/>
                  <a:gd name="T2" fmla="*/ 4 w 128"/>
                  <a:gd name="T3" fmla="*/ 35 h 74"/>
                  <a:gd name="T4" fmla="*/ 61 w 128"/>
                  <a:gd name="T5" fmla="*/ 3 h 74"/>
                  <a:gd name="T6" fmla="*/ 76 w 128"/>
                  <a:gd name="T7" fmla="*/ 3 h 74"/>
                  <a:gd name="T8" fmla="*/ 124 w 128"/>
                  <a:gd name="T9" fmla="*/ 30 h 74"/>
                  <a:gd name="T10" fmla="*/ 124 w 128"/>
                  <a:gd name="T11" fmla="*/ 39 h 74"/>
                  <a:gd name="T12" fmla="*/ 67 w 128"/>
                  <a:gd name="T13" fmla="*/ 71 h 74"/>
                  <a:gd name="T14" fmla="*/ 52 w 128"/>
                  <a:gd name="T15" fmla="*/ 71 h 74"/>
                  <a:gd name="T16" fmla="*/ 4 w 128"/>
                  <a:gd name="T17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4">
                    <a:moveTo>
                      <a:pt x="4" y="44"/>
                    </a:moveTo>
                    <a:cubicBezTo>
                      <a:pt x="0" y="42"/>
                      <a:pt x="0" y="38"/>
                      <a:pt x="4" y="35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5" y="0"/>
                      <a:pt x="72" y="0"/>
                      <a:pt x="76" y="3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8" y="32"/>
                      <a:pt x="128" y="36"/>
                      <a:pt x="124" y="39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3" y="74"/>
                      <a:pt x="56" y="74"/>
                      <a:pt x="52" y="71"/>
                    </a:cubicBezTo>
                    <a:lnTo>
                      <a:pt x="4" y="4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6" name="Freeform 83">
                <a:extLst>
                  <a:ext uri="{FF2B5EF4-FFF2-40B4-BE49-F238E27FC236}">
                    <a16:creationId xmlns:a16="http://schemas.microsoft.com/office/drawing/2014/main" id="{A7F1FB34-729C-4AB5-9C2A-58139E98B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38" y="8408988"/>
                <a:ext cx="309563" cy="179388"/>
              </a:xfrm>
              <a:custGeom>
                <a:avLst/>
                <a:gdLst>
                  <a:gd name="T0" fmla="*/ 4 w 112"/>
                  <a:gd name="T1" fmla="*/ 35 h 65"/>
                  <a:gd name="T2" fmla="*/ 4 w 112"/>
                  <a:gd name="T3" fmla="*/ 26 h 65"/>
                  <a:gd name="T4" fmla="*/ 44 w 112"/>
                  <a:gd name="T5" fmla="*/ 3 h 65"/>
                  <a:gd name="T6" fmla="*/ 60 w 112"/>
                  <a:gd name="T7" fmla="*/ 3 h 65"/>
                  <a:gd name="T8" fmla="*/ 107 w 112"/>
                  <a:gd name="T9" fmla="*/ 30 h 65"/>
                  <a:gd name="T10" fmla="*/ 107 w 112"/>
                  <a:gd name="T11" fmla="*/ 39 h 65"/>
                  <a:gd name="T12" fmla="*/ 67 w 112"/>
                  <a:gd name="T13" fmla="*/ 62 h 65"/>
                  <a:gd name="T14" fmla="*/ 51 w 112"/>
                  <a:gd name="T15" fmla="*/ 62 h 65"/>
                  <a:gd name="T16" fmla="*/ 4 w 112"/>
                  <a:gd name="T1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5">
                    <a:moveTo>
                      <a:pt x="4" y="35"/>
                    </a:moveTo>
                    <a:cubicBezTo>
                      <a:pt x="0" y="33"/>
                      <a:pt x="0" y="28"/>
                      <a:pt x="4" y="26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9" y="0"/>
                      <a:pt x="56" y="0"/>
                      <a:pt x="60" y="3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12" y="32"/>
                      <a:pt x="112" y="37"/>
                      <a:pt x="107" y="39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3" y="65"/>
                      <a:pt x="56" y="65"/>
                      <a:pt x="51" y="62"/>
                    </a:cubicBezTo>
                    <a:lnTo>
                      <a:pt x="4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7" name="Freeform 84">
                <a:extLst>
                  <a:ext uri="{FF2B5EF4-FFF2-40B4-BE49-F238E27FC236}">
                    <a16:creationId xmlns:a16="http://schemas.microsoft.com/office/drawing/2014/main" id="{0BC64005-723C-41DC-8D16-D6B4500FA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1413" y="7662863"/>
                <a:ext cx="352425" cy="204788"/>
              </a:xfrm>
              <a:custGeom>
                <a:avLst/>
                <a:gdLst>
                  <a:gd name="T0" fmla="*/ 4 w 128"/>
                  <a:gd name="T1" fmla="*/ 44 h 74"/>
                  <a:gd name="T2" fmla="*/ 4 w 128"/>
                  <a:gd name="T3" fmla="*/ 35 h 74"/>
                  <a:gd name="T4" fmla="*/ 60 w 128"/>
                  <a:gd name="T5" fmla="*/ 3 h 74"/>
                  <a:gd name="T6" fmla="*/ 76 w 128"/>
                  <a:gd name="T7" fmla="*/ 3 h 74"/>
                  <a:gd name="T8" fmla="*/ 123 w 128"/>
                  <a:gd name="T9" fmla="*/ 30 h 74"/>
                  <a:gd name="T10" fmla="*/ 123 w 128"/>
                  <a:gd name="T11" fmla="*/ 39 h 74"/>
                  <a:gd name="T12" fmla="*/ 67 w 128"/>
                  <a:gd name="T13" fmla="*/ 71 h 74"/>
                  <a:gd name="T14" fmla="*/ 51 w 128"/>
                  <a:gd name="T15" fmla="*/ 71 h 74"/>
                  <a:gd name="T16" fmla="*/ 4 w 128"/>
                  <a:gd name="T17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4">
                    <a:moveTo>
                      <a:pt x="4" y="44"/>
                    </a:moveTo>
                    <a:cubicBezTo>
                      <a:pt x="0" y="42"/>
                      <a:pt x="0" y="38"/>
                      <a:pt x="4" y="35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5" y="0"/>
                      <a:pt x="72" y="0"/>
                      <a:pt x="76" y="3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8" y="32"/>
                      <a:pt x="128" y="36"/>
                      <a:pt x="123" y="39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3" y="74"/>
                      <a:pt x="56" y="74"/>
                      <a:pt x="51" y="71"/>
                    </a:cubicBezTo>
                    <a:lnTo>
                      <a:pt x="4" y="4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8" name="Freeform 85">
                <a:extLst>
                  <a:ext uri="{FF2B5EF4-FFF2-40B4-BE49-F238E27FC236}">
                    <a16:creationId xmlns:a16="http://schemas.microsoft.com/office/drawing/2014/main" id="{6F7B00A6-D614-4444-888D-C7EE9A74A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7313" y="7562850"/>
                <a:ext cx="307975" cy="177800"/>
              </a:xfrm>
              <a:custGeom>
                <a:avLst/>
                <a:gdLst>
                  <a:gd name="T0" fmla="*/ 5 w 112"/>
                  <a:gd name="T1" fmla="*/ 35 h 64"/>
                  <a:gd name="T2" fmla="*/ 5 w 112"/>
                  <a:gd name="T3" fmla="*/ 26 h 64"/>
                  <a:gd name="T4" fmla="*/ 45 w 112"/>
                  <a:gd name="T5" fmla="*/ 2 h 64"/>
                  <a:gd name="T6" fmla="*/ 61 w 112"/>
                  <a:gd name="T7" fmla="*/ 2 h 64"/>
                  <a:gd name="T8" fmla="*/ 108 w 112"/>
                  <a:gd name="T9" fmla="*/ 30 h 64"/>
                  <a:gd name="T10" fmla="*/ 108 w 112"/>
                  <a:gd name="T11" fmla="*/ 39 h 64"/>
                  <a:gd name="T12" fmla="*/ 68 w 112"/>
                  <a:gd name="T13" fmla="*/ 62 h 64"/>
                  <a:gd name="T14" fmla="*/ 52 w 112"/>
                  <a:gd name="T15" fmla="*/ 62 h 64"/>
                  <a:gd name="T16" fmla="*/ 5 w 112"/>
                  <a:gd name="T17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4">
                    <a:moveTo>
                      <a:pt x="5" y="35"/>
                    </a:moveTo>
                    <a:cubicBezTo>
                      <a:pt x="0" y="32"/>
                      <a:pt x="0" y="28"/>
                      <a:pt x="5" y="2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9" y="0"/>
                      <a:pt x="56" y="0"/>
                      <a:pt x="61" y="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12" y="32"/>
                      <a:pt x="112" y="36"/>
                      <a:pt x="108" y="39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3" y="64"/>
                      <a:pt x="56" y="64"/>
                      <a:pt x="52" y="62"/>
                    </a:cubicBezTo>
                    <a:lnTo>
                      <a:pt x="5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19" name="Freeform 86">
                <a:extLst>
                  <a:ext uri="{FF2B5EF4-FFF2-40B4-BE49-F238E27FC236}">
                    <a16:creationId xmlns:a16="http://schemas.microsoft.com/office/drawing/2014/main" id="{928E7074-A1B7-4421-A647-CDA9DACA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8509000"/>
                <a:ext cx="307975" cy="179388"/>
              </a:xfrm>
              <a:custGeom>
                <a:avLst/>
                <a:gdLst>
                  <a:gd name="T0" fmla="*/ 5 w 112"/>
                  <a:gd name="T1" fmla="*/ 35 h 65"/>
                  <a:gd name="T2" fmla="*/ 5 w 112"/>
                  <a:gd name="T3" fmla="*/ 26 h 65"/>
                  <a:gd name="T4" fmla="*/ 45 w 112"/>
                  <a:gd name="T5" fmla="*/ 3 h 65"/>
                  <a:gd name="T6" fmla="*/ 61 w 112"/>
                  <a:gd name="T7" fmla="*/ 3 h 65"/>
                  <a:gd name="T8" fmla="*/ 108 w 112"/>
                  <a:gd name="T9" fmla="*/ 30 h 65"/>
                  <a:gd name="T10" fmla="*/ 108 w 112"/>
                  <a:gd name="T11" fmla="*/ 39 h 65"/>
                  <a:gd name="T12" fmla="*/ 68 w 112"/>
                  <a:gd name="T13" fmla="*/ 62 h 65"/>
                  <a:gd name="T14" fmla="*/ 52 w 112"/>
                  <a:gd name="T15" fmla="*/ 62 h 65"/>
                  <a:gd name="T16" fmla="*/ 5 w 112"/>
                  <a:gd name="T1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5">
                    <a:moveTo>
                      <a:pt x="5" y="35"/>
                    </a:moveTo>
                    <a:cubicBezTo>
                      <a:pt x="0" y="33"/>
                      <a:pt x="0" y="28"/>
                      <a:pt x="5" y="26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9" y="0"/>
                      <a:pt x="57" y="0"/>
                      <a:pt x="61" y="3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12" y="32"/>
                      <a:pt x="112" y="37"/>
                      <a:pt x="108" y="39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3" y="65"/>
                      <a:pt x="56" y="65"/>
                      <a:pt x="52" y="62"/>
                    </a:cubicBezTo>
                    <a:lnTo>
                      <a:pt x="5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0" name="Freeform 87">
                <a:extLst>
                  <a:ext uri="{FF2B5EF4-FFF2-40B4-BE49-F238E27FC236}">
                    <a16:creationId xmlns:a16="http://schemas.microsoft.com/office/drawing/2014/main" id="{7B4BB4EB-8065-450D-879F-95E91C87A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8610600"/>
                <a:ext cx="309563" cy="177800"/>
              </a:xfrm>
              <a:custGeom>
                <a:avLst/>
                <a:gdLst>
                  <a:gd name="T0" fmla="*/ 5 w 112"/>
                  <a:gd name="T1" fmla="*/ 34 h 64"/>
                  <a:gd name="T2" fmla="*/ 5 w 112"/>
                  <a:gd name="T3" fmla="*/ 25 h 64"/>
                  <a:gd name="T4" fmla="*/ 45 w 112"/>
                  <a:gd name="T5" fmla="*/ 2 h 64"/>
                  <a:gd name="T6" fmla="*/ 61 w 112"/>
                  <a:gd name="T7" fmla="*/ 2 h 64"/>
                  <a:gd name="T8" fmla="*/ 108 w 112"/>
                  <a:gd name="T9" fmla="*/ 29 h 64"/>
                  <a:gd name="T10" fmla="*/ 108 w 112"/>
                  <a:gd name="T11" fmla="*/ 38 h 64"/>
                  <a:gd name="T12" fmla="*/ 68 w 112"/>
                  <a:gd name="T13" fmla="*/ 62 h 64"/>
                  <a:gd name="T14" fmla="*/ 52 w 112"/>
                  <a:gd name="T15" fmla="*/ 62 h 64"/>
                  <a:gd name="T16" fmla="*/ 5 w 112"/>
                  <a:gd name="T17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64">
                    <a:moveTo>
                      <a:pt x="5" y="34"/>
                    </a:moveTo>
                    <a:cubicBezTo>
                      <a:pt x="0" y="32"/>
                      <a:pt x="0" y="28"/>
                      <a:pt x="5" y="2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9" y="0"/>
                      <a:pt x="57" y="0"/>
                      <a:pt x="61" y="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2" y="32"/>
                      <a:pt x="112" y="36"/>
                      <a:pt x="108" y="38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3" y="64"/>
                      <a:pt x="56" y="64"/>
                      <a:pt x="52" y="62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1" name="Freeform 88">
                <a:extLst>
                  <a:ext uri="{FF2B5EF4-FFF2-40B4-BE49-F238E27FC236}">
                    <a16:creationId xmlns:a16="http://schemas.microsoft.com/office/drawing/2014/main" id="{603D51F3-E9E2-4657-9D26-71CAFB621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875" y="8386763"/>
                <a:ext cx="501650" cy="290513"/>
              </a:xfrm>
              <a:custGeom>
                <a:avLst/>
                <a:gdLst>
                  <a:gd name="T0" fmla="*/ 45 w 182"/>
                  <a:gd name="T1" fmla="*/ 103 h 105"/>
                  <a:gd name="T2" fmla="*/ 58 w 182"/>
                  <a:gd name="T3" fmla="*/ 103 h 105"/>
                  <a:gd name="T4" fmla="*/ 179 w 182"/>
                  <a:gd name="T5" fmla="*/ 33 h 105"/>
                  <a:gd name="T6" fmla="*/ 179 w 182"/>
                  <a:gd name="T7" fmla="*/ 26 h 105"/>
                  <a:gd name="T8" fmla="*/ 137 w 182"/>
                  <a:gd name="T9" fmla="*/ 2 h 105"/>
                  <a:gd name="T10" fmla="*/ 124 w 182"/>
                  <a:gd name="T11" fmla="*/ 2 h 105"/>
                  <a:gd name="T12" fmla="*/ 4 w 182"/>
                  <a:gd name="T13" fmla="*/ 72 h 105"/>
                  <a:gd name="T14" fmla="*/ 4 w 182"/>
                  <a:gd name="T15" fmla="*/ 79 h 105"/>
                  <a:gd name="T16" fmla="*/ 45 w 182"/>
                  <a:gd name="T17" fmla="*/ 10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105">
                    <a:moveTo>
                      <a:pt x="45" y="103"/>
                    </a:moveTo>
                    <a:cubicBezTo>
                      <a:pt x="49" y="105"/>
                      <a:pt x="54" y="105"/>
                      <a:pt x="58" y="103"/>
                    </a:cubicBezTo>
                    <a:cubicBezTo>
                      <a:pt x="179" y="33"/>
                      <a:pt x="179" y="33"/>
                      <a:pt x="179" y="33"/>
                    </a:cubicBezTo>
                    <a:cubicBezTo>
                      <a:pt x="182" y="31"/>
                      <a:pt x="182" y="28"/>
                      <a:pt x="179" y="26"/>
                    </a:cubicBezTo>
                    <a:cubicBezTo>
                      <a:pt x="137" y="2"/>
                      <a:pt x="137" y="2"/>
                      <a:pt x="137" y="2"/>
                    </a:cubicBezTo>
                    <a:cubicBezTo>
                      <a:pt x="134" y="0"/>
                      <a:pt x="128" y="0"/>
                      <a:pt x="124" y="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0" y="74"/>
                      <a:pt x="0" y="77"/>
                      <a:pt x="4" y="79"/>
                    </a:cubicBezTo>
                    <a:lnTo>
                      <a:pt x="45" y="103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2" name="Freeform 89">
                <a:extLst>
                  <a:ext uri="{FF2B5EF4-FFF2-40B4-BE49-F238E27FC236}">
                    <a16:creationId xmlns:a16="http://schemas.microsoft.com/office/drawing/2014/main" id="{0067EA53-C593-45D2-BBE7-C2EB43DDC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9075" y="7167563"/>
                <a:ext cx="501650" cy="290513"/>
              </a:xfrm>
              <a:custGeom>
                <a:avLst/>
                <a:gdLst>
                  <a:gd name="T0" fmla="*/ 45 w 182"/>
                  <a:gd name="T1" fmla="*/ 103 h 105"/>
                  <a:gd name="T2" fmla="*/ 58 w 182"/>
                  <a:gd name="T3" fmla="*/ 103 h 105"/>
                  <a:gd name="T4" fmla="*/ 179 w 182"/>
                  <a:gd name="T5" fmla="*/ 33 h 105"/>
                  <a:gd name="T6" fmla="*/ 179 w 182"/>
                  <a:gd name="T7" fmla="*/ 26 h 105"/>
                  <a:gd name="T8" fmla="*/ 138 w 182"/>
                  <a:gd name="T9" fmla="*/ 2 h 105"/>
                  <a:gd name="T10" fmla="*/ 125 w 182"/>
                  <a:gd name="T11" fmla="*/ 2 h 105"/>
                  <a:gd name="T12" fmla="*/ 4 w 182"/>
                  <a:gd name="T13" fmla="*/ 72 h 105"/>
                  <a:gd name="T14" fmla="*/ 4 w 182"/>
                  <a:gd name="T15" fmla="*/ 79 h 105"/>
                  <a:gd name="T16" fmla="*/ 45 w 182"/>
                  <a:gd name="T17" fmla="*/ 10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105">
                    <a:moveTo>
                      <a:pt x="45" y="103"/>
                    </a:moveTo>
                    <a:cubicBezTo>
                      <a:pt x="49" y="105"/>
                      <a:pt x="55" y="105"/>
                      <a:pt x="58" y="103"/>
                    </a:cubicBezTo>
                    <a:cubicBezTo>
                      <a:pt x="179" y="33"/>
                      <a:pt x="179" y="33"/>
                      <a:pt x="179" y="33"/>
                    </a:cubicBezTo>
                    <a:cubicBezTo>
                      <a:pt x="182" y="31"/>
                      <a:pt x="182" y="28"/>
                      <a:pt x="179" y="26"/>
                    </a:cubicBezTo>
                    <a:cubicBezTo>
                      <a:pt x="138" y="2"/>
                      <a:pt x="138" y="2"/>
                      <a:pt x="138" y="2"/>
                    </a:cubicBezTo>
                    <a:cubicBezTo>
                      <a:pt x="134" y="0"/>
                      <a:pt x="128" y="0"/>
                      <a:pt x="125" y="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0" y="74"/>
                      <a:pt x="0" y="77"/>
                      <a:pt x="4" y="79"/>
                    </a:cubicBezTo>
                    <a:lnTo>
                      <a:pt x="45" y="103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3" name="Freeform 90">
                <a:extLst>
                  <a:ext uri="{FF2B5EF4-FFF2-40B4-BE49-F238E27FC236}">
                    <a16:creationId xmlns:a16="http://schemas.microsoft.com/office/drawing/2014/main" id="{ACAACE17-696E-49F9-B0F2-2F5AC6E03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813" y="8286750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4" name="Freeform 91">
                <a:extLst>
                  <a:ext uri="{FF2B5EF4-FFF2-40B4-BE49-F238E27FC236}">
                    <a16:creationId xmlns:a16="http://schemas.microsoft.com/office/drawing/2014/main" id="{767D6335-3DF9-4096-B577-83EC87116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2850" y="8188325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7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5" name="Freeform 92">
                <a:extLst>
                  <a:ext uri="{FF2B5EF4-FFF2-40B4-BE49-F238E27FC236}">
                    <a16:creationId xmlns:a16="http://schemas.microsoft.com/office/drawing/2014/main" id="{4CB88DE8-FE58-43DE-9EC8-A329EFF08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300" y="8088313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6" name="Freeform 93">
                <a:extLst>
                  <a:ext uri="{FF2B5EF4-FFF2-40B4-BE49-F238E27FC236}">
                    <a16:creationId xmlns:a16="http://schemas.microsoft.com/office/drawing/2014/main" id="{0AB4A961-BDC5-426F-8A0D-313BC1985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925" y="7988300"/>
                <a:ext cx="284163" cy="163513"/>
              </a:xfrm>
              <a:custGeom>
                <a:avLst/>
                <a:gdLst>
                  <a:gd name="T0" fmla="*/ 44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4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4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7" name="Freeform 94">
                <a:extLst>
                  <a:ext uri="{FF2B5EF4-FFF2-40B4-BE49-F238E27FC236}">
                    <a16:creationId xmlns:a16="http://schemas.microsoft.com/office/drawing/2014/main" id="{314656A2-B92D-48B4-BB3F-99C31B927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375" y="7889875"/>
                <a:ext cx="284163" cy="161925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8" name="Freeform 95">
                <a:extLst>
                  <a:ext uri="{FF2B5EF4-FFF2-40B4-BE49-F238E27FC236}">
                    <a16:creationId xmlns:a16="http://schemas.microsoft.com/office/drawing/2014/main" id="{13598314-8509-4D40-9062-68D7AA2A8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0238" y="7789863"/>
                <a:ext cx="284163" cy="165100"/>
              </a:xfrm>
              <a:custGeom>
                <a:avLst/>
                <a:gdLst>
                  <a:gd name="T0" fmla="*/ 45 w 103"/>
                  <a:gd name="T1" fmla="*/ 57 h 60"/>
                  <a:gd name="T2" fmla="*/ 58 w 103"/>
                  <a:gd name="T3" fmla="*/ 57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7"/>
                    </a:moveTo>
                    <a:cubicBezTo>
                      <a:pt x="49" y="60"/>
                      <a:pt x="55" y="60"/>
                      <a:pt x="58" y="57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29" name="Freeform 96">
                <a:extLst>
                  <a:ext uri="{FF2B5EF4-FFF2-40B4-BE49-F238E27FC236}">
                    <a16:creationId xmlns:a16="http://schemas.microsoft.com/office/drawing/2014/main" id="{CC5D7314-08BC-49AA-B9FD-A88C222CC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863" y="768985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0" name="Freeform 97">
                <a:extLst>
                  <a:ext uri="{FF2B5EF4-FFF2-40B4-BE49-F238E27FC236}">
                    <a16:creationId xmlns:a16="http://schemas.microsoft.com/office/drawing/2014/main" id="{5D28BA74-7C53-4EB3-91A4-A4ADE2784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800" y="739140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1" name="Freeform 98">
                <a:extLst>
                  <a:ext uri="{FF2B5EF4-FFF2-40B4-BE49-F238E27FC236}">
                    <a16:creationId xmlns:a16="http://schemas.microsoft.com/office/drawing/2014/main" id="{145599FB-D38B-41DA-B3EB-C0A0B17F6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350" y="7491413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2" name="Freeform 99">
                <a:extLst>
                  <a:ext uri="{FF2B5EF4-FFF2-40B4-BE49-F238E27FC236}">
                    <a16:creationId xmlns:a16="http://schemas.microsoft.com/office/drawing/2014/main" id="{4F6428C6-8986-4B12-8A82-DCBAD5832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313" y="758983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3" name="Freeform 100">
                <a:extLst>
                  <a:ext uri="{FF2B5EF4-FFF2-40B4-BE49-F238E27FC236}">
                    <a16:creationId xmlns:a16="http://schemas.microsoft.com/office/drawing/2014/main" id="{E309A8BB-5839-4455-8A66-857F0FBF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8" y="824230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4" name="Freeform 101">
                <a:extLst>
                  <a:ext uri="{FF2B5EF4-FFF2-40B4-BE49-F238E27FC236}">
                    <a16:creationId xmlns:a16="http://schemas.microsoft.com/office/drawing/2014/main" id="{601DFC14-7839-457D-B733-03FE3F514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814387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5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5" name="Freeform 102">
                <a:extLst>
                  <a:ext uri="{FF2B5EF4-FFF2-40B4-BE49-F238E27FC236}">
                    <a16:creationId xmlns:a16="http://schemas.microsoft.com/office/drawing/2014/main" id="{F795EA76-B735-4A95-B8CB-38DB12B1F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8043863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5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7"/>
                      <a:pt x="99" y="2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6" name="Freeform 103">
                <a:extLst>
                  <a:ext uri="{FF2B5EF4-FFF2-40B4-BE49-F238E27FC236}">
                    <a16:creationId xmlns:a16="http://schemas.microsoft.com/office/drawing/2014/main" id="{3CC99477-26DF-4383-A23C-D3DB906EF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0" y="7942263"/>
                <a:ext cx="280988" cy="165100"/>
              </a:xfrm>
              <a:custGeom>
                <a:avLst/>
                <a:gdLst>
                  <a:gd name="T0" fmla="*/ 44 w 102"/>
                  <a:gd name="T1" fmla="*/ 58 h 60"/>
                  <a:gd name="T2" fmla="*/ 57 w 102"/>
                  <a:gd name="T3" fmla="*/ 58 h 60"/>
                  <a:gd name="T4" fmla="*/ 99 w 102"/>
                  <a:gd name="T5" fmla="*/ 34 h 60"/>
                  <a:gd name="T6" fmla="*/ 99 w 102"/>
                  <a:gd name="T7" fmla="*/ 26 h 60"/>
                  <a:gd name="T8" fmla="*/ 58 w 102"/>
                  <a:gd name="T9" fmla="*/ 3 h 60"/>
                  <a:gd name="T10" fmla="*/ 45 w 102"/>
                  <a:gd name="T11" fmla="*/ 3 h 60"/>
                  <a:gd name="T12" fmla="*/ 3 w 102"/>
                  <a:gd name="T13" fmla="*/ 26 h 60"/>
                  <a:gd name="T14" fmla="*/ 3 w 102"/>
                  <a:gd name="T15" fmla="*/ 34 h 60"/>
                  <a:gd name="T16" fmla="*/ 44 w 102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2" y="32"/>
                      <a:pt x="102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4" y="0"/>
                      <a:pt x="48" y="0"/>
                      <a:pt x="45" y="3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7" name="Freeform 104">
                <a:extLst>
                  <a:ext uri="{FF2B5EF4-FFF2-40B4-BE49-F238E27FC236}">
                    <a16:creationId xmlns:a16="http://schemas.microsoft.com/office/drawing/2014/main" id="{0EB61DA7-E46A-4D87-8C31-7CA63538A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3200" y="7842250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8" name="Freeform 105">
                <a:extLst>
                  <a:ext uri="{FF2B5EF4-FFF2-40B4-BE49-F238E27FC236}">
                    <a16:creationId xmlns:a16="http://schemas.microsoft.com/office/drawing/2014/main" id="{5A81D666-FB9E-4CB0-BA99-4529CAA54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650" y="7742238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3 h 60"/>
                  <a:gd name="T10" fmla="*/ 45 w 103"/>
                  <a:gd name="T11" fmla="*/ 3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5" y="0"/>
                      <a:pt x="49" y="0"/>
                      <a:pt x="45" y="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9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39" name="Freeform 106">
                <a:extLst>
                  <a:ext uri="{FF2B5EF4-FFF2-40B4-BE49-F238E27FC236}">
                    <a16:creationId xmlns:a16="http://schemas.microsoft.com/office/drawing/2014/main" id="{606D623E-7DE4-4868-8991-FF1C2590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7688" y="7643813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0" name="Freeform 107">
                <a:extLst>
                  <a:ext uri="{FF2B5EF4-FFF2-40B4-BE49-F238E27FC236}">
                    <a16:creationId xmlns:a16="http://schemas.microsoft.com/office/drawing/2014/main" id="{1ACF7996-4479-470D-BAB5-FBD1FEFEE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138" y="7543800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2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1" name="Freeform 108">
                <a:extLst>
                  <a:ext uri="{FF2B5EF4-FFF2-40B4-BE49-F238E27FC236}">
                    <a16:creationId xmlns:a16="http://schemas.microsoft.com/office/drawing/2014/main" id="{999ED65F-A132-4E8D-80AD-E7F7A474B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175" y="7443788"/>
                <a:ext cx="285750" cy="166688"/>
              </a:xfrm>
              <a:custGeom>
                <a:avLst/>
                <a:gdLst>
                  <a:gd name="T0" fmla="*/ 44 w 103"/>
                  <a:gd name="T1" fmla="*/ 57 h 60"/>
                  <a:gd name="T2" fmla="*/ 58 w 103"/>
                  <a:gd name="T3" fmla="*/ 57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7"/>
                    </a:moveTo>
                    <a:cubicBezTo>
                      <a:pt x="48" y="60"/>
                      <a:pt x="54" y="60"/>
                      <a:pt x="58" y="57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2" name="Freeform 109">
                <a:extLst>
                  <a:ext uri="{FF2B5EF4-FFF2-40B4-BE49-F238E27FC236}">
                    <a16:creationId xmlns:a16="http://schemas.microsoft.com/office/drawing/2014/main" id="{84D74746-4E95-40AE-A54E-9AF8ECC4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3625" y="734377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3" name="Freeform 110">
                <a:extLst>
                  <a:ext uri="{FF2B5EF4-FFF2-40B4-BE49-F238E27FC236}">
                    <a16:creationId xmlns:a16="http://schemas.microsoft.com/office/drawing/2014/main" id="{6F7608CB-00A3-4274-B885-462CB86C7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0" y="724535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4" name="Freeform 111">
                <a:extLst>
                  <a:ext uri="{FF2B5EF4-FFF2-40B4-BE49-F238E27FC236}">
                    <a16:creationId xmlns:a16="http://schemas.microsoft.com/office/drawing/2014/main" id="{3D954D73-C78D-4145-B6F3-9A463397C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263" y="8170863"/>
                <a:ext cx="280988" cy="163513"/>
              </a:xfrm>
              <a:custGeom>
                <a:avLst/>
                <a:gdLst>
                  <a:gd name="T0" fmla="*/ 44 w 102"/>
                  <a:gd name="T1" fmla="*/ 57 h 59"/>
                  <a:gd name="T2" fmla="*/ 57 w 102"/>
                  <a:gd name="T3" fmla="*/ 57 h 59"/>
                  <a:gd name="T4" fmla="*/ 99 w 102"/>
                  <a:gd name="T5" fmla="*/ 33 h 59"/>
                  <a:gd name="T6" fmla="*/ 99 w 102"/>
                  <a:gd name="T7" fmla="*/ 25 h 59"/>
                  <a:gd name="T8" fmla="*/ 58 w 102"/>
                  <a:gd name="T9" fmla="*/ 2 h 59"/>
                  <a:gd name="T10" fmla="*/ 45 w 102"/>
                  <a:gd name="T11" fmla="*/ 2 h 59"/>
                  <a:gd name="T12" fmla="*/ 3 w 102"/>
                  <a:gd name="T13" fmla="*/ 26 h 59"/>
                  <a:gd name="T14" fmla="*/ 3 w 102"/>
                  <a:gd name="T15" fmla="*/ 33 h 59"/>
                  <a:gd name="T16" fmla="*/ 44 w 102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9">
                    <a:moveTo>
                      <a:pt x="44" y="57"/>
                    </a:moveTo>
                    <a:cubicBezTo>
                      <a:pt x="48" y="59"/>
                      <a:pt x="54" y="59"/>
                      <a:pt x="57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2" y="31"/>
                      <a:pt x="102" y="28"/>
                      <a:pt x="99" y="2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3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5" name="Freeform 112">
                <a:extLst>
                  <a:ext uri="{FF2B5EF4-FFF2-40B4-BE49-F238E27FC236}">
                    <a16:creationId xmlns:a16="http://schemas.microsoft.com/office/drawing/2014/main" id="{E8ED83EC-832B-4974-9815-216C7C3B0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713" y="8069263"/>
                <a:ext cx="284163" cy="165100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3 h 60"/>
                  <a:gd name="T10" fmla="*/ 45 w 103"/>
                  <a:gd name="T11" fmla="*/ 3 h 60"/>
                  <a:gd name="T12" fmla="*/ 4 w 103"/>
                  <a:gd name="T13" fmla="*/ 27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5" y="0"/>
                      <a:pt x="49" y="0"/>
                      <a:pt x="45" y="3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9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6" name="Freeform 113">
                <a:extLst>
                  <a:ext uri="{FF2B5EF4-FFF2-40B4-BE49-F238E27FC236}">
                    <a16:creationId xmlns:a16="http://schemas.microsoft.com/office/drawing/2014/main" id="{63338A7C-4466-460B-A8C0-1DFEA09C1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0" y="7969250"/>
                <a:ext cx="280988" cy="166688"/>
              </a:xfrm>
              <a:custGeom>
                <a:avLst/>
                <a:gdLst>
                  <a:gd name="T0" fmla="*/ 44 w 102"/>
                  <a:gd name="T1" fmla="*/ 58 h 60"/>
                  <a:gd name="T2" fmla="*/ 57 w 102"/>
                  <a:gd name="T3" fmla="*/ 58 h 60"/>
                  <a:gd name="T4" fmla="*/ 99 w 102"/>
                  <a:gd name="T5" fmla="*/ 34 h 60"/>
                  <a:gd name="T6" fmla="*/ 99 w 102"/>
                  <a:gd name="T7" fmla="*/ 26 h 60"/>
                  <a:gd name="T8" fmla="*/ 58 w 102"/>
                  <a:gd name="T9" fmla="*/ 2 h 60"/>
                  <a:gd name="T10" fmla="*/ 45 w 102"/>
                  <a:gd name="T11" fmla="*/ 2 h 60"/>
                  <a:gd name="T12" fmla="*/ 3 w 102"/>
                  <a:gd name="T13" fmla="*/ 26 h 60"/>
                  <a:gd name="T14" fmla="*/ 3 w 102"/>
                  <a:gd name="T15" fmla="*/ 34 h 60"/>
                  <a:gd name="T16" fmla="*/ 44 w 102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2" y="32"/>
                      <a:pt x="102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7" name="Freeform 114">
                <a:extLst>
                  <a:ext uri="{FF2B5EF4-FFF2-40B4-BE49-F238E27FC236}">
                    <a16:creationId xmlns:a16="http://schemas.microsoft.com/office/drawing/2014/main" id="{694A8AE8-5745-4174-9D29-AFF75372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200" y="7869238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8" name="Freeform 115">
                <a:extLst>
                  <a:ext uri="{FF2B5EF4-FFF2-40B4-BE49-F238E27FC236}">
                    <a16:creationId xmlns:a16="http://schemas.microsoft.com/office/drawing/2014/main" id="{C072C82A-D3B7-4EE8-BA8B-FB1716733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5238" y="7770813"/>
                <a:ext cx="285750" cy="165100"/>
              </a:xfrm>
              <a:custGeom>
                <a:avLst/>
                <a:gdLst>
                  <a:gd name="T0" fmla="*/ 44 w 103"/>
                  <a:gd name="T1" fmla="*/ 58 h 60"/>
                  <a:gd name="T2" fmla="*/ 57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49" name="Freeform 116">
                <a:extLst>
                  <a:ext uri="{FF2B5EF4-FFF2-40B4-BE49-F238E27FC236}">
                    <a16:creationId xmlns:a16="http://schemas.microsoft.com/office/drawing/2014/main" id="{0639330F-7B18-4A61-9028-8A6565554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688" y="7670800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0" name="Freeform 117">
                <a:extLst>
                  <a:ext uri="{FF2B5EF4-FFF2-40B4-BE49-F238E27FC236}">
                    <a16:creationId xmlns:a16="http://schemas.microsoft.com/office/drawing/2014/main" id="{1828EC15-AFFA-4C36-8A3A-037ECF739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8138" y="7570788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9" y="60"/>
                      <a:pt x="54" y="60"/>
                      <a:pt x="58" y="5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2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1" name="Freeform 118">
                <a:extLst>
                  <a:ext uri="{FF2B5EF4-FFF2-40B4-BE49-F238E27FC236}">
                    <a16:creationId xmlns:a16="http://schemas.microsoft.com/office/drawing/2014/main" id="{94C371C7-D875-4117-932D-A181F61B3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2763" y="7472363"/>
                <a:ext cx="284163" cy="165100"/>
              </a:xfrm>
              <a:custGeom>
                <a:avLst/>
                <a:gdLst>
                  <a:gd name="T0" fmla="*/ 45 w 103"/>
                  <a:gd name="T1" fmla="*/ 57 h 60"/>
                  <a:gd name="T2" fmla="*/ 58 w 103"/>
                  <a:gd name="T3" fmla="*/ 57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5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7"/>
                    </a:moveTo>
                    <a:cubicBezTo>
                      <a:pt x="48" y="60"/>
                      <a:pt x="54" y="60"/>
                      <a:pt x="58" y="57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2" name="Freeform 119">
                <a:extLst>
                  <a:ext uri="{FF2B5EF4-FFF2-40B4-BE49-F238E27FC236}">
                    <a16:creationId xmlns:a16="http://schemas.microsoft.com/office/drawing/2014/main" id="{A1CFE784-BB8E-430F-B8EB-995E566BD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2625" y="737235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3" name="Freeform 120">
                <a:extLst>
                  <a:ext uri="{FF2B5EF4-FFF2-40B4-BE49-F238E27FC236}">
                    <a16:creationId xmlns:a16="http://schemas.microsoft.com/office/drawing/2014/main" id="{3E9B3090-F88F-4D2A-811B-9B42BC4EA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727233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4" name="Freeform 121">
                <a:extLst>
                  <a:ext uri="{FF2B5EF4-FFF2-40B4-BE49-F238E27FC236}">
                    <a16:creationId xmlns:a16="http://schemas.microsoft.com/office/drawing/2014/main" id="{B8EBAC51-9A2C-479E-BD53-FD13F16F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8700" y="7173913"/>
                <a:ext cx="284163" cy="161925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5" name="Freeform 122">
                <a:extLst>
                  <a:ext uri="{FF2B5EF4-FFF2-40B4-BE49-F238E27FC236}">
                    <a16:creationId xmlns:a16="http://schemas.microsoft.com/office/drawing/2014/main" id="{CB8157F2-3F6C-45B9-B3AC-F18421BCC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7073900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6" name="Freeform 123">
                <a:extLst>
                  <a:ext uri="{FF2B5EF4-FFF2-40B4-BE49-F238E27FC236}">
                    <a16:creationId xmlns:a16="http://schemas.microsoft.com/office/drawing/2014/main" id="{CA0382D7-B316-41FB-B9F4-B70147844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188" y="697388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5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7" name="Freeform 124">
                <a:extLst>
                  <a:ext uri="{FF2B5EF4-FFF2-40B4-BE49-F238E27FC236}">
                    <a16:creationId xmlns:a16="http://schemas.microsoft.com/office/drawing/2014/main" id="{5C9A301E-6891-4325-87B9-9EDC544B7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8270875"/>
                <a:ext cx="369888" cy="212725"/>
              </a:xfrm>
              <a:custGeom>
                <a:avLst/>
                <a:gdLst>
                  <a:gd name="T0" fmla="*/ 44 w 134"/>
                  <a:gd name="T1" fmla="*/ 75 h 77"/>
                  <a:gd name="T2" fmla="*/ 57 w 134"/>
                  <a:gd name="T3" fmla="*/ 75 h 77"/>
                  <a:gd name="T4" fmla="*/ 130 w 134"/>
                  <a:gd name="T5" fmla="*/ 33 h 77"/>
                  <a:gd name="T6" fmla="*/ 130 w 134"/>
                  <a:gd name="T7" fmla="*/ 25 h 77"/>
                  <a:gd name="T8" fmla="*/ 89 w 134"/>
                  <a:gd name="T9" fmla="*/ 2 h 77"/>
                  <a:gd name="T10" fmla="*/ 76 w 134"/>
                  <a:gd name="T11" fmla="*/ 2 h 77"/>
                  <a:gd name="T12" fmla="*/ 3 w 134"/>
                  <a:gd name="T13" fmla="*/ 44 h 77"/>
                  <a:gd name="T14" fmla="*/ 3 w 134"/>
                  <a:gd name="T15" fmla="*/ 51 h 77"/>
                  <a:gd name="T16" fmla="*/ 44 w 134"/>
                  <a:gd name="T17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77">
                    <a:moveTo>
                      <a:pt x="44" y="75"/>
                    </a:moveTo>
                    <a:cubicBezTo>
                      <a:pt x="48" y="77"/>
                      <a:pt x="54" y="77"/>
                      <a:pt x="57" y="75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4" y="31"/>
                      <a:pt x="134" y="27"/>
                      <a:pt x="130" y="25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5" y="0"/>
                      <a:pt x="79" y="0"/>
                      <a:pt x="76" y="2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0" y="46"/>
                      <a:pt x="0" y="49"/>
                      <a:pt x="3" y="51"/>
                    </a:cubicBezTo>
                    <a:lnTo>
                      <a:pt x="44" y="7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8" name="Freeform 125">
                <a:extLst>
                  <a:ext uri="{FF2B5EF4-FFF2-40B4-BE49-F238E27FC236}">
                    <a16:creationId xmlns:a16="http://schemas.microsoft.com/office/drawing/2014/main" id="{FACE2A94-2635-4520-8B4B-37B0D2149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738" y="7023100"/>
                <a:ext cx="284163" cy="166688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59" name="Freeform 126">
                <a:extLst>
                  <a:ext uri="{FF2B5EF4-FFF2-40B4-BE49-F238E27FC236}">
                    <a16:creationId xmlns:a16="http://schemas.microsoft.com/office/drawing/2014/main" id="{6944CF14-65D9-443D-8E43-46C19EEDA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575" y="7921625"/>
                <a:ext cx="285750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0" name="Freeform 127">
                <a:extLst>
                  <a:ext uri="{FF2B5EF4-FFF2-40B4-BE49-F238E27FC236}">
                    <a16:creationId xmlns:a16="http://schemas.microsoft.com/office/drawing/2014/main" id="{824DA00C-157F-46F9-989C-777889E65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638" y="8221663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3 w 103"/>
                  <a:gd name="T13" fmla="*/ 26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1" name="Freeform 128">
                <a:extLst>
                  <a:ext uri="{FF2B5EF4-FFF2-40B4-BE49-F238E27FC236}">
                    <a16:creationId xmlns:a16="http://schemas.microsoft.com/office/drawing/2014/main" id="{DEBEE746-98E7-42CF-AEAB-6043D2008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8" y="8121650"/>
                <a:ext cx="284163" cy="165100"/>
              </a:xfrm>
              <a:custGeom>
                <a:avLst/>
                <a:gdLst>
                  <a:gd name="T0" fmla="*/ 45 w 103"/>
                  <a:gd name="T1" fmla="*/ 57 h 60"/>
                  <a:gd name="T2" fmla="*/ 58 w 103"/>
                  <a:gd name="T3" fmla="*/ 57 h 60"/>
                  <a:gd name="T4" fmla="*/ 100 w 103"/>
                  <a:gd name="T5" fmla="*/ 34 h 60"/>
                  <a:gd name="T6" fmla="*/ 100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7"/>
                    </a:moveTo>
                    <a:cubicBezTo>
                      <a:pt x="49" y="60"/>
                      <a:pt x="54" y="60"/>
                      <a:pt x="58" y="57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2" name="Freeform 129">
                <a:extLst>
                  <a:ext uri="{FF2B5EF4-FFF2-40B4-BE49-F238E27FC236}">
                    <a16:creationId xmlns:a16="http://schemas.microsoft.com/office/drawing/2014/main" id="{DB73925C-436F-404C-812A-0E7A61043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3713" y="802163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2"/>
                      <a:pt x="3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3" name="Freeform 130">
                <a:extLst>
                  <a:ext uri="{FF2B5EF4-FFF2-40B4-BE49-F238E27FC236}">
                    <a16:creationId xmlns:a16="http://schemas.microsoft.com/office/drawing/2014/main" id="{7E6E007F-0186-45F3-8A1F-CD914B5D6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200" y="7823200"/>
                <a:ext cx="284163" cy="163513"/>
              </a:xfrm>
              <a:custGeom>
                <a:avLst/>
                <a:gdLst>
                  <a:gd name="T0" fmla="*/ 44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3 w 103"/>
                  <a:gd name="T13" fmla="*/ 26 h 59"/>
                  <a:gd name="T14" fmla="*/ 3 w 103"/>
                  <a:gd name="T15" fmla="*/ 34 h 59"/>
                  <a:gd name="T16" fmla="*/ 44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4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4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4" name="Freeform 131">
                <a:extLst>
                  <a:ext uri="{FF2B5EF4-FFF2-40B4-BE49-F238E27FC236}">
                    <a16:creationId xmlns:a16="http://schemas.microsoft.com/office/drawing/2014/main" id="{7531B340-ABA4-420F-818F-A977ACE14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0" y="7723188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4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2"/>
                      <a:pt x="4" y="34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5" name="Freeform 132">
                <a:extLst>
                  <a:ext uri="{FF2B5EF4-FFF2-40B4-BE49-F238E27FC236}">
                    <a16:creationId xmlns:a16="http://schemas.microsoft.com/office/drawing/2014/main" id="{8AB51610-34BA-4E56-BE14-BB6462A7A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762317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100 w 103"/>
                  <a:gd name="T5" fmla="*/ 33 h 59"/>
                  <a:gd name="T6" fmla="*/ 100 w 103"/>
                  <a:gd name="T7" fmla="*/ 26 h 59"/>
                  <a:gd name="T8" fmla="*/ 59 w 103"/>
                  <a:gd name="T9" fmla="*/ 2 h 59"/>
                  <a:gd name="T10" fmla="*/ 46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9" y="59"/>
                      <a:pt x="55" y="59"/>
                      <a:pt x="58" y="57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03" y="31"/>
                      <a:pt x="103" y="28"/>
                      <a:pt x="100" y="26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5" y="0"/>
                      <a:pt x="49" y="0"/>
                      <a:pt x="46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6" name="Freeform 133">
                <a:extLst>
                  <a:ext uri="{FF2B5EF4-FFF2-40B4-BE49-F238E27FC236}">
                    <a16:creationId xmlns:a16="http://schemas.microsoft.com/office/drawing/2014/main" id="{5699F347-5E68-4FE1-B00D-D0EBD405D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138" y="7524750"/>
                <a:ext cx="284163" cy="161925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6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7" name="Freeform 134">
                <a:extLst>
                  <a:ext uri="{FF2B5EF4-FFF2-40B4-BE49-F238E27FC236}">
                    <a16:creationId xmlns:a16="http://schemas.microsoft.com/office/drawing/2014/main" id="{5ABE2746-A977-4CDF-ABC9-AAC871B8C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625" y="7324725"/>
                <a:ext cx="284163" cy="163513"/>
              </a:xfrm>
              <a:custGeom>
                <a:avLst/>
                <a:gdLst>
                  <a:gd name="T0" fmla="*/ 45 w 103"/>
                  <a:gd name="T1" fmla="*/ 57 h 59"/>
                  <a:gd name="T2" fmla="*/ 58 w 103"/>
                  <a:gd name="T3" fmla="*/ 57 h 59"/>
                  <a:gd name="T4" fmla="*/ 99 w 103"/>
                  <a:gd name="T5" fmla="*/ 33 h 59"/>
                  <a:gd name="T6" fmla="*/ 99 w 103"/>
                  <a:gd name="T7" fmla="*/ 25 h 59"/>
                  <a:gd name="T8" fmla="*/ 58 w 103"/>
                  <a:gd name="T9" fmla="*/ 2 h 59"/>
                  <a:gd name="T10" fmla="*/ 45 w 103"/>
                  <a:gd name="T11" fmla="*/ 2 h 59"/>
                  <a:gd name="T12" fmla="*/ 4 w 103"/>
                  <a:gd name="T13" fmla="*/ 26 h 59"/>
                  <a:gd name="T14" fmla="*/ 4 w 103"/>
                  <a:gd name="T15" fmla="*/ 33 h 59"/>
                  <a:gd name="T16" fmla="*/ 45 w 10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59">
                    <a:moveTo>
                      <a:pt x="45" y="57"/>
                    </a:moveTo>
                    <a:cubicBezTo>
                      <a:pt x="48" y="59"/>
                      <a:pt x="54" y="59"/>
                      <a:pt x="58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3" y="31"/>
                      <a:pt x="103" y="28"/>
                      <a:pt x="99" y="2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8"/>
                      <a:pt x="0" y="31"/>
                      <a:pt x="4" y="33"/>
                    </a:cubicBezTo>
                    <a:lnTo>
                      <a:pt x="45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8" name="Freeform 135">
                <a:extLst>
                  <a:ext uri="{FF2B5EF4-FFF2-40B4-BE49-F238E27FC236}">
                    <a16:creationId xmlns:a16="http://schemas.microsoft.com/office/drawing/2014/main" id="{03E5B264-F93D-46A8-B771-06D5333E2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250" y="7223125"/>
                <a:ext cx="284163" cy="165100"/>
              </a:xfrm>
              <a:custGeom>
                <a:avLst/>
                <a:gdLst>
                  <a:gd name="T0" fmla="*/ 44 w 103"/>
                  <a:gd name="T1" fmla="*/ 58 h 60"/>
                  <a:gd name="T2" fmla="*/ 57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3 h 60"/>
                  <a:gd name="T10" fmla="*/ 45 w 103"/>
                  <a:gd name="T11" fmla="*/ 3 h 60"/>
                  <a:gd name="T12" fmla="*/ 3 w 103"/>
                  <a:gd name="T13" fmla="*/ 27 h 60"/>
                  <a:gd name="T14" fmla="*/ 3 w 103"/>
                  <a:gd name="T15" fmla="*/ 34 h 60"/>
                  <a:gd name="T16" fmla="*/ 44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4" y="58"/>
                    </a:moveTo>
                    <a:cubicBezTo>
                      <a:pt x="48" y="60"/>
                      <a:pt x="54" y="60"/>
                      <a:pt x="57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4" y="0"/>
                      <a:pt x="48" y="0"/>
                      <a:pt x="45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29"/>
                      <a:pt x="0" y="32"/>
                      <a:pt x="3" y="34"/>
                    </a:cubicBezTo>
                    <a:lnTo>
                      <a:pt x="44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69" name="Freeform 136">
                <a:extLst>
                  <a:ext uri="{FF2B5EF4-FFF2-40B4-BE49-F238E27FC236}">
                    <a16:creationId xmlns:a16="http://schemas.microsoft.com/office/drawing/2014/main" id="{8DCBC5B9-E454-4077-A917-3FC4E194B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6873875"/>
                <a:ext cx="377825" cy="219075"/>
              </a:xfrm>
              <a:custGeom>
                <a:avLst/>
                <a:gdLst>
                  <a:gd name="T0" fmla="*/ 45 w 137"/>
                  <a:gd name="T1" fmla="*/ 77 h 79"/>
                  <a:gd name="T2" fmla="*/ 58 w 137"/>
                  <a:gd name="T3" fmla="*/ 77 h 79"/>
                  <a:gd name="T4" fmla="*/ 133 w 137"/>
                  <a:gd name="T5" fmla="*/ 33 h 79"/>
                  <a:gd name="T6" fmla="*/ 133 w 137"/>
                  <a:gd name="T7" fmla="*/ 26 h 79"/>
                  <a:gd name="T8" fmla="*/ 92 w 137"/>
                  <a:gd name="T9" fmla="*/ 2 h 79"/>
                  <a:gd name="T10" fmla="*/ 79 w 137"/>
                  <a:gd name="T11" fmla="*/ 2 h 79"/>
                  <a:gd name="T12" fmla="*/ 4 w 137"/>
                  <a:gd name="T13" fmla="*/ 45 h 79"/>
                  <a:gd name="T14" fmla="*/ 4 w 137"/>
                  <a:gd name="T15" fmla="*/ 53 h 79"/>
                  <a:gd name="T16" fmla="*/ 45 w 137"/>
                  <a:gd name="T17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" h="79">
                    <a:moveTo>
                      <a:pt x="45" y="77"/>
                    </a:moveTo>
                    <a:cubicBezTo>
                      <a:pt x="49" y="79"/>
                      <a:pt x="55" y="79"/>
                      <a:pt x="58" y="77"/>
                    </a:cubicBezTo>
                    <a:cubicBezTo>
                      <a:pt x="133" y="33"/>
                      <a:pt x="133" y="33"/>
                      <a:pt x="133" y="33"/>
                    </a:cubicBezTo>
                    <a:cubicBezTo>
                      <a:pt x="137" y="31"/>
                      <a:pt x="137" y="28"/>
                      <a:pt x="133" y="26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89" y="0"/>
                      <a:pt x="83" y="0"/>
                      <a:pt x="79" y="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47"/>
                      <a:pt x="0" y="51"/>
                      <a:pt x="4" y="53"/>
                    </a:cubicBezTo>
                    <a:lnTo>
                      <a:pt x="45" y="7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0" name="Freeform 137">
                <a:extLst>
                  <a:ext uri="{FF2B5EF4-FFF2-40B4-BE49-F238E27FC236}">
                    <a16:creationId xmlns:a16="http://schemas.microsoft.com/office/drawing/2014/main" id="{010C0F6C-A7D9-4761-A131-24A4223D5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6963" y="7529513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50 w 89"/>
                  <a:gd name="T13" fmla="*/ 2 h 51"/>
                  <a:gd name="T14" fmla="*/ 63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7" y="51"/>
                      <a:pt x="31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0"/>
                      <a:pt x="4" y="28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3" y="0"/>
                      <a:pt x="59" y="0"/>
                      <a:pt x="63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1" name="Freeform 138">
                <a:extLst>
                  <a:ext uri="{FF2B5EF4-FFF2-40B4-BE49-F238E27FC236}">
                    <a16:creationId xmlns:a16="http://schemas.microsoft.com/office/drawing/2014/main" id="{08F83304-B1B4-486F-B6C3-6B39B948E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5" y="7632700"/>
                <a:ext cx="246063" cy="139700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39 w 89"/>
                  <a:gd name="T5" fmla="*/ 49 h 51"/>
                  <a:gd name="T6" fmla="*/ 26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6" y="51"/>
                      <a:pt x="30" y="51"/>
                      <a:pt x="26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2" name="Freeform 139">
                <a:extLst>
                  <a:ext uri="{FF2B5EF4-FFF2-40B4-BE49-F238E27FC236}">
                    <a16:creationId xmlns:a16="http://schemas.microsoft.com/office/drawing/2014/main" id="{74FBD7B2-70F9-4CB5-845A-6C18FCA54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163" y="8148638"/>
                <a:ext cx="244475" cy="141288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39 w 89"/>
                  <a:gd name="T5" fmla="*/ 49 h 51"/>
                  <a:gd name="T6" fmla="*/ 26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6" y="51"/>
                      <a:pt x="30" y="51"/>
                      <a:pt x="26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3" name="Freeform 140">
                <a:extLst>
                  <a:ext uri="{FF2B5EF4-FFF2-40B4-BE49-F238E27FC236}">
                    <a16:creationId xmlns:a16="http://schemas.microsoft.com/office/drawing/2014/main" id="{B3C9ED03-3BFC-4918-972D-BB088D517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375" y="8047038"/>
                <a:ext cx="246063" cy="141288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0" y="51"/>
                      <a:pt x="27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4" name="Freeform 141">
                <a:extLst>
                  <a:ext uri="{FF2B5EF4-FFF2-40B4-BE49-F238E27FC236}">
                    <a16:creationId xmlns:a16="http://schemas.microsoft.com/office/drawing/2014/main" id="{B9DB28FA-0947-4426-B498-8276AA724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5763" y="7942263"/>
                <a:ext cx="246063" cy="142875"/>
              </a:xfrm>
              <a:custGeom>
                <a:avLst/>
                <a:gdLst>
                  <a:gd name="T0" fmla="*/ 85 w 89"/>
                  <a:gd name="T1" fmla="*/ 16 h 52"/>
                  <a:gd name="T2" fmla="*/ 85 w 89"/>
                  <a:gd name="T3" fmla="*/ 23 h 52"/>
                  <a:gd name="T4" fmla="*/ 40 w 89"/>
                  <a:gd name="T5" fmla="*/ 49 h 52"/>
                  <a:gd name="T6" fmla="*/ 27 w 89"/>
                  <a:gd name="T7" fmla="*/ 49 h 52"/>
                  <a:gd name="T8" fmla="*/ 4 w 89"/>
                  <a:gd name="T9" fmla="*/ 36 h 52"/>
                  <a:gd name="T10" fmla="*/ 4 w 89"/>
                  <a:gd name="T11" fmla="*/ 29 h 52"/>
                  <a:gd name="T12" fmla="*/ 49 w 89"/>
                  <a:gd name="T13" fmla="*/ 2 h 52"/>
                  <a:gd name="T14" fmla="*/ 62 w 89"/>
                  <a:gd name="T15" fmla="*/ 2 h 52"/>
                  <a:gd name="T16" fmla="*/ 85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5" y="16"/>
                    </a:moveTo>
                    <a:cubicBezTo>
                      <a:pt x="89" y="18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2"/>
                      <a:pt x="30" y="52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9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5" name="Freeform 142">
                <a:extLst>
                  <a:ext uri="{FF2B5EF4-FFF2-40B4-BE49-F238E27FC236}">
                    <a16:creationId xmlns:a16="http://schemas.microsoft.com/office/drawing/2014/main" id="{B4E6021F-3837-42FF-AB63-DCDF6D9DC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5150" y="7839075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5 h 51"/>
                  <a:gd name="T10" fmla="*/ 4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7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1" y="51"/>
                      <a:pt x="27" y="49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0" y="33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6" name="Freeform 143">
                <a:extLst>
                  <a:ext uri="{FF2B5EF4-FFF2-40B4-BE49-F238E27FC236}">
                    <a16:creationId xmlns:a16="http://schemas.microsoft.com/office/drawing/2014/main" id="{74282E2C-EEDA-4C55-A3DE-B543C5621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7734300"/>
                <a:ext cx="246063" cy="144463"/>
              </a:xfrm>
              <a:custGeom>
                <a:avLst/>
                <a:gdLst>
                  <a:gd name="T0" fmla="*/ 86 w 89"/>
                  <a:gd name="T1" fmla="*/ 16 h 52"/>
                  <a:gd name="T2" fmla="*/ 86 w 89"/>
                  <a:gd name="T3" fmla="*/ 23 h 52"/>
                  <a:gd name="T4" fmla="*/ 40 w 89"/>
                  <a:gd name="T5" fmla="*/ 50 h 52"/>
                  <a:gd name="T6" fmla="*/ 27 w 89"/>
                  <a:gd name="T7" fmla="*/ 50 h 52"/>
                  <a:gd name="T8" fmla="*/ 4 w 89"/>
                  <a:gd name="T9" fmla="*/ 36 h 52"/>
                  <a:gd name="T10" fmla="*/ 4 w 89"/>
                  <a:gd name="T11" fmla="*/ 29 h 52"/>
                  <a:gd name="T12" fmla="*/ 50 w 89"/>
                  <a:gd name="T13" fmla="*/ 3 h 52"/>
                  <a:gd name="T14" fmla="*/ 63 w 89"/>
                  <a:gd name="T15" fmla="*/ 3 h 52"/>
                  <a:gd name="T16" fmla="*/ 86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6" y="16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37" y="52"/>
                      <a:pt x="31" y="52"/>
                      <a:pt x="27" y="5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9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0"/>
                      <a:pt x="59" y="0"/>
                      <a:pt x="63" y="3"/>
                    </a:cubicBezTo>
                    <a:lnTo>
                      <a:pt x="86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7" name="Freeform 144">
                <a:extLst>
                  <a:ext uri="{FF2B5EF4-FFF2-40B4-BE49-F238E27FC236}">
                    <a16:creationId xmlns:a16="http://schemas.microsoft.com/office/drawing/2014/main" id="{D8D641A0-B1F1-43AF-994C-55EE2E3DB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525" y="7424738"/>
                <a:ext cx="246063" cy="144463"/>
              </a:xfrm>
              <a:custGeom>
                <a:avLst/>
                <a:gdLst>
                  <a:gd name="T0" fmla="*/ 85 w 89"/>
                  <a:gd name="T1" fmla="*/ 16 h 52"/>
                  <a:gd name="T2" fmla="*/ 85 w 89"/>
                  <a:gd name="T3" fmla="*/ 23 h 52"/>
                  <a:gd name="T4" fmla="*/ 39 w 89"/>
                  <a:gd name="T5" fmla="*/ 50 h 52"/>
                  <a:gd name="T6" fmla="*/ 26 w 89"/>
                  <a:gd name="T7" fmla="*/ 50 h 52"/>
                  <a:gd name="T8" fmla="*/ 3 w 89"/>
                  <a:gd name="T9" fmla="*/ 36 h 52"/>
                  <a:gd name="T10" fmla="*/ 3 w 89"/>
                  <a:gd name="T11" fmla="*/ 29 h 52"/>
                  <a:gd name="T12" fmla="*/ 49 w 89"/>
                  <a:gd name="T13" fmla="*/ 2 h 52"/>
                  <a:gd name="T14" fmla="*/ 62 w 89"/>
                  <a:gd name="T15" fmla="*/ 2 h 52"/>
                  <a:gd name="T16" fmla="*/ 85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5" y="16"/>
                    </a:moveTo>
                    <a:cubicBezTo>
                      <a:pt x="89" y="18"/>
                      <a:pt x="89" y="21"/>
                      <a:pt x="85" y="23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6" y="52"/>
                      <a:pt x="30" y="52"/>
                      <a:pt x="26" y="5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1"/>
                      <a:pt x="3" y="29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8" name="Freeform 145">
                <a:extLst>
                  <a:ext uri="{FF2B5EF4-FFF2-40B4-BE49-F238E27FC236}">
                    <a16:creationId xmlns:a16="http://schemas.microsoft.com/office/drawing/2014/main" id="{E5A35B79-A1E2-4690-9613-B90338ABF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5125" y="7219950"/>
                <a:ext cx="246063" cy="141288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0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3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79" name="Freeform 146">
                <a:extLst>
                  <a:ext uri="{FF2B5EF4-FFF2-40B4-BE49-F238E27FC236}">
                    <a16:creationId xmlns:a16="http://schemas.microsoft.com/office/drawing/2014/main" id="{6E0A31FD-D672-446E-858E-D29EFDDBD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913" y="7323138"/>
                <a:ext cx="246063" cy="139700"/>
              </a:xfrm>
              <a:custGeom>
                <a:avLst/>
                <a:gdLst>
                  <a:gd name="T0" fmla="*/ 85 w 89"/>
                  <a:gd name="T1" fmla="*/ 15 h 51"/>
                  <a:gd name="T2" fmla="*/ 85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3 w 89"/>
                  <a:gd name="T9" fmla="*/ 36 h 51"/>
                  <a:gd name="T10" fmla="*/ 3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5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5" y="15"/>
                    </a:moveTo>
                    <a:cubicBezTo>
                      <a:pt x="89" y="17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0" y="51"/>
                      <a:pt x="27" y="49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2" y="0"/>
                      <a:pt x="58" y="0"/>
                      <a:pt x="62" y="2"/>
                    </a:cubicBezTo>
                    <a:lnTo>
                      <a:pt x="85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0" name="Freeform 147">
                <a:extLst>
                  <a:ext uri="{FF2B5EF4-FFF2-40B4-BE49-F238E27FC236}">
                    <a16:creationId xmlns:a16="http://schemas.microsoft.com/office/drawing/2014/main" id="{B283957D-A939-4A07-9302-FA5E3F6AB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513" y="7115175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49 w 89"/>
                  <a:gd name="T13" fmla="*/ 2 h 51"/>
                  <a:gd name="T14" fmla="*/ 62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1"/>
                      <a:pt x="31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1" name="Freeform 148">
                <a:extLst>
                  <a:ext uri="{FF2B5EF4-FFF2-40B4-BE49-F238E27FC236}">
                    <a16:creationId xmlns:a16="http://schemas.microsoft.com/office/drawing/2014/main" id="{2CE7DAB2-8DFE-48DD-9DFF-E11BBD256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3" y="7013575"/>
                <a:ext cx="244475" cy="142875"/>
              </a:xfrm>
              <a:custGeom>
                <a:avLst/>
                <a:gdLst>
                  <a:gd name="T0" fmla="*/ 85 w 89"/>
                  <a:gd name="T1" fmla="*/ 16 h 52"/>
                  <a:gd name="T2" fmla="*/ 85 w 89"/>
                  <a:gd name="T3" fmla="*/ 23 h 52"/>
                  <a:gd name="T4" fmla="*/ 40 w 89"/>
                  <a:gd name="T5" fmla="*/ 49 h 52"/>
                  <a:gd name="T6" fmla="*/ 27 w 89"/>
                  <a:gd name="T7" fmla="*/ 49 h 52"/>
                  <a:gd name="T8" fmla="*/ 4 w 89"/>
                  <a:gd name="T9" fmla="*/ 36 h 52"/>
                  <a:gd name="T10" fmla="*/ 4 w 89"/>
                  <a:gd name="T11" fmla="*/ 28 h 52"/>
                  <a:gd name="T12" fmla="*/ 49 w 89"/>
                  <a:gd name="T13" fmla="*/ 2 h 52"/>
                  <a:gd name="T14" fmla="*/ 62 w 89"/>
                  <a:gd name="T15" fmla="*/ 2 h 52"/>
                  <a:gd name="T16" fmla="*/ 85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5" y="16"/>
                    </a:moveTo>
                    <a:cubicBezTo>
                      <a:pt x="89" y="18"/>
                      <a:pt x="89" y="21"/>
                      <a:pt x="85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6" y="52"/>
                      <a:pt x="30" y="52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2" y="2"/>
                    </a:cubicBez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2" name="Freeform 149">
                <a:extLst>
                  <a:ext uri="{FF2B5EF4-FFF2-40B4-BE49-F238E27FC236}">
                    <a16:creationId xmlns:a16="http://schemas.microsoft.com/office/drawing/2014/main" id="{C9391D94-7FAE-4B6B-B97E-FD81586B8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8525" y="6910388"/>
                <a:ext cx="246063" cy="141288"/>
              </a:xfrm>
              <a:custGeom>
                <a:avLst/>
                <a:gdLst>
                  <a:gd name="T0" fmla="*/ 86 w 89"/>
                  <a:gd name="T1" fmla="*/ 15 h 51"/>
                  <a:gd name="T2" fmla="*/ 86 w 89"/>
                  <a:gd name="T3" fmla="*/ 23 h 51"/>
                  <a:gd name="T4" fmla="*/ 40 w 89"/>
                  <a:gd name="T5" fmla="*/ 49 h 51"/>
                  <a:gd name="T6" fmla="*/ 27 w 89"/>
                  <a:gd name="T7" fmla="*/ 49 h 51"/>
                  <a:gd name="T8" fmla="*/ 4 w 89"/>
                  <a:gd name="T9" fmla="*/ 36 h 51"/>
                  <a:gd name="T10" fmla="*/ 4 w 89"/>
                  <a:gd name="T11" fmla="*/ 28 h 51"/>
                  <a:gd name="T12" fmla="*/ 49 w 89"/>
                  <a:gd name="T13" fmla="*/ 2 h 51"/>
                  <a:gd name="T14" fmla="*/ 63 w 89"/>
                  <a:gd name="T15" fmla="*/ 2 h 51"/>
                  <a:gd name="T16" fmla="*/ 86 w 89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1">
                    <a:moveTo>
                      <a:pt x="86" y="15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7" y="51"/>
                      <a:pt x="31" y="51"/>
                      <a:pt x="27" y="49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0"/>
                      <a:pt x="4" y="28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0"/>
                      <a:pt x="59" y="0"/>
                      <a:pt x="63" y="2"/>
                    </a:cubicBezTo>
                    <a:lnTo>
                      <a:pt x="86" y="1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3" name="Freeform 150">
                <a:extLst>
                  <a:ext uri="{FF2B5EF4-FFF2-40B4-BE49-F238E27FC236}">
                    <a16:creationId xmlns:a16="http://schemas.microsoft.com/office/drawing/2014/main" id="{60D26B5A-DF6A-4422-9DD8-4BAB66D1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7913" y="6805613"/>
                <a:ext cx="246063" cy="142875"/>
              </a:xfrm>
              <a:custGeom>
                <a:avLst/>
                <a:gdLst>
                  <a:gd name="T0" fmla="*/ 86 w 89"/>
                  <a:gd name="T1" fmla="*/ 16 h 52"/>
                  <a:gd name="T2" fmla="*/ 86 w 89"/>
                  <a:gd name="T3" fmla="*/ 23 h 52"/>
                  <a:gd name="T4" fmla="*/ 40 w 89"/>
                  <a:gd name="T5" fmla="*/ 50 h 52"/>
                  <a:gd name="T6" fmla="*/ 27 w 89"/>
                  <a:gd name="T7" fmla="*/ 50 h 52"/>
                  <a:gd name="T8" fmla="*/ 4 w 89"/>
                  <a:gd name="T9" fmla="*/ 36 h 52"/>
                  <a:gd name="T10" fmla="*/ 4 w 89"/>
                  <a:gd name="T11" fmla="*/ 29 h 52"/>
                  <a:gd name="T12" fmla="*/ 50 w 89"/>
                  <a:gd name="T13" fmla="*/ 2 h 52"/>
                  <a:gd name="T14" fmla="*/ 63 w 89"/>
                  <a:gd name="T15" fmla="*/ 2 h 52"/>
                  <a:gd name="T16" fmla="*/ 86 w 89"/>
                  <a:gd name="T17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52">
                    <a:moveTo>
                      <a:pt x="86" y="16"/>
                    </a:moveTo>
                    <a:cubicBezTo>
                      <a:pt x="89" y="18"/>
                      <a:pt x="89" y="21"/>
                      <a:pt x="86" y="23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37" y="52"/>
                      <a:pt x="31" y="52"/>
                      <a:pt x="27" y="5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4"/>
                      <a:pt x="0" y="31"/>
                      <a:pt x="4" y="29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3" y="0"/>
                      <a:pt x="59" y="0"/>
                      <a:pt x="63" y="2"/>
                    </a:cubicBezTo>
                    <a:lnTo>
                      <a:pt x="86" y="16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4" name="Freeform 151">
                <a:extLst>
                  <a:ext uri="{FF2B5EF4-FFF2-40B4-BE49-F238E27FC236}">
                    <a16:creationId xmlns:a16="http://schemas.microsoft.com/office/drawing/2014/main" id="{3E75195B-17BF-4429-B64F-762C68309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700" y="7123113"/>
                <a:ext cx="284163" cy="166688"/>
              </a:xfrm>
              <a:custGeom>
                <a:avLst/>
                <a:gdLst>
                  <a:gd name="T0" fmla="*/ 45 w 103"/>
                  <a:gd name="T1" fmla="*/ 58 h 60"/>
                  <a:gd name="T2" fmla="*/ 58 w 103"/>
                  <a:gd name="T3" fmla="*/ 58 h 60"/>
                  <a:gd name="T4" fmla="*/ 99 w 103"/>
                  <a:gd name="T5" fmla="*/ 34 h 60"/>
                  <a:gd name="T6" fmla="*/ 99 w 103"/>
                  <a:gd name="T7" fmla="*/ 26 h 60"/>
                  <a:gd name="T8" fmla="*/ 58 w 103"/>
                  <a:gd name="T9" fmla="*/ 2 h 60"/>
                  <a:gd name="T10" fmla="*/ 45 w 103"/>
                  <a:gd name="T11" fmla="*/ 2 h 60"/>
                  <a:gd name="T12" fmla="*/ 4 w 103"/>
                  <a:gd name="T13" fmla="*/ 26 h 60"/>
                  <a:gd name="T14" fmla="*/ 4 w 103"/>
                  <a:gd name="T15" fmla="*/ 34 h 60"/>
                  <a:gd name="T16" fmla="*/ 45 w 103"/>
                  <a:gd name="T17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0">
                    <a:moveTo>
                      <a:pt x="45" y="58"/>
                    </a:moveTo>
                    <a:cubicBezTo>
                      <a:pt x="48" y="60"/>
                      <a:pt x="54" y="60"/>
                      <a:pt x="58" y="58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103" y="32"/>
                      <a:pt x="103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5" y="0"/>
                      <a:pt x="49" y="0"/>
                      <a:pt x="45" y="2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9"/>
                      <a:pt x="0" y="32"/>
                      <a:pt x="4" y="34"/>
                    </a:cubicBezTo>
                    <a:lnTo>
                      <a:pt x="45" y="58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5" name="Freeform 152">
                <a:extLst>
                  <a:ext uri="{FF2B5EF4-FFF2-40B4-BE49-F238E27FC236}">
                    <a16:creationId xmlns:a16="http://schemas.microsoft.com/office/drawing/2014/main" id="{7CDE94B2-03E7-4BAC-BCB1-7B191AC4D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8763" y="7424738"/>
                <a:ext cx="280988" cy="163513"/>
              </a:xfrm>
              <a:custGeom>
                <a:avLst/>
                <a:gdLst>
                  <a:gd name="T0" fmla="*/ 44 w 102"/>
                  <a:gd name="T1" fmla="*/ 57 h 59"/>
                  <a:gd name="T2" fmla="*/ 57 w 102"/>
                  <a:gd name="T3" fmla="*/ 57 h 59"/>
                  <a:gd name="T4" fmla="*/ 99 w 102"/>
                  <a:gd name="T5" fmla="*/ 33 h 59"/>
                  <a:gd name="T6" fmla="*/ 99 w 102"/>
                  <a:gd name="T7" fmla="*/ 26 h 59"/>
                  <a:gd name="T8" fmla="*/ 58 w 102"/>
                  <a:gd name="T9" fmla="*/ 2 h 59"/>
                  <a:gd name="T10" fmla="*/ 45 w 102"/>
                  <a:gd name="T11" fmla="*/ 2 h 59"/>
                  <a:gd name="T12" fmla="*/ 3 w 102"/>
                  <a:gd name="T13" fmla="*/ 26 h 59"/>
                  <a:gd name="T14" fmla="*/ 3 w 102"/>
                  <a:gd name="T15" fmla="*/ 33 h 59"/>
                  <a:gd name="T16" fmla="*/ 44 w 102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59">
                    <a:moveTo>
                      <a:pt x="44" y="57"/>
                    </a:moveTo>
                    <a:cubicBezTo>
                      <a:pt x="48" y="59"/>
                      <a:pt x="54" y="59"/>
                      <a:pt x="57" y="57"/>
                    </a:cubicBezTo>
                    <a:cubicBezTo>
                      <a:pt x="99" y="33"/>
                      <a:pt x="99" y="33"/>
                      <a:pt x="99" y="33"/>
                    </a:cubicBezTo>
                    <a:cubicBezTo>
                      <a:pt x="102" y="31"/>
                      <a:pt x="102" y="28"/>
                      <a:pt x="99" y="26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0"/>
                      <a:pt x="48" y="0"/>
                      <a:pt x="45" y="2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0" y="28"/>
                      <a:pt x="0" y="31"/>
                      <a:pt x="3" y="33"/>
                    </a:cubicBezTo>
                    <a:lnTo>
                      <a:pt x="44" y="57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6" name="Freeform 153">
                <a:extLst>
                  <a:ext uri="{FF2B5EF4-FFF2-40B4-BE49-F238E27FC236}">
                    <a16:creationId xmlns:a16="http://schemas.microsoft.com/office/drawing/2014/main" id="{A4317D41-000A-4E0E-B52B-A52234DA3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600" y="8339138"/>
                <a:ext cx="415925" cy="241300"/>
              </a:xfrm>
              <a:custGeom>
                <a:avLst/>
                <a:gdLst>
                  <a:gd name="T0" fmla="*/ 45 w 151"/>
                  <a:gd name="T1" fmla="*/ 85 h 87"/>
                  <a:gd name="T2" fmla="*/ 58 w 151"/>
                  <a:gd name="T3" fmla="*/ 85 h 87"/>
                  <a:gd name="T4" fmla="*/ 148 w 151"/>
                  <a:gd name="T5" fmla="*/ 33 h 87"/>
                  <a:gd name="T6" fmla="*/ 148 w 151"/>
                  <a:gd name="T7" fmla="*/ 26 h 87"/>
                  <a:gd name="T8" fmla="*/ 107 w 151"/>
                  <a:gd name="T9" fmla="*/ 2 h 87"/>
                  <a:gd name="T10" fmla="*/ 94 w 151"/>
                  <a:gd name="T11" fmla="*/ 2 h 87"/>
                  <a:gd name="T12" fmla="*/ 4 w 151"/>
                  <a:gd name="T13" fmla="*/ 54 h 87"/>
                  <a:gd name="T14" fmla="*/ 4 w 151"/>
                  <a:gd name="T15" fmla="*/ 61 h 87"/>
                  <a:gd name="T16" fmla="*/ 45 w 151"/>
                  <a:gd name="T17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87">
                    <a:moveTo>
                      <a:pt x="45" y="85"/>
                    </a:moveTo>
                    <a:cubicBezTo>
                      <a:pt x="49" y="87"/>
                      <a:pt x="55" y="87"/>
                      <a:pt x="58" y="8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1" y="31"/>
                      <a:pt x="151" y="28"/>
                      <a:pt x="148" y="26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3" y="0"/>
                      <a:pt x="97" y="0"/>
                      <a:pt x="94" y="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56"/>
                      <a:pt x="0" y="59"/>
                      <a:pt x="4" y="61"/>
                    </a:cubicBezTo>
                    <a:lnTo>
                      <a:pt x="45" y="8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7" name="Freeform 154">
                <a:extLst>
                  <a:ext uri="{FF2B5EF4-FFF2-40B4-BE49-F238E27FC236}">
                    <a16:creationId xmlns:a16="http://schemas.microsoft.com/office/drawing/2014/main" id="{961D4C3E-6344-415B-83F9-F1E61A8DF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975" y="7312025"/>
                <a:ext cx="228600" cy="131763"/>
              </a:xfrm>
              <a:custGeom>
                <a:avLst/>
                <a:gdLst>
                  <a:gd name="T0" fmla="*/ 3 w 83"/>
                  <a:gd name="T1" fmla="*/ 34 h 48"/>
                  <a:gd name="T2" fmla="*/ 3 w 83"/>
                  <a:gd name="T3" fmla="*/ 27 h 48"/>
                  <a:gd name="T4" fmla="*/ 46 w 83"/>
                  <a:gd name="T5" fmla="*/ 2 h 48"/>
                  <a:gd name="T6" fmla="*/ 60 w 83"/>
                  <a:gd name="T7" fmla="*/ 2 h 48"/>
                  <a:gd name="T8" fmla="*/ 79 w 83"/>
                  <a:gd name="T9" fmla="*/ 13 h 48"/>
                  <a:gd name="T10" fmla="*/ 79 w 83"/>
                  <a:gd name="T11" fmla="*/ 21 h 48"/>
                  <a:gd name="T12" fmla="*/ 36 w 83"/>
                  <a:gd name="T13" fmla="*/ 45 h 48"/>
                  <a:gd name="T14" fmla="*/ 23 w 83"/>
                  <a:gd name="T15" fmla="*/ 45 h 48"/>
                  <a:gd name="T16" fmla="*/ 3 w 83"/>
                  <a:gd name="T1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8">
                    <a:moveTo>
                      <a:pt x="3" y="34"/>
                    </a:moveTo>
                    <a:cubicBezTo>
                      <a:pt x="0" y="32"/>
                      <a:pt x="0" y="29"/>
                      <a:pt x="3" y="2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50" y="0"/>
                      <a:pt x="56" y="0"/>
                      <a:pt x="60" y="2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83" y="15"/>
                      <a:pt x="83" y="18"/>
                      <a:pt x="79" y="21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2" y="48"/>
                      <a:pt x="26" y="48"/>
                      <a:pt x="23" y="45"/>
                    </a:cubicBezTo>
                    <a:lnTo>
                      <a:pt x="3" y="34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8" name="Freeform 155">
                <a:extLst>
                  <a:ext uri="{FF2B5EF4-FFF2-40B4-BE49-F238E27FC236}">
                    <a16:creationId xmlns:a16="http://schemas.microsoft.com/office/drawing/2014/main" id="{27F556D5-4A30-41C4-856B-8672B6AC0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1800" y="7361238"/>
                <a:ext cx="314325" cy="179388"/>
              </a:xfrm>
              <a:custGeom>
                <a:avLst/>
                <a:gdLst>
                  <a:gd name="T0" fmla="*/ 4 w 114"/>
                  <a:gd name="T1" fmla="*/ 35 h 65"/>
                  <a:gd name="T2" fmla="*/ 4 w 114"/>
                  <a:gd name="T3" fmla="*/ 27 h 65"/>
                  <a:gd name="T4" fmla="*/ 47 w 114"/>
                  <a:gd name="T5" fmla="*/ 2 h 65"/>
                  <a:gd name="T6" fmla="*/ 60 w 114"/>
                  <a:gd name="T7" fmla="*/ 2 h 65"/>
                  <a:gd name="T8" fmla="*/ 110 w 114"/>
                  <a:gd name="T9" fmla="*/ 31 h 65"/>
                  <a:gd name="T10" fmla="*/ 110 w 114"/>
                  <a:gd name="T11" fmla="*/ 38 h 65"/>
                  <a:gd name="T12" fmla="*/ 67 w 114"/>
                  <a:gd name="T13" fmla="*/ 63 h 65"/>
                  <a:gd name="T14" fmla="*/ 54 w 114"/>
                  <a:gd name="T15" fmla="*/ 63 h 65"/>
                  <a:gd name="T16" fmla="*/ 4 w 114"/>
                  <a:gd name="T1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65">
                    <a:moveTo>
                      <a:pt x="4" y="35"/>
                    </a:moveTo>
                    <a:cubicBezTo>
                      <a:pt x="0" y="33"/>
                      <a:pt x="0" y="29"/>
                      <a:pt x="4" y="2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1" y="0"/>
                      <a:pt x="57" y="0"/>
                      <a:pt x="60" y="2"/>
                    </a:cubicBezTo>
                    <a:cubicBezTo>
                      <a:pt x="110" y="31"/>
                      <a:pt x="110" y="31"/>
                      <a:pt x="110" y="31"/>
                    </a:cubicBezTo>
                    <a:cubicBezTo>
                      <a:pt x="114" y="33"/>
                      <a:pt x="114" y="36"/>
                      <a:pt x="110" y="38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3" y="65"/>
                      <a:pt x="57" y="65"/>
                      <a:pt x="54" y="63"/>
                    </a:cubicBezTo>
                    <a:lnTo>
                      <a:pt x="4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89" name="Freeform 156">
                <a:extLst>
                  <a:ext uri="{FF2B5EF4-FFF2-40B4-BE49-F238E27FC236}">
                    <a16:creationId xmlns:a16="http://schemas.microsoft.com/office/drawing/2014/main" id="{E71F991A-0E94-4519-BE62-C5EDE6EC1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9725" y="7510463"/>
                <a:ext cx="230188" cy="133350"/>
              </a:xfrm>
              <a:custGeom>
                <a:avLst/>
                <a:gdLst>
                  <a:gd name="T0" fmla="*/ 4 w 83"/>
                  <a:gd name="T1" fmla="*/ 35 h 48"/>
                  <a:gd name="T2" fmla="*/ 4 w 83"/>
                  <a:gd name="T3" fmla="*/ 27 h 48"/>
                  <a:gd name="T4" fmla="*/ 47 w 83"/>
                  <a:gd name="T5" fmla="*/ 2 h 48"/>
                  <a:gd name="T6" fmla="*/ 60 w 83"/>
                  <a:gd name="T7" fmla="*/ 2 h 48"/>
                  <a:gd name="T8" fmla="*/ 80 w 83"/>
                  <a:gd name="T9" fmla="*/ 13 h 48"/>
                  <a:gd name="T10" fmla="*/ 80 w 83"/>
                  <a:gd name="T11" fmla="*/ 21 h 48"/>
                  <a:gd name="T12" fmla="*/ 37 w 83"/>
                  <a:gd name="T13" fmla="*/ 46 h 48"/>
                  <a:gd name="T14" fmla="*/ 23 w 83"/>
                  <a:gd name="T15" fmla="*/ 46 h 48"/>
                  <a:gd name="T16" fmla="*/ 4 w 83"/>
                  <a:gd name="T17" fmla="*/ 3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8">
                    <a:moveTo>
                      <a:pt x="4" y="35"/>
                    </a:moveTo>
                    <a:cubicBezTo>
                      <a:pt x="0" y="33"/>
                      <a:pt x="0" y="29"/>
                      <a:pt x="4" y="2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1" y="0"/>
                      <a:pt x="57" y="0"/>
                      <a:pt x="60" y="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3" y="15"/>
                      <a:pt x="83" y="19"/>
                      <a:pt x="80" y="21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3" y="48"/>
                      <a:pt x="27" y="48"/>
                      <a:pt x="23" y="46"/>
                    </a:cubicBezTo>
                    <a:lnTo>
                      <a:pt x="4" y="35"/>
                    </a:lnTo>
                    <a:close/>
                  </a:path>
                </a:pathLst>
              </a:custGeom>
              <a:solidFill>
                <a:srgbClr val="9F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0" name="Freeform 157">
                <a:extLst>
                  <a:ext uri="{FF2B5EF4-FFF2-40B4-BE49-F238E27FC236}">
                    <a16:creationId xmlns:a16="http://schemas.microsoft.com/office/drawing/2014/main" id="{3644A624-DFEC-47D1-ACF6-B51EEC2A7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625" y="6626225"/>
                <a:ext cx="80963" cy="44450"/>
              </a:xfrm>
              <a:custGeom>
                <a:avLst/>
                <a:gdLst>
                  <a:gd name="T0" fmla="*/ 24 w 29"/>
                  <a:gd name="T1" fmla="*/ 13 h 16"/>
                  <a:gd name="T2" fmla="*/ 5 w 29"/>
                  <a:gd name="T3" fmla="*/ 13 h 16"/>
                  <a:gd name="T4" fmla="*/ 5 w 29"/>
                  <a:gd name="T5" fmla="*/ 3 h 16"/>
                  <a:gd name="T6" fmla="*/ 24 w 29"/>
                  <a:gd name="T7" fmla="*/ 3 h 16"/>
                  <a:gd name="T8" fmla="*/ 24 w 29"/>
                  <a:gd name="T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4" y="13"/>
                    </a:moveTo>
                    <a:cubicBezTo>
                      <a:pt x="19" y="16"/>
                      <a:pt x="11" y="16"/>
                      <a:pt x="5" y="13"/>
                    </a:cubicBezTo>
                    <a:cubicBezTo>
                      <a:pt x="0" y="10"/>
                      <a:pt x="0" y="6"/>
                      <a:pt x="5" y="3"/>
                    </a:cubicBezTo>
                    <a:cubicBezTo>
                      <a:pt x="11" y="0"/>
                      <a:pt x="19" y="0"/>
                      <a:pt x="24" y="3"/>
                    </a:cubicBezTo>
                    <a:cubicBezTo>
                      <a:pt x="29" y="6"/>
                      <a:pt x="29" y="10"/>
                      <a:pt x="24" y="13"/>
                    </a:cubicBez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1" name="Freeform 158">
                <a:extLst>
                  <a:ext uri="{FF2B5EF4-FFF2-40B4-BE49-F238E27FC236}">
                    <a16:creationId xmlns:a16="http://schemas.microsoft.com/office/drawing/2014/main" id="{8B011018-CDA4-4445-A8F7-0D8E268C2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6913" y="7894638"/>
                <a:ext cx="1677988" cy="611188"/>
              </a:xfrm>
              <a:custGeom>
                <a:avLst/>
                <a:gdLst>
                  <a:gd name="T0" fmla="*/ 1057 w 1057"/>
                  <a:gd name="T1" fmla="*/ 235 h 385"/>
                  <a:gd name="T2" fmla="*/ 1040 w 1057"/>
                  <a:gd name="T3" fmla="*/ 244 h 385"/>
                  <a:gd name="T4" fmla="*/ 1040 w 1057"/>
                  <a:gd name="T5" fmla="*/ 244 h 385"/>
                  <a:gd name="T6" fmla="*/ 650 w 1057"/>
                  <a:gd name="T7" fmla="*/ 19 h 385"/>
                  <a:gd name="T8" fmla="*/ 17 w 1057"/>
                  <a:gd name="T9" fmla="*/ 385 h 385"/>
                  <a:gd name="T10" fmla="*/ 0 w 1057"/>
                  <a:gd name="T11" fmla="*/ 376 h 385"/>
                  <a:gd name="T12" fmla="*/ 650 w 1057"/>
                  <a:gd name="T13" fmla="*/ 0 h 385"/>
                  <a:gd name="T14" fmla="*/ 1057 w 1057"/>
                  <a:gd name="T15" fmla="*/ 23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7" h="385">
                    <a:moveTo>
                      <a:pt x="1057" y="235"/>
                    </a:moveTo>
                    <a:lnTo>
                      <a:pt x="1040" y="244"/>
                    </a:lnTo>
                    <a:lnTo>
                      <a:pt x="1040" y="244"/>
                    </a:lnTo>
                    <a:lnTo>
                      <a:pt x="650" y="19"/>
                    </a:lnTo>
                    <a:lnTo>
                      <a:pt x="17" y="385"/>
                    </a:lnTo>
                    <a:lnTo>
                      <a:pt x="0" y="376"/>
                    </a:lnTo>
                    <a:lnTo>
                      <a:pt x="650" y="0"/>
                    </a:lnTo>
                    <a:lnTo>
                      <a:pt x="1057" y="235"/>
                    </a:lnTo>
                    <a:close/>
                  </a:path>
                </a:pathLst>
              </a:custGeom>
              <a:solidFill>
                <a:srgbClr val="165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2" name="Freeform 159">
                <a:extLst>
                  <a:ext uri="{FF2B5EF4-FFF2-40B4-BE49-F238E27FC236}">
                    <a16:creationId xmlns:a16="http://schemas.microsoft.com/office/drawing/2014/main" id="{8F4A81FC-4EDE-496A-8E68-6CC177B1C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3900" y="7924800"/>
                <a:ext cx="1624013" cy="939800"/>
              </a:xfrm>
              <a:custGeom>
                <a:avLst/>
                <a:gdLst>
                  <a:gd name="T0" fmla="*/ 1023 w 1023"/>
                  <a:gd name="T1" fmla="*/ 225 h 592"/>
                  <a:gd name="T2" fmla="*/ 390 w 1023"/>
                  <a:gd name="T3" fmla="*/ 592 h 592"/>
                  <a:gd name="T4" fmla="*/ 0 w 1023"/>
                  <a:gd name="T5" fmla="*/ 366 h 592"/>
                  <a:gd name="T6" fmla="*/ 633 w 1023"/>
                  <a:gd name="T7" fmla="*/ 0 h 592"/>
                  <a:gd name="T8" fmla="*/ 1023 w 1023"/>
                  <a:gd name="T9" fmla="*/ 225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3" h="592">
                    <a:moveTo>
                      <a:pt x="1023" y="225"/>
                    </a:moveTo>
                    <a:lnTo>
                      <a:pt x="390" y="592"/>
                    </a:lnTo>
                    <a:lnTo>
                      <a:pt x="0" y="366"/>
                    </a:lnTo>
                    <a:lnTo>
                      <a:pt x="633" y="0"/>
                    </a:lnTo>
                    <a:lnTo>
                      <a:pt x="1023" y="225"/>
                    </a:lnTo>
                    <a:close/>
                  </a:path>
                </a:pathLst>
              </a:custGeom>
              <a:solidFill>
                <a:srgbClr val="2E70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  <p:sp>
            <p:nvSpPr>
              <p:cNvPr id="293" name="Freeform 160">
                <a:extLst>
                  <a:ext uri="{FF2B5EF4-FFF2-40B4-BE49-F238E27FC236}">
                    <a16:creationId xmlns:a16="http://schemas.microsoft.com/office/drawing/2014/main" id="{4AAAEF07-79A0-4E22-91CA-7E319579B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7786688"/>
                <a:ext cx="4941888" cy="1725613"/>
              </a:xfrm>
              <a:custGeom>
                <a:avLst/>
                <a:gdLst>
                  <a:gd name="T0" fmla="*/ 1791 w 1791"/>
                  <a:gd name="T1" fmla="*/ 0 h 624"/>
                  <a:gd name="T2" fmla="*/ 1791 w 1791"/>
                  <a:gd name="T3" fmla="*/ 25 h 624"/>
                  <a:gd name="T4" fmla="*/ 1760 w 1791"/>
                  <a:gd name="T5" fmla="*/ 78 h 624"/>
                  <a:gd name="T6" fmla="*/ 870 w 1791"/>
                  <a:gd name="T7" fmla="*/ 592 h 624"/>
                  <a:gd name="T8" fmla="*/ 690 w 1791"/>
                  <a:gd name="T9" fmla="*/ 592 h 624"/>
                  <a:gd name="T10" fmla="*/ 0 w 1791"/>
                  <a:gd name="T11" fmla="*/ 194 h 624"/>
                  <a:gd name="T12" fmla="*/ 0 w 1791"/>
                  <a:gd name="T13" fmla="*/ 169 h 624"/>
                  <a:gd name="T14" fmla="*/ 23 w 1791"/>
                  <a:gd name="T15" fmla="*/ 182 h 624"/>
                  <a:gd name="T16" fmla="*/ 690 w 1791"/>
                  <a:gd name="T17" fmla="*/ 566 h 624"/>
                  <a:gd name="T18" fmla="*/ 870 w 1791"/>
                  <a:gd name="T19" fmla="*/ 566 h 624"/>
                  <a:gd name="T20" fmla="*/ 1760 w 1791"/>
                  <a:gd name="T21" fmla="*/ 53 h 624"/>
                  <a:gd name="T22" fmla="*/ 1789 w 1791"/>
                  <a:gd name="T23" fmla="*/ 13 h 624"/>
                  <a:gd name="T24" fmla="*/ 1791 w 1791"/>
                  <a:gd name="T2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1" h="624">
                    <a:moveTo>
                      <a:pt x="1791" y="0"/>
                    </a:moveTo>
                    <a:cubicBezTo>
                      <a:pt x="1791" y="25"/>
                      <a:pt x="1791" y="25"/>
                      <a:pt x="1791" y="25"/>
                    </a:cubicBezTo>
                    <a:cubicBezTo>
                      <a:pt x="1791" y="46"/>
                      <a:pt x="1781" y="67"/>
                      <a:pt x="1760" y="78"/>
                    </a:cubicBezTo>
                    <a:cubicBezTo>
                      <a:pt x="870" y="592"/>
                      <a:pt x="870" y="592"/>
                      <a:pt x="870" y="592"/>
                    </a:cubicBezTo>
                    <a:cubicBezTo>
                      <a:pt x="815" y="624"/>
                      <a:pt x="746" y="624"/>
                      <a:pt x="690" y="592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690" y="566"/>
                      <a:pt x="690" y="566"/>
                      <a:pt x="690" y="566"/>
                    </a:cubicBezTo>
                    <a:cubicBezTo>
                      <a:pt x="746" y="599"/>
                      <a:pt x="815" y="599"/>
                      <a:pt x="870" y="566"/>
                    </a:cubicBezTo>
                    <a:cubicBezTo>
                      <a:pt x="1760" y="53"/>
                      <a:pt x="1760" y="53"/>
                      <a:pt x="1760" y="53"/>
                    </a:cubicBezTo>
                    <a:cubicBezTo>
                      <a:pt x="1776" y="43"/>
                      <a:pt x="1786" y="29"/>
                      <a:pt x="1789" y="13"/>
                    </a:cubicBezTo>
                    <a:cubicBezTo>
                      <a:pt x="1790" y="9"/>
                      <a:pt x="1791" y="4"/>
                      <a:pt x="1791" y="0"/>
                    </a:cubicBezTo>
                    <a:close/>
                  </a:path>
                </a:pathLst>
              </a:custGeom>
              <a:solidFill>
                <a:srgbClr val="025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pPr defTabSz="171450">
                  <a:defRPr/>
                </a:pPr>
                <a:endParaRPr lang="en-US" sz="675">
                  <a:solidFill>
                    <a:srgbClr val="283147"/>
                  </a:solidFill>
                  <a:latin typeface="Open Sans Light"/>
                </a:endParaRPr>
              </a:p>
            </p:txBody>
          </p:sp>
        </p:grpSp>
      </p:grpSp>
      <p:pic>
        <p:nvPicPr>
          <p:cNvPr id="9" name="Picture 8" descr="A computer with a logo on the screen&#10;&#10;Description automatically generated with low confidence">
            <a:extLst>
              <a:ext uri="{FF2B5EF4-FFF2-40B4-BE49-F238E27FC236}">
                <a16:creationId xmlns:a16="http://schemas.microsoft.com/office/drawing/2014/main" id="{C8918673-F6F2-4B24-A2E2-851A9FD0F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912" y="3358755"/>
            <a:ext cx="2491856" cy="1524185"/>
          </a:xfrm>
          <a:prstGeom prst="rect">
            <a:avLst/>
          </a:pr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11309A-9696-419B-A387-74F9C6D0B8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97" y="759889"/>
            <a:ext cx="549733" cy="549733"/>
          </a:xfrm>
          <a:prstGeom prst="rect">
            <a:avLst/>
          </a:prstGeom>
        </p:spPr>
      </p:pic>
      <p:pic>
        <p:nvPicPr>
          <p:cNvPr id="365" name="Picture 36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33525-7D19-46F0-B20A-4CDDB9018C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64" y="3735083"/>
            <a:ext cx="549733" cy="549733"/>
          </a:xfrm>
          <a:prstGeom prst="rect">
            <a:avLst/>
          </a:prstGeom>
        </p:spPr>
      </p:pic>
      <p:sp>
        <p:nvSpPr>
          <p:cNvPr id="366" name="Parallelogram 4">
            <a:extLst>
              <a:ext uri="{FF2B5EF4-FFF2-40B4-BE49-F238E27FC236}">
                <a16:creationId xmlns:a16="http://schemas.microsoft.com/office/drawing/2014/main" id="{B6C2F3C2-974B-4692-859A-0E014A88A493}"/>
              </a:ext>
            </a:extLst>
          </p:cNvPr>
          <p:cNvSpPr/>
          <p:nvPr/>
        </p:nvSpPr>
        <p:spPr>
          <a:xfrm>
            <a:off x="6164789" y="4600228"/>
            <a:ext cx="370116" cy="118227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808312"/>
              <a:gd name="connsiteY0" fmla="*/ 1728485 h 1728485"/>
              <a:gd name="connsiteX1" fmla="*/ 948494 w 2808312"/>
              <a:gd name="connsiteY1" fmla="*/ 144309 h 1728485"/>
              <a:gd name="connsiteX2" fmla="*/ 2808312 w 2808312"/>
              <a:gd name="connsiteY2" fmla="*/ 144309 h 1728485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614299"/>
              <a:gd name="connsiteY0" fmla="*/ 1992452 h 1992452"/>
              <a:gd name="connsiteX1" fmla="*/ 754481 w 2614299"/>
              <a:gd name="connsiteY1" fmla="*/ 144309 h 1992452"/>
              <a:gd name="connsiteX2" fmla="*/ 2614299 w 2614299"/>
              <a:gd name="connsiteY2" fmla="*/ 144309 h 1992452"/>
              <a:gd name="connsiteX0" fmla="*/ 0 w 2366393"/>
              <a:gd name="connsiteY0" fmla="*/ 1976925 h 1976925"/>
              <a:gd name="connsiteX1" fmla="*/ 506575 w 2366393"/>
              <a:gd name="connsiteY1" fmla="*/ 144309 h 1976925"/>
              <a:gd name="connsiteX2" fmla="*/ 2366393 w 2366393"/>
              <a:gd name="connsiteY2" fmla="*/ 144309 h 1976925"/>
              <a:gd name="connsiteX0" fmla="*/ 0 w 2366393"/>
              <a:gd name="connsiteY0" fmla="*/ 2147727 h 2147727"/>
              <a:gd name="connsiteX1" fmla="*/ 506575 w 2366393"/>
              <a:gd name="connsiteY1" fmla="*/ 144309 h 2147727"/>
              <a:gd name="connsiteX2" fmla="*/ 2366393 w 2366393"/>
              <a:gd name="connsiteY2" fmla="*/ 144309 h 2147727"/>
              <a:gd name="connsiteX0" fmla="*/ 0 w 2377685"/>
              <a:gd name="connsiteY0" fmla="*/ 1562120 h 1562120"/>
              <a:gd name="connsiteX1" fmla="*/ 517867 w 2377685"/>
              <a:gd name="connsiteY1" fmla="*/ 144309 h 1562120"/>
              <a:gd name="connsiteX2" fmla="*/ 2377685 w 2377685"/>
              <a:gd name="connsiteY2" fmla="*/ 144309 h 1562120"/>
              <a:gd name="connsiteX0" fmla="*/ 0 w 2377685"/>
              <a:gd name="connsiteY0" fmla="*/ 1462374 h 1462374"/>
              <a:gd name="connsiteX1" fmla="*/ 946953 w 2377685"/>
              <a:gd name="connsiteY1" fmla="*/ 199098 h 1462374"/>
              <a:gd name="connsiteX2" fmla="*/ 2377685 w 2377685"/>
              <a:gd name="connsiteY2" fmla="*/ 44563 h 1462374"/>
              <a:gd name="connsiteX0" fmla="*/ 0 w 1790514"/>
              <a:gd name="connsiteY0" fmla="*/ 1120770 h 1120770"/>
              <a:gd name="connsiteX1" fmla="*/ 359782 w 1790514"/>
              <a:gd name="connsiteY1" fmla="*/ 199098 h 1120770"/>
              <a:gd name="connsiteX2" fmla="*/ 1790514 w 1790514"/>
              <a:gd name="connsiteY2" fmla="*/ 44563 h 1120770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790514"/>
              <a:gd name="connsiteY0" fmla="*/ 1105177 h 1105177"/>
              <a:gd name="connsiteX1" fmla="*/ 777577 w 1790514"/>
              <a:gd name="connsiteY1" fmla="*/ 216039 h 1105177"/>
              <a:gd name="connsiteX2" fmla="*/ 1790514 w 1790514"/>
              <a:gd name="connsiteY2" fmla="*/ 28970 h 110517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35837 h 535837"/>
              <a:gd name="connsiteX1" fmla="*/ 258157 w 1271094"/>
              <a:gd name="connsiteY1" fmla="*/ 216039 h 535837"/>
              <a:gd name="connsiteX2" fmla="*/ 1271094 w 1271094"/>
              <a:gd name="connsiteY2" fmla="*/ 28970 h 535837"/>
              <a:gd name="connsiteX0" fmla="*/ 0 w 1271094"/>
              <a:gd name="connsiteY0" fmla="*/ 506867 h 506867"/>
              <a:gd name="connsiteX1" fmla="*/ 1271094 w 1271094"/>
              <a:gd name="connsiteY1" fmla="*/ 0 h 506867"/>
              <a:gd name="connsiteX0" fmla="*/ 0 w 1271094"/>
              <a:gd name="connsiteY0" fmla="*/ 506867 h 506867"/>
              <a:gd name="connsiteX1" fmla="*/ 1271094 w 1271094"/>
              <a:gd name="connsiteY1" fmla="*/ 0 h 50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1094" h="506867">
                <a:moveTo>
                  <a:pt x="0" y="506867"/>
                </a:moveTo>
                <a:cubicBezTo>
                  <a:pt x="235973" y="-131795"/>
                  <a:pt x="847396" y="168956"/>
                  <a:pt x="1271094" y="0"/>
                </a:cubicBezTo>
              </a:path>
            </a:pathLst>
          </a:custGeom>
          <a:noFill/>
          <a:ln w="6350" cap="rnd">
            <a:solidFill>
              <a:schemeClr val="tx1">
                <a:lumMod val="90000"/>
                <a:lumOff val="10000"/>
              </a:schemeClr>
            </a:solidFill>
            <a:round/>
            <a:headEnd type="oval" w="lg" len="lg"/>
            <a:tailEnd type="oval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C316191-D71D-477F-816D-1B0197E7211D}"/>
              </a:ext>
            </a:extLst>
          </p:cNvPr>
          <p:cNvSpPr/>
          <p:nvPr/>
        </p:nvSpPr>
        <p:spPr>
          <a:xfrm flipH="1">
            <a:off x="6294584" y="6052930"/>
            <a:ext cx="2165637" cy="61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accent1"/>
                </a:solidFill>
              </a:rPr>
              <a:t>Seller : HTML Browser </a:t>
            </a:r>
          </a:p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Add/Update/Delete items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89000"/>
              </a:lnSpc>
            </a:pP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3ADB5ED2-FDA7-401A-A4F9-C3B04CAA7B89}"/>
              </a:ext>
            </a:extLst>
          </p:cNvPr>
          <p:cNvSpPr/>
          <p:nvPr/>
        </p:nvSpPr>
        <p:spPr>
          <a:xfrm flipH="1">
            <a:off x="5684923" y="4881506"/>
            <a:ext cx="1858001" cy="61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400" dirty="0">
                <a:solidFill>
                  <a:schemeClr val="accent1"/>
                </a:solidFill>
              </a:rPr>
              <a:t>HTML interface</a:t>
            </a:r>
          </a:p>
          <a:p>
            <a:pPr>
              <a:lnSpc>
                <a:spcPct val="89000"/>
              </a:lnSpc>
            </a:pPr>
            <a:r>
              <a:rPr lang="en-US" sz="1400" dirty="0"/>
              <a:t>Go Templates</a:t>
            </a:r>
            <a:endParaRPr lang="en-US" sz="1600" dirty="0"/>
          </a:p>
          <a:p>
            <a:pPr>
              <a:lnSpc>
                <a:spcPct val="89000"/>
              </a:lnSpc>
            </a:pPr>
            <a:endParaRPr lang="en-US" sz="1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03C75C65-B9E0-4F26-B4A4-AF6172A36635}"/>
              </a:ext>
            </a:extLst>
          </p:cNvPr>
          <p:cNvSpPr/>
          <p:nvPr/>
        </p:nvSpPr>
        <p:spPr>
          <a:xfrm flipH="1">
            <a:off x="5280003" y="274062"/>
            <a:ext cx="1646525" cy="530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 Server localhost:5000</a:t>
            </a:r>
            <a:endParaRPr lang="en-US" sz="9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/>
      <p:bldP spid="21" grpId="0" animBg="1"/>
      <p:bldP spid="29" grpId="0"/>
      <p:bldP spid="192" grpId="0"/>
      <p:bldP spid="193" grpId="0" animBg="1"/>
      <p:bldP spid="194" grpId="0"/>
      <p:bldP spid="195" grpId="0"/>
      <p:bldP spid="196" grpId="0"/>
      <p:bldP spid="198" grpId="0"/>
      <p:bldP spid="200" grpId="0"/>
      <p:bldP spid="202" grpId="0"/>
      <p:bldP spid="204" grpId="0"/>
      <p:bldP spid="366" grpId="0" animBg="1"/>
      <p:bldP spid="367" grpId="0"/>
      <p:bldP spid="368" grpId="0"/>
      <p:bldP spid="3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Detailed Internal Structure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4597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0C711D3B-4AD5-4321-914E-7C2B891680A1}"/>
              </a:ext>
            </a:extLst>
          </p:cNvPr>
          <p:cNvSpPr/>
          <p:nvPr/>
        </p:nvSpPr>
        <p:spPr>
          <a:xfrm>
            <a:off x="3046461" y="379461"/>
            <a:ext cx="6099078" cy="6099078"/>
          </a:xfrm>
          <a:prstGeom prst="ellipse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900">
                <a:solidFill>
                  <a:srgbClr val="FFFFFF"/>
                </a:solidFill>
                <a:latin typeface="Calibri"/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BAA9AB-8320-41DE-8ACD-A364220F2E9D}"/>
              </a:ext>
            </a:extLst>
          </p:cNvPr>
          <p:cNvSpPr/>
          <p:nvPr/>
        </p:nvSpPr>
        <p:spPr>
          <a:xfrm>
            <a:off x="4374615" y="1707615"/>
            <a:ext cx="3442771" cy="3442771"/>
          </a:xfrm>
          <a:prstGeom prst="ellipse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5C8F87-58CB-45E3-A63E-EA12CEC71CD9}"/>
              </a:ext>
            </a:extLst>
          </p:cNvPr>
          <p:cNvCxnSpPr>
            <a:cxnSpLocks/>
          </p:cNvCxnSpPr>
          <p:nvPr/>
        </p:nvCxnSpPr>
        <p:spPr>
          <a:xfrm flipH="1">
            <a:off x="6860451" y="3429000"/>
            <a:ext cx="2798254" cy="0"/>
          </a:xfrm>
          <a:prstGeom prst="line">
            <a:avLst/>
          </a:prstGeom>
          <a:ln w="50800">
            <a:gradFill flip="none" rotWithShape="1">
              <a:gsLst>
                <a:gs pos="8000">
                  <a:schemeClr val="bg2"/>
                </a:gs>
                <a:gs pos="69000">
                  <a:schemeClr val="accent2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5">
            <a:extLst>
              <a:ext uri="{FF2B5EF4-FFF2-40B4-BE49-F238E27FC236}">
                <a16:creationId xmlns:a16="http://schemas.microsoft.com/office/drawing/2014/main" id="{D467FC55-8D42-4652-8C5F-C6D32BC945E7}"/>
              </a:ext>
            </a:extLst>
          </p:cNvPr>
          <p:cNvSpPr>
            <a:spLocks/>
          </p:cNvSpPr>
          <p:nvPr/>
        </p:nvSpPr>
        <p:spPr bwMode="auto">
          <a:xfrm flipV="1">
            <a:off x="6945322" y="3430331"/>
            <a:ext cx="2617536" cy="69785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D731CDE-DA42-4395-A439-32D58FD39A32}"/>
              </a:ext>
            </a:extLst>
          </p:cNvPr>
          <p:cNvSpPr>
            <a:spLocks/>
          </p:cNvSpPr>
          <p:nvPr/>
        </p:nvSpPr>
        <p:spPr bwMode="auto">
          <a:xfrm flipV="1">
            <a:off x="6907227" y="3430331"/>
            <a:ext cx="2693726" cy="1383777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6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A8A5BA5A-13B9-4701-B6BA-9E4AE675CA53}"/>
              </a:ext>
            </a:extLst>
          </p:cNvPr>
          <p:cNvSpPr>
            <a:spLocks/>
          </p:cNvSpPr>
          <p:nvPr/>
        </p:nvSpPr>
        <p:spPr bwMode="auto">
          <a:xfrm flipV="1">
            <a:off x="6983418" y="3430330"/>
            <a:ext cx="2617536" cy="205713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3B1D5BA-7A17-4AC1-83D6-FFAA671F03D2}"/>
              </a:ext>
            </a:extLst>
          </p:cNvPr>
          <p:cNvSpPr>
            <a:spLocks/>
          </p:cNvSpPr>
          <p:nvPr/>
        </p:nvSpPr>
        <p:spPr bwMode="auto">
          <a:xfrm>
            <a:off x="6945322" y="2731148"/>
            <a:ext cx="2617536" cy="69785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6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59CB7A2F-8376-4C32-8549-D42B9DF4E418}"/>
              </a:ext>
            </a:extLst>
          </p:cNvPr>
          <p:cNvSpPr>
            <a:spLocks/>
          </p:cNvSpPr>
          <p:nvPr/>
        </p:nvSpPr>
        <p:spPr bwMode="auto">
          <a:xfrm>
            <a:off x="6907227" y="2045223"/>
            <a:ext cx="2693726" cy="1383777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9847FD9-5CDA-4817-B82C-5D27821979C7}"/>
              </a:ext>
            </a:extLst>
          </p:cNvPr>
          <p:cNvSpPr>
            <a:spLocks/>
          </p:cNvSpPr>
          <p:nvPr/>
        </p:nvSpPr>
        <p:spPr bwMode="auto">
          <a:xfrm>
            <a:off x="6983418" y="1371868"/>
            <a:ext cx="2617536" cy="205713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53F11A-44E4-4EA5-B73B-34672BCE07FB}"/>
              </a:ext>
            </a:extLst>
          </p:cNvPr>
          <p:cNvSpPr/>
          <p:nvPr/>
        </p:nvSpPr>
        <p:spPr>
          <a:xfrm flipH="1">
            <a:off x="9469254" y="1113785"/>
            <a:ext cx="1660598" cy="5450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Seven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Buyer Logs out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89034FB-C1E9-41B7-9E4E-73BFF6A088C1}"/>
              </a:ext>
            </a:extLst>
          </p:cNvPr>
          <p:cNvSpPr/>
          <p:nvPr/>
        </p:nvSpPr>
        <p:spPr>
          <a:xfrm flipH="1">
            <a:off x="9469254" y="1799710"/>
            <a:ext cx="1707376" cy="5450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Six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Buyer  Receives email notifications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7A05D1-056E-4EAF-9857-2A32FBE18E46}"/>
              </a:ext>
            </a:extLst>
          </p:cNvPr>
          <p:cNvSpPr/>
          <p:nvPr/>
        </p:nvSpPr>
        <p:spPr>
          <a:xfrm flipH="1">
            <a:off x="9469254" y="2485635"/>
            <a:ext cx="1660598" cy="5023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Five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Buyer Checks out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10A3251-D395-4457-B5F0-FD4DB8E0CB49}"/>
              </a:ext>
            </a:extLst>
          </p:cNvPr>
          <p:cNvSpPr/>
          <p:nvPr/>
        </p:nvSpPr>
        <p:spPr>
          <a:xfrm flipH="1">
            <a:off x="9431158" y="3159633"/>
            <a:ext cx="1745472" cy="5570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Four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Buyer Adds/Updates/Deletes from Cart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2857958-31D1-4EC4-9995-25283BDBD85A}"/>
              </a:ext>
            </a:extLst>
          </p:cNvPr>
          <p:cNvSpPr/>
          <p:nvPr/>
        </p:nvSpPr>
        <p:spPr>
          <a:xfrm flipH="1">
            <a:off x="9469252" y="3857484"/>
            <a:ext cx="1707378" cy="5728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Three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Buyer Searches for items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D39297-785D-40E2-813C-A8D56D5FDF58}"/>
              </a:ext>
            </a:extLst>
          </p:cNvPr>
          <p:cNvSpPr/>
          <p:nvPr/>
        </p:nvSpPr>
        <p:spPr>
          <a:xfrm flipH="1">
            <a:off x="9469252" y="4543408"/>
            <a:ext cx="1707378" cy="5728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Two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Buyer Views all items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A1A69E-63E8-46D1-A412-12D2E0E6E084}"/>
              </a:ext>
            </a:extLst>
          </p:cNvPr>
          <p:cNvSpPr/>
          <p:nvPr/>
        </p:nvSpPr>
        <p:spPr>
          <a:xfrm flipH="1">
            <a:off x="9469252" y="5229334"/>
            <a:ext cx="1707378" cy="5728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One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Buyer Signs up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07A2E7-E3A5-40F7-AE67-A627BC8E8890}"/>
              </a:ext>
            </a:extLst>
          </p:cNvPr>
          <p:cNvCxnSpPr>
            <a:cxnSpLocks/>
          </p:cNvCxnSpPr>
          <p:nvPr/>
        </p:nvCxnSpPr>
        <p:spPr>
          <a:xfrm>
            <a:off x="2580074" y="3429000"/>
            <a:ext cx="2798254" cy="0"/>
          </a:xfrm>
          <a:prstGeom prst="line">
            <a:avLst/>
          </a:prstGeom>
          <a:ln w="50800">
            <a:gradFill flip="none" rotWithShape="1">
              <a:gsLst>
                <a:gs pos="8000">
                  <a:schemeClr val="bg2"/>
                </a:gs>
                <a:gs pos="69000">
                  <a:schemeClr val="accent2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5">
            <a:extLst>
              <a:ext uri="{FF2B5EF4-FFF2-40B4-BE49-F238E27FC236}">
                <a16:creationId xmlns:a16="http://schemas.microsoft.com/office/drawing/2014/main" id="{565071CD-EAAD-4138-9CC0-540AEB63CC62}"/>
              </a:ext>
            </a:extLst>
          </p:cNvPr>
          <p:cNvSpPr>
            <a:spLocks/>
          </p:cNvSpPr>
          <p:nvPr/>
        </p:nvSpPr>
        <p:spPr bwMode="auto">
          <a:xfrm flipH="1" flipV="1">
            <a:off x="2675919" y="3430331"/>
            <a:ext cx="2617536" cy="69785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D0A7934-0DD2-40DD-B0EA-220D0E3274A4}"/>
              </a:ext>
            </a:extLst>
          </p:cNvPr>
          <p:cNvSpPr>
            <a:spLocks/>
          </p:cNvSpPr>
          <p:nvPr/>
        </p:nvSpPr>
        <p:spPr bwMode="auto">
          <a:xfrm flipH="1" flipV="1">
            <a:off x="2637824" y="3430331"/>
            <a:ext cx="2693726" cy="1383777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6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23AEB78F-DB37-4FE5-BA58-5218F8965B5F}"/>
              </a:ext>
            </a:extLst>
          </p:cNvPr>
          <p:cNvSpPr>
            <a:spLocks/>
          </p:cNvSpPr>
          <p:nvPr/>
        </p:nvSpPr>
        <p:spPr bwMode="auto">
          <a:xfrm flipH="1" flipV="1">
            <a:off x="2637824" y="3430330"/>
            <a:ext cx="2617536" cy="205713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9A01E97-CFAB-4C14-A444-07B5D3A29C7E}"/>
              </a:ext>
            </a:extLst>
          </p:cNvPr>
          <p:cNvSpPr>
            <a:spLocks/>
          </p:cNvSpPr>
          <p:nvPr/>
        </p:nvSpPr>
        <p:spPr bwMode="auto">
          <a:xfrm flipH="1">
            <a:off x="2675919" y="2731148"/>
            <a:ext cx="2617536" cy="69785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6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C7D5AE4-E328-449F-9039-B87E7D135490}"/>
              </a:ext>
            </a:extLst>
          </p:cNvPr>
          <p:cNvSpPr>
            <a:spLocks/>
          </p:cNvSpPr>
          <p:nvPr/>
        </p:nvSpPr>
        <p:spPr bwMode="auto">
          <a:xfrm flipH="1">
            <a:off x="2637824" y="2045223"/>
            <a:ext cx="2693726" cy="1383777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2A17050-07F2-4095-A3A3-63F9A0154F9C}"/>
              </a:ext>
            </a:extLst>
          </p:cNvPr>
          <p:cNvSpPr>
            <a:spLocks/>
          </p:cNvSpPr>
          <p:nvPr/>
        </p:nvSpPr>
        <p:spPr bwMode="auto">
          <a:xfrm flipH="1">
            <a:off x="2637824" y="1371868"/>
            <a:ext cx="2617536" cy="2057132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>
              <a:defRPr/>
            </a:pPr>
            <a:endParaRPr lang="en-US" sz="9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96DF1A-91F7-4CEC-B30A-6FF3D96B5E64}"/>
              </a:ext>
            </a:extLst>
          </p:cNvPr>
          <p:cNvSpPr/>
          <p:nvPr/>
        </p:nvSpPr>
        <p:spPr>
          <a:xfrm>
            <a:off x="1293618" y="1113785"/>
            <a:ext cx="1389486" cy="5148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One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Seller  Signs up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98FE40-0529-4630-BC11-7335496594C0}"/>
              </a:ext>
            </a:extLst>
          </p:cNvPr>
          <p:cNvSpPr/>
          <p:nvPr/>
        </p:nvSpPr>
        <p:spPr>
          <a:xfrm>
            <a:off x="1293618" y="1799710"/>
            <a:ext cx="1389486" cy="5148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Two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Seller Adds Items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98B6ED-FFC7-418C-98CB-FBAD96EE658D}"/>
              </a:ext>
            </a:extLst>
          </p:cNvPr>
          <p:cNvSpPr/>
          <p:nvPr/>
        </p:nvSpPr>
        <p:spPr>
          <a:xfrm>
            <a:off x="1293618" y="2485634"/>
            <a:ext cx="1389486" cy="5148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Three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Seller Updates Items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3AD0A8-119C-472F-8F2B-1A993FDFEEDF}"/>
              </a:ext>
            </a:extLst>
          </p:cNvPr>
          <p:cNvSpPr/>
          <p:nvPr/>
        </p:nvSpPr>
        <p:spPr>
          <a:xfrm>
            <a:off x="1293618" y="3171559"/>
            <a:ext cx="1389486" cy="5148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Four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Seller Deletes Items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0AF514-5385-4F0F-B9BE-A4B5123FB2B3}"/>
              </a:ext>
            </a:extLst>
          </p:cNvPr>
          <p:cNvSpPr/>
          <p:nvPr/>
        </p:nvSpPr>
        <p:spPr>
          <a:xfrm>
            <a:off x="1293618" y="3857484"/>
            <a:ext cx="1389486" cy="5148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Five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Seller Views Profile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3C63E1-DE45-4903-90A0-F8750E1F69F1}"/>
              </a:ext>
            </a:extLst>
          </p:cNvPr>
          <p:cNvSpPr/>
          <p:nvPr/>
        </p:nvSpPr>
        <p:spPr>
          <a:xfrm>
            <a:off x="1293618" y="4543408"/>
            <a:ext cx="1389486" cy="5148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Six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Seller Receives email notifications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926FFD-9266-4D89-947A-6DD1105206CF}"/>
              </a:ext>
            </a:extLst>
          </p:cNvPr>
          <p:cNvSpPr/>
          <p:nvPr/>
        </p:nvSpPr>
        <p:spPr>
          <a:xfrm>
            <a:off x="1293618" y="5229334"/>
            <a:ext cx="1389486" cy="5148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50800">
            <a:noFill/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b="1" dirty="0">
                <a:solidFill>
                  <a:srgbClr val="FFFFFF"/>
                </a:solidFill>
                <a:latin typeface="Century Gothic"/>
              </a:rPr>
              <a:t>Step Seven</a:t>
            </a:r>
          </a:p>
          <a:p>
            <a:pPr algn="ctr" defTabSz="228554">
              <a:defRPr/>
            </a:pPr>
            <a:r>
              <a:rPr lang="en-US" sz="900" dirty="0">
                <a:solidFill>
                  <a:srgbClr val="FFFFFF"/>
                </a:solidFill>
                <a:latin typeface="Calibri"/>
              </a:rPr>
              <a:t>Seller Logs out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9813C7-AC8F-4542-91D0-84A59ACF577E}"/>
              </a:ext>
            </a:extLst>
          </p:cNvPr>
          <p:cNvSpPr/>
          <p:nvPr/>
        </p:nvSpPr>
        <p:spPr>
          <a:xfrm>
            <a:off x="5255361" y="3117497"/>
            <a:ext cx="1681278" cy="623006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  <a:lumOff val="10000"/>
            </a:schemeClr>
          </a:solidFill>
          <a:ln w="50800">
            <a:solidFill>
              <a:schemeClr val="accent2"/>
            </a:solidFill>
          </a:ln>
          <a:effectLst>
            <a:outerShdw blurRad="698500" dist="190500" dir="2700000" algn="tl" rotWithShape="0">
              <a:schemeClr val="accent2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r>
              <a:rPr lang="en-US" sz="1400" dirty="0">
                <a:solidFill>
                  <a:schemeClr val="bg1"/>
                </a:solidFill>
                <a:latin typeface="Calibri"/>
              </a:rPr>
              <a:t>Buyer/Seller Features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93D64C-A059-4685-B503-5116B79A9FEA}"/>
              </a:ext>
            </a:extLst>
          </p:cNvPr>
          <p:cNvSpPr/>
          <p:nvPr/>
        </p:nvSpPr>
        <p:spPr>
          <a:xfrm>
            <a:off x="4911047" y="4463547"/>
            <a:ext cx="2486345" cy="35056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228554">
              <a:lnSpc>
                <a:spcPct val="89000"/>
              </a:lnSpc>
              <a:defRPr/>
            </a:pPr>
            <a:r>
              <a:rPr lang="en-US" b="1" dirty="0">
                <a:latin typeface="Century Gothic"/>
              </a:rPr>
              <a:t>Peel Rescue</a:t>
            </a:r>
            <a:endParaRPr lang="en-US" sz="1000" b="1" dirty="0">
              <a:latin typeface="Century Gothic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2BC6E1-9386-4DD7-B854-B747A472F77C}"/>
              </a:ext>
            </a:extLst>
          </p:cNvPr>
          <p:cNvSpPr txBox="1"/>
          <p:nvPr/>
        </p:nvSpPr>
        <p:spPr>
          <a:xfrm>
            <a:off x="4449897" y="2027578"/>
            <a:ext cx="329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2000" b="1" dirty="0">
                <a:latin typeface="Century Gothic"/>
              </a:rPr>
              <a:t>Buyer/Seller Interface</a:t>
            </a:r>
          </a:p>
        </p:txBody>
      </p:sp>
    </p:spTree>
    <p:extLst>
      <p:ext uri="{BB962C8B-B14F-4D97-AF65-F5344CB8AC3E}">
        <p14:creationId xmlns:p14="http://schemas.microsoft.com/office/powerpoint/2010/main" val="124592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6" grpId="0" animBg="1"/>
      <p:bldP spid="17" grpId="0" animBg="1"/>
      <p:bldP spid="18" grpId="0" animBg="1"/>
      <p:bldP spid="12" grpId="0" animBg="1"/>
      <p:bldP spid="13" grpId="0" animBg="1"/>
      <p:bldP spid="11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" grpId="0" animBg="1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A94B440-F07D-4CF4-B713-FCD39D217762}"/>
              </a:ext>
            </a:extLst>
          </p:cNvPr>
          <p:cNvGrpSpPr/>
          <p:nvPr/>
        </p:nvGrpSpPr>
        <p:grpSpPr>
          <a:xfrm>
            <a:off x="781743" y="873924"/>
            <a:ext cx="10931063" cy="5063532"/>
            <a:chOff x="1563688" y="1747182"/>
            <a:chExt cx="21864973" cy="10128383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32EA9BF-6C0C-4B3D-BBF8-6EAF26ACC7A2}"/>
                </a:ext>
              </a:extLst>
            </p:cNvPr>
            <p:cNvSpPr/>
            <p:nvPr/>
          </p:nvSpPr>
          <p:spPr>
            <a:xfrm>
              <a:off x="22984768" y="10251796"/>
              <a:ext cx="443893" cy="539013"/>
            </a:xfrm>
            <a:custGeom>
              <a:avLst/>
              <a:gdLst>
                <a:gd name="connsiteX0" fmla="*/ 110966 w 133350"/>
                <a:gd name="connsiteY0" fmla="*/ 76793 h 161925"/>
                <a:gd name="connsiteX1" fmla="*/ 134779 w 133350"/>
                <a:gd name="connsiteY1" fmla="*/ 75840 h 161925"/>
                <a:gd name="connsiteX2" fmla="*/ 110966 w 133350"/>
                <a:gd name="connsiteY2" fmla="*/ 102510 h 161925"/>
                <a:gd name="connsiteX3" fmla="*/ 92869 w 133350"/>
                <a:gd name="connsiteY3" fmla="*/ 106320 h 161925"/>
                <a:gd name="connsiteX4" fmla="*/ 68104 w 133350"/>
                <a:gd name="connsiteY4" fmla="*/ 129181 h 161925"/>
                <a:gd name="connsiteX5" fmla="*/ 38577 w 133350"/>
                <a:gd name="connsiteY5" fmla="*/ 148231 h 161925"/>
                <a:gd name="connsiteX6" fmla="*/ 7144 w 133350"/>
                <a:gd name="connsiteY6" fmla="*/ 156803 h 161925"/>
                <a:gd name="connsiteX7" fmla="*/ 27147 w 133350"/>
                <a:gd name="connsiteY7" fmla="*/ 130133 h 161925"/>
                <a:gd name="connsiteX8" fmla="*/ 19527 w 133350"/>
                <a:gd name="connsiteY8" fmla="*/ 111083 h 161925"/>
                <a:gd name="connsiteX9" fmla="*/ 69056 w 133350"/>
                <a:gd name="connsiteY9" fmla="*/ 52981 h 161925"/>
                <a:gd name="connsiteX10" fmla="*/ 76677 w 133350"/>
                <a:gd name="connsiteY10" fmla="*/ 7260 h 161925"/>
                <a:gd name="connsiteX11" fmla="*/ 87154 w 133350"/>
                <a:gd name="connsiteY11" fmla="*/ 38693 h 161925"/>
                <a:gd name="connsiteX12" fmla="*/ 94774 w 133350"/>
                <a:gd name="connsiteY12" fmla="*/ 52981 h 161925"/>
                <a:gd name="connsiteX13" fmla="*/ 110966 w 133350"/>
                <a:gd name="connsiteY13" fmla="*/ 767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50" h="161925">
                  <a:moveTo>
                    <a:pt x="110966" y="76793"/>
                  </a:moveTo>
                  <a:cubicBezTo>
                    <a:pt x="118586" y="75840"/>
                    <a:pt x="129064" y="69173"/>
                    <a:pt x="134779" y="75840"/>
                  </a:cubicBezTo>
                  <a:cubicBezTo>
                    <a:pt x="130016" y="86318"/>
                    <a:pt x="122397" y="97748"/>
                    <a:pt x="110966" y="102510"/>
                  </a:cubicBezTo>
                  <a:cubicBezTo>
                    <a:pt x="105252" y="104415"/>
                    <a:pt x="98584" y="104415"/>
                    <a:pt x="92869" y="106320"/>
                  </a:cubicBezTo>
                  <a:cubicBezTo>
                    <a:pt x="82391" y="111083"/>
                    <a:pt x="76677" y="121560"/>
                    <a:pt x="68104" y="129181"/>
                  </a:cubicBezTo>
                  <a:cubicBezTo>
                    <a:pt x="59531" y="135848"/>
                    <a:pt x="48102" y="142515"/>
                    <a:pt x="38577" y="148231"/>
                  </a:cubicBezTo>
                  <a:cubicBezTo>
                    <a:pt x="30004" y="153945"/>
                    <a:pt x="17622" y="165375"/>
                    <a:pt x="7144" y="156803"/>
                  </a:cubicBezTo>
                  <a:cubicBezTo>
                    <a:pt x="8097" y="141563"/>
                    <a:pt x="23336" y="142515"/>
                    <a:pt x="27147" y="130133"/>
                  </a:cubicBezTo>
                  <a:cubicBezTo>
                    <a:pt x="27147" y="121560"/>
                    <a:pt x="19527" y="120608"/>
                    <a:pt x="19527" y="111083"/>
                  </a:cubicBezTo>
                  <a:cubicBezTo>
                    <a:pt x="36672" y="95843"/>
                    <a:pt x="64294" y="84413"/>
                    <a:pt x="69056" y="52981"/>
                  </a:cubicBezTo>
                  <a:cubicBezTo>
                    <a:pt x="70961" y="38693"/>
                    <a:pt x="59531" y="9165"/>
                    <a:pt x="76677" y="7260"/>
                  </a:cubicBezTo>
                  <a:cubicBezTo>
                    <a:pt x="96679" y="5355"/>
                    <a:pt x="85249" y="27263"/>
                    <a:pt x="87154" y="38693"/>
                  </a:cubicBezTo>
                  <a:cubicBezTo>
                    <a:pt x="88106" y="43456"/>
                    <a:pt x="91916" y="46313"/>
                    <a:pt x="94774" y="52981"/>
                  </a:cubicBezTo>
                  <a:cubicBezTo>
                    <a:pt x="98584" y="63458"/>
                    <a:pt x="98584" y="73935"/>
                    <a:pt x="110966" y="7679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A139AFE-681B-48A1-A548-3AEA162746F0}"/>
                </a:ext>
              </a:extLst>
            </p:cNvPr>
            <p:cNvSpPr/>
            <p:nvPr/>
          </p:nvSpPr>
          <p:spPr>
            <a:xfrm>
              <a:off x="22109775" y="10700885"/>
              <a:ext cx="856079" cy="475599"/>
            </a:xfrm>
            <a:custGeom>
              <a:avLst/>
              <a:gdLst>
                <a:gd name="connsiteX0" fmla="*/ 250951 w 257175"/>
                <a:gd name="connsiteY0" fmla="*/ 18082 h 142875"/>
                <a:gd name="connsiteX1" fmla="*/ 192849 w 257175"/>
                <a:gd name="connsiteY1" fmla="*/ 63802 h 142875"/>
                <a:gd name="connsiteX2" fmla="*/ 173799 w 257175"/>
                <a:gd name="connsiteY2" fmla="*/ 79995 h 142875"/>
                <a:gd name="connsiteX3" fmla="*/ 142366 w 257175"/>
                <a:gd name="connsiteY3" fmla="*/ 87615 h 142875"/>
                <a:gd name="connsiteX4" fmla="*/ 98551 w 257175"/>
                <a:gd name="connsiteY4" fmla="*/ 120952 h 142875"/>
                <a:gd name="connsiteX5" fmla="*/ 45211 w 257175"/>
                <a:gd name="connsiteY5" fmla="*/ 144765 h 142875"/>
                <a:gd name="connsiteX6" fmla="*/ 14731 w 257175"/>
                <a:gd name="connsiteY6" fmla="*/ 117142 h 142875"/>
                <a:gd name="connsiteX7" fmla="*/ 56641 w 257175"/>
                <a:gd name="connsiteY7" fmla="*/ 95235 h 142875"/>
                <a:gd name="connsiteX8" fmla="*/ 172846 w 257175"/>
                <a:gd name="connsiteY8" fmla="*/ 43800 h 142875"/>
                <a:gd name="connsiteX9" fmla="*/ 220471 w 257175"/>
                <a:gd name="connsiteY9" fmla="*/ 8557 h 142875"/>
                <a:gd name="connsiteX10" fmla="*/ 250951 w 257175"/>
                <a:gd name="connsiteY10" fmla="*/ 1808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142875">
                  <a:moveTo>
                    <a:pt x="250951" y="18082"/>
                  </a:moveTo>
                  <a:cubicBezTo>
                    <a:pt x="244284" y="39037"/>
                    <a:pt x="212851" y="50467"/>
                    <a:pt x="192849" y="63802"/>
                  </a:cubicBezTo>
                  <a:cubicBezTo>
                    <a:pt x="186181" y="67612"/>
                    <a:pt x="181419" y="77137"/>
                    <a:pt x="173799" y="79995"/>
                  </a:cubicBezTo>
                  <a:cubicBezTo>
                    <a:pt x="164274" y="83805"/>
                    <a:pt x="152844" y="82852"/>
                    <a:pt x="142366" y="87615"/>
                  </a:cubicBezTo>
                  <a:cubicBezTo>
                    <a:pt x="125221" y="95235"/>
                    <a:pt x="112838" y="110475"/>
                    <a:pt x="98551" y="120952"/>
                  </a:cubicBezTo>
                  <a:cubicBezTo>
                    <a:pt x="84263" y="130477"/>
                    <a:pt x="62356" y="143812"/>
                    <a:pt x="45211" y="144765"/>
                  </a:cubicBezTo>
                  <a:cubicBezTo>
                    <a:pt x="26161" y="146670"/>
                    <a:pt x="-8129" y="134287"/>
                    <a:pt x="14731" y="117142"/>
                  </a:cubicBezTo>
                  <a:cubicBezTo>
                    <a:pt x="24256" y="109522"/>
                    <a:pt x="46163" y="100950"/>
                    <a:pt x="56641" y="95235"/>
                  </a:cubicBezTo>
                  <a:cubicBezTo>
                    <a:pt x="92836" y="77137"/>
                    <a:pt x="143319" y="64755"/>
                    <a:pt x="172846" y="43800"/>
                  </a:cubicBezTo>
                  <a:cubicBezTo>
                    <a:pt x="189991" y="31417"/>
                    <a:pt x="205231" y="19035"/>
                    <a:pt x="220471" y="8557"/>
                  </a:cubicBezTo>
                  <a:cubicBezTo>
                    <a:pt x="229044" y="2842"/>
                    <a:pt x="242379" y="16177"/>
                    <a:pt x="250951" y="180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22C82E0-55E7-45FD-9824-8A68CA672503}"/>
                </a:ext>
              </a:extLst>
            </p:cNvPr>
            <p:cNvSpPr/>
            <p:nvPr/>
          </p:nvSpPr>
          <p:spPr>
            <a:xfrm>
              <a:off x="22004329" y="7921111"/>
              <a:ext cx="253653" cy="126827"/>
            </a:xfrm>
            <a:custGeom>
              <a:avLst/>
              <a:gdLst>
                <a:gd name="connsiteX0" fmla="*/ 64506 w 76200"/>
                <a:gd name="connsiteY0" fmla="*/ 7335 h 38100"/>
                <a:gd name="connsiteX1" fmla="*/ 71174 w 76200"/>
                <a:gd name="connsiteY1" fmla="*/ 10193 h 38100"/>
                <a:gd name="connsiteX2" fmla="*/ 35931 w 76200"/>
                <a:gd name="connsiteY2" fmla="*/ 37816 h 38100"/>
                <a:gd name="connsiteX3" fmla="*/ 7356 w 76200"/>
                <a:gd name="connsiteY3" fmla="*/ 23528 h 38100"/>
                <a:gd name="connsiteX4" fmla="*/ 64506 w 76200"/>
                <a:gd name="connsiteY4" fmla="*/ 73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64506" y="7335"/>
                  </a:moveTo>
                  <a:cubicBezTo>
                    <a:pt x="68316" y="6383"/>
                    <a:pt x="68316" y="9241"/>
                    <a:pt x="71174" y="10193"/>
                  </a:cubicBezTo>
                  <a:cubicBezTo>
                    <a:pt x="69269" y="28291"/>
                    <a:pt x="58791" y="39721"/>
                    <a:pt x="35931" y="37816"/>
                  </a:cubicBezTo>
                  <a:cubicBezTo>
                    <a:pt x="25453" y="36863"/>
                    <a:pt x="7356" y="29243"/>
                    <a:pt x="7356" y="23528"/>
                  </a:cubicBezTo>
                  <a:cubicBezTo>
                    <a:pt x="3546" y="5430"/>
                    <a:pt x="52124" y="16860"/>
                    <a:pt x="64506" y="733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7C34BDC-8C38-4416-A65B-F209C7CDE008}"/>
                </a:ext>
              </a:extLst>
            </p:cNvPr>
            <p:cNvSpPr/>
            <p:nvPr/>
          </p:nvSpPr>
          <p:spPr>
            <a:xfrm>
              <a:off x="20723465" y="7534439"/>
              <a:ext cx="1426798" cy="856079"/>
            </a:xfrm>
            <a:custGeom>
              <a:avLst/>
              <a:gdLst>
                <a:gd name="connsiteX0" fmla="*/ 387378 w 428625"/>
                <a:gd name="connsiteY0" fmla="*/ 209220 h 257175"/>
                <a:gd name="connsiteX1" fmla="*/ 423573 w 428625"/>
                <a:gd name="connsiteY1" fmla="*/ 253035 h 257175"/>
                <a:gd name="connsiteX2" fmla="*/ 395950 w 428625"/>
                <a:gd name="connsiteY2" fmla="*/ 246368 h 257175"/>
                <a:gd name="connsiteX3" fmla="*/ 357850 w 428625"/>
                <a:gd name="connsiteY3" fmla="*/ 238748 h 257175"/>
                <a:gd name="connsiteX4" fmla="*/ 330228 w 428625"/>
                <a:gd name="connsiteY4" fmla="*/ 196838 h 257175"/>
                <a:gd name="connsiteX5" fmla="*/ 294986 w 428625"/>
                <a:gd name="connsiteY5" fmla="*/ 184455 h 257175"/>
                <a:gd name="connsiteX6" fmla="*/ 256886 w 428625"/>
                <a:gd name="connsiteY6" fmla="*/ 219698 h 257175"/>
                <a:gd name="connsiteX7" fmla="*/ 216881 w 428625"/>
                <a:gd name="connsiteY7" fmla="*/ 218745 h 257175"/>
                <a:gd name="connsiteX8" fmla="*/ 183543 w 428625"/>
                <a:gd name="connsiteY8" fmla="*/ 194932 h 257175"/>
                <a:gd name="connsiteX9" fmla="*/ 135918 w 428625"/>
                <a:gd name="connsiteY9" fmla="*/ 195885 h 257175"/>
                <a:gd name="connsiteX10" fmla="*/ 158778 w 428625"/>
                <a:gd name="connsiteY10" fmla="*/ 164453 h 257175"/>
                <a:gd name="connsiteX11" fmla="*/ 143538 w 428625"/>
                <a:gd name="connsiteY11" fmla="*/ 131115 h 257175"/>
                <a:gd name="connsiteX12" fmla="*/ 124488 w 428625"/>
                <a:gd name="connsiteY12" fmla="*/ 122543 h 257175"/>
                <a:gd name="connsiteX13" fmla="*/ 105438 w 428625"/>
                <a:gd name="connsiteY13" fmla="*/ 107303 h 257175"/>
                <a:gd name="connsiteX14" fmla="*/ 28286 w 428625"/>
                <a:gd name="connsiteY14" fmla="*/ 76823 h 257175"/>
                <a:gd name="connsiteX15" fmla="*/ 27333 w 428625"/>
                <a:gd name="connsiteY15" fmla="*/ 62535 h 257175"/>
                <a:gd name="connsiteX16" fmla="*/ 11141 w 428625"/>
                <a:gd name="connsiteY16" fmla="*/ 47295 h 257175"/>
                <a:gd name="connsiteX17" fmla="*/ 23523 w 428625"/>
                <a:gd name="connsiteY17" fmla="*/ 7290 h 257175"/>
                <a:gd name="connsiteX18" fmla="*/ 67338 w 428625"/>
                <a:gd name="connsiteY18" fmla="*/ 33007 h 257175"/>
                <a:gd name="connsiteX19" fmla="*/ 67338 w 428625"/>
                <a:gd name="connsiteY19" fmla="*/ 51105 h 257175"/>
                <a:gd name="connsiteX20" fmla="*/ 90198 w 428625"/>
                <a:gd name="connsiteY20" fmla="*/ 77775 h 257175"/>
                <a:gd name="connsiteX21" fmla="*/ 122583 w 428625"/>
                <a:gd name="connsiteY21" fmla="*/ 51105 h 257175"/>
                <a:gd name="connsiteX22" fmla="*/ 155921 w 428625"/>
                <a:gd name="connsiteY22" fmla="*/ 40628 h 257175"/>
                <a:gd name="connsiteX23" fmla="*/ 186400 w 428625"/>
                <a:gd name="connsiteY23" fmla="*/ 54915 h 257175"/>
                <a:gd name="connsiteX24" fmla="*/ 216881 w 428625"/>
                <a:gd name="connsiteY24" fmla="*/ 62535 h 257175"/>
                <a:gd name="connsiteX25" fmla="*/ 243550 w 428625"/>
                <a:gd name="connsiteY25" fmla="*/ 73965 h 257175"/>
                <a:gd name="connsiteX26" fmla="*/ 325466 w 428625"/>
                <a:gd name="connsiteY26" fmla="*/ 110160 h 257175"/>
                <a:gd name="connsiteX27" fmla="*/ 335943 w 428625"/>
                <a:gd name="connsiteY27" fmla="*/ 129210 h 257175"/>
                <a:gd name="connsiteX28" fmla="*/ 371186 w 428625"/>
                <a:gd name="connsiteY28" fmla="*/ 152070 h 257175"/>
                <a:gd name="connsiteX29" fmla="*/ 358803 w 428625"/>
                <a:gd name="connsiteY29" fmla="*/ 171120 h 257175"/>
                <a:gd name="connsiteX30" fmla="*/ 387378 w 428625"/>
                <a:gd name="connsiteY30" fmla="*/ 20922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257175">
                  <a:moveTo>
                    <a:pt x="387378" y="209220"/>
                  </a:moveTo>
                  <a:cubicBezTo>
                    <a:pt x="396903" y="212078"/>
                    <a:pt x="436908" y="240653"/>
                    <a:pt x="423573" y="253035"/>
                  </a:cubicBezTo>
                  <a:cubicBezTo>
                    <a:pt x="416906" y="259703"/>
                    <a:pt x="407381" y="249225"/>
                    <a:pt x="395950" y="246368"/>
                  </a:cubicBezTo>
                  <a:cubicBezTo>
                    <a:pt x="380711" y="242557"/>
                    <a:pt x="368328" y="247320"/>
                    <a:pt x="357850" y="238748"/>
                  </a:cubicBezTo>
                  <a:cubicBezTo>
                    <a:pt x="345468" y="229223"/>
                    <a:pt x="342611" y="209220"/>
                    <a:pt x="330228" y="196838"/>
                  </a:cubicBezTo>
                  <a:cubicBezTo>
                    <a:pt x="323561" y="191123"/>
                    <a:pt x="306416" y="182550"/>
                    <a:pt x="294986" y="184455"/>
                  </a:cubicBezTo>
                  <a:cubicBezTo>
                    <a:pt x="274983" y="186360"/>
                    <a:pt x="274983" y="209220"/>
                    <a:pt x="256886" y="219698"/>
                  </a:cubicBezTo>
                  <a:cubicBezTo>
                    <a:pt x="239741" y="217793"/>
                    <a:pt x="229263" y="222555"/>
                    <a:pt x="216881" y="218745"/>
                  </a:cubicBezTo>
                  <a:cubicBezTo>
                    <a:pt x="203546" y="213982"/>
                    <a:pt x="195925" y="196838"/>
                    <a:pt x="183543" y="194932"/>
                  </a:cubicBezTo>
                  <a:cubicBezTo>
                    <a:pt x="171161" y="193028"/>
                    <a:pt x="140681" y="215888"/>
                    <a:pt x="135918" y="195885"/>
                  </a:cubicBezTo>
                  <a:cubicBezTo>
                    <a:pt x="132108" y="179693"/>
                    <a:pt x="156873" y="174930"/>
                    <a:pt x="158778" y="164453"/>
                  </a:cubicBezTo>
                  <a:cubicBezTo>
                    <a:pt x="160683" y="153023"/>
                    <a:pt x="149253" y="136830"/>
                    <a:pt x="143538" y="131115"/>
                  </a:cubicBezTo>
                  <a:cubicBezTo>
                    <a:pt x="137823" y="126353"/>
                    <a:pt x="131156" y="126353"/>
                    <a:pt x="124488" y="122543"/>
                  </a:cubicBezTo>
                  <a:cubicBezTo>
                    <a:pt x="117821" y="118732"/>
                    <a:pt x="113058" y="111113"/>
                    <a:pt x="105438" y="107303"/>
                  </a:cubicBezTo>
                  <a:cubicBezTo>
                    <a:pt x="78768" y="93015"/>
                    <a:pt x="38763" y="98730"/>
                    <a:pt x="28286" y="76823"/>
                  </a:cubicBezTo>
                  <a:cubicBezTo>
                    <a:pt x="26381" y="73013"/>
                    <a:pt x="29238" y="68250"/>
                    <a:pt x="27333" y="62535"/>
                  </a:cubicBezTo>
                  <a:cubicBezTo>
                    <a:pt x="24475" y="55868"/>
                    <a:pt x="13998" y="53010"/>
                    <a:pt x="11141" y="47295"/>
                  </a:cubicBezTo>
                  <a:cubicBezTo>
                    <a:pt x="2568" y="32055"/>
                    <a:pt x="8283" y="9195"/>
                    <a:pt x="23523" y="7290"/>
                  </a:cubicBezTo>
                  <a:cubicBezTo>
                    <a:pt x="37811" y="5385"/>
                    <a:pt x="64481" y="22530"/>
                    <a:pt x="67338" y="33007"/>
                  </a:cubicBezTo>
                  <a:cubicBezTo>
                    <a:pt x="69243" y="38723"/>
                    <a:pt x="66386" y="44438"/>
                    <a:pt x="67338" y="51105"/>
                  </a:cubicBezTo>
                  <a:cubicBezTo>
                    <a:pt x="69243" y="58725"/>
                    <a:pt x="79721" y="76823"/>
                    <a:pt x="90198" y="77775"/>
                  </a:cubicBezTo>
                  <a:cubicBezTo>
                    <a:pt x="103533" y="78728"/>
                    <a:pt x="111153" y="58725"/>
                    <a:pt x="122583" y="51105"/>
                  </a:cubicBezTo>
                  <a:cubicBezTo>
                    <a:pt x="131156" y="46343"/>
                    <a:pt x="144491" y="39675"/>
                    <a:pt x="155921" y="40628"/>
                  </a:cubicBezTo>
                  <a:cubicBezTo>
                    <a:pt x="166398" y="41580"/>
                    <a:pt x="174018" y="50153"/>
                    <a:pt x="186400" y="54915"/>
                  </a:cubicBezTo>
                  <a:cubicBezTo>
                    <a:pt x="194973" y="57773"/>
                    <a:pt x="206403" y="59678"/>
                    <a:pt x="216881" y="62535"/>
                  </a:cubicBezTo>
                  <a:cubicBezTo>
                    <a:pt x="226406" y="65393"/>
                    <a:pt x="234025" y="70155"/>
                    <a:pt x="243550" y="73965"/>
                  </a:cubicBezTo>
                  <a:cubicBezTo>
                    <a:pt x="274031" y="84443"/>
                    <a:pt x="309273" y="91110"/>
                    <a:pt x="325466" y="110160"/>
                  </a:cubicBezTo>
                  <a:cubicBezTo>
                    <a:pt x="330228" y="115875"/>
                    <a:pt x="330228" y="123495"/>
                    <a:pt x="335943" y="129210"/>
                  </a:cubicBezTo>
                  <a:cubicBezTo>
                    <a:pt x="341658" y="134925"/>
                    <a:pt x="370233" y="139688"/>
                    <a:pt x="371186" y="152070"/>
                  </a:cubicBezTo>
                  <a:cubicBezTo>
                    <a:pt x="372138" y="161595"/>
                    <a:pt x="358803" y="161595"/>
                    <a:pt x="358803" y="171120"/>
                  </a:cubicBezTo>
                  <a:cubicBezTo>
                    <a:pt x="356898" y="190170"/>
                    <a:pt x="382616" y="189218"/>
                    <a:pt x="387378" y="2092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DB4007B-DE28-4293-A863-A3E222E89A83}"/>
                </a:ext>
              </a:extLst>
            </p:cNvPr>
            <p:cNvSpPr/>
            <p:nvPr/>
          </p:nvSpPr>
          <p:spPr>
            <a:xfrm>
              <a:off x="20825275" y="10704969"/>
              <a:ext cx="317066" cy="253653"/>
            </a:xfrm>
            <a:custGeom>
              <a:avLst/>
              <a:gdLst>
                <a:gd name="connsiteX0" fmla="*/ 90093 w 95250"/>
                <a:gd name="connsiteY0" fmla="*/ 13998 h 76200"/>
                <a:gd name="connsiteX1" fmla="*/ 58661 w 95250"/>
                <a:gd name="connsiteY1" fmla="*/ 57813 h 76200"/>
                <a:gd name="connsiteX2" fmla="*/ 7225 w 95250"/>
                <a:gd name="connsiteY2" fmla="*/ 58766 h 76200"/>
                <a:gd name="connsiteX3" fmla="*/ 17703 w 95250"/>
                <a:gd name="connsiteY3" fmla="*/ 16856 h 76200"/>
                <a:gd name="connsiteX4" fmla="*/ 51040 w 95250"/>
                <a:gd name="connsiteY4" fmla="*/ 13045 h 76200"/>
                <a:gd name="connsiteX5" fmla="*/ 90093 w 95250"/>
                <a:gd name="connsiteY5" fmla="*/ 1399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90093" y="13998"/>
                  </a:moveTo>
                  <a:cubicBezTo>
                    <a:pt x="86283" y="30191"/>
                    <a:pt x="73900" y="47335"/>
                    <a:pt x="58661" y="57813"/>
                  </a:cubicBezTo>
                  <a:cubicBezTo>
                    <a:pt x="47230" y="65433"/>
                    <a:pt x="11036" y="81625"/>
                    <a:pt x="7225" y="58766"/>
                  </a:cubicBezTo>
                  <a:cubicBezTo>
                    <a:pt x="6273" y="52098"/>
                    <a:pt x="13893" y="23523"/>
                    <a:pt x="17703" y="16856"/>
                  </a:cubicBezTo>
                  <a:cubicBezTo>
                    <a:pt x="26275" y="-1242"/>
                    <a:pt x="35800" y="11141"/>
                    <a:pt x="51040" y="13045"/>
                  </a:cubicBezTo>
                  <a:cubicBezTo>
                    <a:pt x="64375" y="16856"/>
                    <a:pt x="77711" y="5425"/>
                    <a:pt x="90093" y="139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DDDF1E3-A029-45F9-AAC2-6037F442F3F0}"/>
                </a:ext>
              </a:extLst>
            </p:cNvPr>
            <p:cNvSpPr/>
            <p:nvPr/>
          </p:nvSpPr>
          <p:spPr>
            <a:xfrm>
              <a:off x="20105806" y="4304021"/>
              <a:ext cx="729253" cy="824372"/>
            </a:xfrm>
            <a:custGeom>
              <a:avLst/>
              <a:gdLst>
                <a:gd name="connsiteX0" fmla="*/ 207169 w 219075"/>
                <a:gd name="connsiteY0" fmla="*/ 99536 h 247650"/>
                <a:gd name="connsiteX1" fmla="*/ 219551 w 219075"/>
                <a:gd name="connsiteY1" fmla="*/ 143351 h 247650"/>
                <a:gd name="connsiteX2" fmla="*/ 157639 w 219075"/>
                <a:gd name="connsiteY2" fmla="*/ 163354 h 247650"/>
                <a:gd name="connsiteX3" fmla="*/ 135731 w 219075"/>
                <a:gd name="connsiteY3" fmla="*/ 186214 h 247650"/>
                <a:gd name="connsiteX4" fmla="*/ 115729 w 219075"/>
                <a:gd name="connsiteY4" fmla="*/ 179546 h 247650"/>
                <a:gd name="connsiteX5" fmla="*/ 66199 w 219075"/>
                <a:gd name="connsiteY5" fmla="*/ 202406 h 247650"/>
                <a:gd name="connsiteX6" fmla="*/ 50959 w 219075"/>
                <a:gd name="connsiteY6" fmla="*/ 241459 h 247650"/>
                <a:gd name="connsiteX7" fmla="*/ 27147 w 219075"/>
                <a:gd name="connsiteY7" fmla="*/ 219551 h 247650"/>
                <a:gd name="connsiteX8" fmla="*/ 7144 w 219075"/>
                <a:gd name="connsiteY8" fmla="*/ 193834 h 247650"/>
                <a:gd name="connsiteX9" fmla="*/ 30956 w 219075"/>
                <a:gd name="connsiteY9" fmla="*/ 163354 h 247650"/>
                <a:gd name="connsiteX10" fmla="*/ 61436 w 219075"/>
                <a:gd name="connsiteY10" fmla="*/ 139541 h 247650"/>
                <a:gd name="connsiteX11" fmla="*/ 108109 w 219075"/>
                <a:gd name="connsiteY11" fmla="*/ 135731 h 247650"/>
                <a:gd name="connsiteX12" fmla="*/ 126206 w 219075"/>
                <a:gd name="connsiteY12" fmla="*/ 109061 h 247650"/>
                <a:gd name="connsiteX13" fmla="*/ 141447 w 219075"/>
                <a:gd name="connsiteY13" fmla="*/ 104299 h 247650"/>
                <a:gd name="connsiteX14" fmla="*/ 159544 w 219075"/>
                <a:gd name="connsiteY14" fmla="*/ 53816 h 247650"/>
                <a:gd name="connsiteX15" fmla="*/ 147161 w 219075"/>
                <a:gd name="connsiteY15" fmla="*/ 7144 h 247650"/>
                <a:gd name="connsiteX16" fmla="*/ 202406 w 219075"/>
                <a:gd name="connsiteY16" fmla="*/ 53816 h 247650"/>
                <a:gd name="connsiteX17" fmla="*/ 199549 w 219075"/>
                <a:gd name="connsiteY17" fmla="*/ 80486 h 247650"/>
                <a:gd name="connsiteX18" fmla="*/ 207169 w 219075"/>
                <a:gd name="connsiteY18" fmla="*/ 995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9075" h="247650">
                  <a:moveTo>
                    <a:pt x="207169" y="99536"/>
                  </a:moveTo>
                  <a:cubicBezTo>
                    <a:pt x="211931" y="114776"/>
                    <a:pt x="215741" y="130016"/>
                    <a:pt x="219551" y="143351"/>
                  </a:cubicBezTo>
                  <a:cubicBezTo>
                    <a:pt x="205264" y="160496"/>
                    <a:pt x="177641" y="153829"/>
                    <a:pt x="157639" y="163354"/>
                  </a:cubicBezTo>
                  <a:cubicBezTo>
                    <a:pt x="148114" y="168116"/>
                    <a:pt x="145256" y="183356"/>
                    <a:pt x="135731" y="186214"/>
                  </a:cubicBezTo>
                  <a:cubicBezTo>
                    <a:pt x="128111" y="188119"/>
                    <a:pt x="122397" y="179546"/>
                    <a:pt x="115729" y="179546"/>
                  </a:cubicBezTo>
                  <a:cubicBezTo>
                    <a:pt x="97631" y="179546"/>
                    <a:pt x="89059" y="210026"/>
                    <a:pt x="66199" y="202406"/>
                  </a:cubicBezTo>
                  <a:cubicBezTo>
                    <a:pt x="53816" y="210026"/>
                    <a:pt x="67151" y="239554"/>
                    <a:pt x="50959" y="241459"/>
                  </a:cubicBezTo>
                  <a:cubicBezTo>
                    <a:pt x="39529" y="243364"/>
                    <a:pt x="33814" y="229076"/>
                    <a:pt x="27147" y="219551"/>
                  </a:cubicBezTo>
                  <a:cubicBezTo>
                    <a:pt x="18574" y="209074"/>
                    <a:pt x="7144" y="203359"/>
                    <a:pt x="7144" y="193834"/>
                  </a:cubicBezTo>
                  <a:cubicBezTo>
                    <a:pt x="7144" y="185261"/>
                    <a:pt x="25241" y="170021"/>
                    <a:pt x="30956" y="163354"/>
                  </a:cubicBezTo>
                  <a:cubicBezTo>
                    <a:pt x="38576" y="155734"/>
                    <a:pt x="51911" y="141446"/>
                    <a:pt x="61436" y="139541"/>
                  </a:cubicBezTo>
                  <a:cubicBezTo>
                    <a:pt x="78581" y="135731"/>
                    <a:pt x="95726" y="141446"/>
                    <a:pt x="108109" y="135731"/>
                  </a:cubicBezTo>
                  <a:cubicBezTo>
                    <a:pt x="119539" y="130969"/>
                    <a:pt x="119539" y="113824"/>
                    <a:pt x="126206" y="109061"/>
                  </a:cubicBezTo>
                  <a:cubicBezTo>
                    <a:pt x="130969" y="105251"/>
                    <a:pt x="136684" y="106204"/>
                    <a:pt x="141447" y="104299"/>
                  </a:cubicBezTo>
                  <a:cubicBezTo>
                    <a:pt x="152876" y="97631"/>
                    <a:pt x="166211" y="75724"/>
                    <a:pt x="159544" y="53816"/>
                  </a:cubicBezTo>
                  <a:cubicBezTo>
                    <a:pt x="155734" y="39529"/>
                    <a:pt x="131922" y="24289"/>
                    <a:pt x="147161" y="7144"/>
                  </a:cubicBezTo>
                  <a:cubicBezTo>
                    <a:pt x="169069" y="10001"/>
                    <a:pt x="198597" y="31909"/>
                    <a:pt x="202406" y="53816"/>
                  </a:cubicBezTo>
                  <a:cubicBezTo>
                    <a:pt x="204311" y="62389"/>
                    <a:pt x="198597" y="70961"/>
                    <a:pt x="199549" y="80486"/>
                  </a:cubicBezTo>
                  <a:cubicBezTo>
                    <a:pt x="200501" y="87154"/>
                    <a:pt x="205264" y="92869"/>
                    <a:pt x="207169" y="995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407DC97-27FF-497C-BCF1-E1AFBF17E7E0}"/>
                </a:ext>
              </a:extLst>
            </p:cNvPr>
            <p:cNvSpPr/>
            <p:nvPr/>
          </p:nvSpPr>
          <p:spPr>
            <a:xfrm>
              <a:off x="20454579" y="4002018"/>
              <a:ext cx="380480" cy="317066"/>
            </a:xfrm>
            <a:custGeom>
              <a:avLst/>
              <a:gdLst>
                <a:gd name="connsiteX0" fmla="*/ 107156 w 114300"/>
                <a:gd name="connsiteY0" fmla="*/ 52148 h 95250"/>
                <a:gd name="connsiteX1" fmla="*/ 92869 w 114300"/>
                <a:gd name="connsiteY1" fmla="*/ 60721 h 95250"/>
                <a:gd name="connsiteX2" fmla="*/ 74772 w 114300"/>
                <a:gd name="connsiteY2" fmla="*/ 76913 h 95250"/>
                <a:gd name="connsiteX3" fmla="*/ 43339 w 114300"/>
                <a:gd name="connsiteY3" fmla="*/ 69293 h 95250"/>
                <a:gd name="connsiteX4" fmla="*/ 34766 w 114300"/>
                <a:gd name="connsiteY4" fmla="*/ 92153 h 95250"/>
                <a:gd name="connsiteX5" fmla="*/ 7144 w 114300"/>
                <a:gd name="connsiteY5" fmla="*/ 66436 h 95250"/>
                <a:gd name="connsiteX6" fmla="*/ 18574 w 114300"/>
                <a:gd name="connsiteY6" fmla="*/ 46433 h 95250"/>
                <a:gd name="connsiteX7" fmla="*/ 7144 w 114300"/>
                <a:gd name="connsiteY7" fmla="*/ 11191 h 95250"/>
                <a:gd name="connsiteX8" fmla="*/ 8097 w 114300"/>
                <a:gd name="connsiteY8" fmla="*/ 7381 h 95250"/>
                <a:gd name="connsiteX9" fmla="*/ 72866 w 114300"/>
                <a:gd name="connsiteY9" fmla="*/ 33098 h 95250"/>
                <a:gd name="connsiteX10" fmla="*/ 107156 w 114300"/>
                <a:gd name="connsiteY10" fmla="*/ 5214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95250">
                  <a:moveTo>
                    <a:pt x="107156" y="52148"/>
                  </a:moveTo>
                  <a:cubicBezTo>
                    <a:pt x="104299" y="58816"/>
                    <a:pt x="98584" y="56911"/>
                    <a:pt x="92869" y="60721"/>
                  </a:cubicBezTo>
                  <a:cubicBezTo>
                    <a:pt x="88106" y="64531"/>
                    <a:pt x="81439" y="75961"/>
                    <a:pt x="74772" y="76913"/>
                  </a:cubicBezTo>
                  <a:cubicBezTo>
                    <a:pt x="64294" y="78818"/>
                    <a:pt x="52864" y="67388"/>
                    <a:pt x="43339" y="69293"/>
                  </a:cubicBezTo>
                  <a:cubicBezTo>
                    <a:pt x="31909" y="72151"/>
                    <a:pt x="38576" y="80723"/>
                    <a:pt x="34766" y="92153"/>
                  </a:cubicBezTo>
                  <a:cubicBezTo>
                    <a:pt x="24289" y="90248"/>
                    <a:pt x="7144" y="78818"/>
                    <a:pt x="7144" y="66436"/>
                  </a:cubicBezTo>
                  <a:cubicBezTo>
                    <a:pt x="7144" y="58816"/>
                    <a:pt x="16669" y="55006"/>
                    <a:pt x="18574" y="46433"/>
                  </a:cubicBezTo>
                  <a:cubicBezTo>
                    <a:pt x="22384" y="32146"/>
                    <a:pt x="12859" y="24526"/>
                    <a:pt x="7144" y="11191"/>
                  </a:cubicBezTo>
                  <a:cubicBezTo>
                    <a:pt x="7144" y="9286"/>
                    <a:pt x="8097" y="9286"/>
                    <a:pt x="8097" y="7381"/>
                  </a:cubicBezTo>
                  <a:cubicBezTo>
                    <a:pt x="20479" y="4523"/>
                    <a:pt x="44291" y="28336"/>
                    <a:pt x="72866" y="33098"/>
                  </a:cubicBezTo>
                  <a:cubicBezTo>
                    <a:pt x="91916" y="35956"/>
                    <a:pt x="106204" y="35003"/>
                    <a:pt x="107156" y="52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5B6E78B-F1E0-4829-B58C-C3A560929DF8}"/>
                </a:ext>
              </a:extLst>
            </p:cNvPr>
            <p:cNvSpPr/>
            <p:nvPr/>
          </p:nvSpPr>
          <p:spPr>
            <a:xfrm>
              <a:off x="20568723" y="8405481"/>
              <a:ext cx="95120" cy="63413"/>
            </a:xfrm>
            <a:custGeom>
              <a:avLst/>
              <a:gdLst>
                <a:gd name="connsiteX0" fmla="*/ 26194 w 28575"/>
                <a:gd name="connsiteY0" fmla="*/ 12320 h 19050"/>
                <a:gd name="connsiteX1" fmla="*/ 7144 w 28575"/>
                <a:gd name="connsiteY1" fmla="*/ 15177 h 19050"/>
                <a:gd name="connsiteX2" fmla="*/ 26194 w 28575"/>
                <a:gd name="connsiteY2" fmla="*/ 123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6194" y="12320"/>
                  </a:moveTo>
                  <a:cubicBezTo>
                    <a:pt x="27146" y="22797"/>
                    <a:pt x="9048" y="21845"/>
                    <a:pt x="7144" y="15177"/>
                  </a:cubicBezTo>
                  <a:cubicBezTo>
                    <a:pt x="8096" y="6605"/>
                    <a:pt x="24289" y="3747"/>
                    <a:pt x="26194" y="123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C77E891-4DF7-4AF1-9356-212801E02DBC}"/>
                </a:ext>
              </a:extLst>
            </p:cNvPr>
            <p:cNvSpPr/>
            <p:nvPr/>
          </p:nvSpPr>
          <p:spPr>
            <a:xfrm>
              <a:off x="20335928" y="3799884"/>
              <a:ext cx="126827" cy="158533"/>
            </a:xfrm>
            <a:custGeom>
              <a:avLst/>
              <a:gdLst>
                <a:gd name="connsiteX0" fmla="*/ 8498 w 38100"/>
                <a:gd name="connsiteY0" fmla="*/ 7144 h 47625"/>
                <a:gd name="connsiteX1" fmla="*/ 30406 w 38100"/>
                <a:gd name="connsiteY1" fmla="*/ 42386 h 47625"/>
                <a:gd name="connsiteX2" fmla="*/ 8498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8498" y="7144"/>
                  </a:moveTo>
                  <a:cubicBezTo>
                    <a:pt x="20881" y="13811"/>
                    <a:pt x="51361" y="29051"/>
                    <a:pt x="30406" y="42386"/>
                  </a:cubicBezTo>
                  <a:cubicBezTo>
                    <a:pt x="16118" y="37624"/>
                    <a:pt x="2783" y="21431"/>
                    <a:pt x="8498" y="71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ECBEC98-B485-432E-986E-B5F7B8160BB4}"/>
                </a:ext>
              </a:extLst>
            </p:cNvPr>
            <p:cNvSpPr/>
            <p:nvPr/>
          </p:nvSpPr>
          <p:spPr>
            <a:xfrm>
              <a:off x="20064589" y="8177114"/>
              <a:ext cx="285360" cy="190240"/>
            </a:xfrm>
            <a:custGeom>
              <a:avLst/>
              <a:gdLst>
                <a:gd name="connsiteX0" fmla="*/ 30956 w 85725"/>
                <a:gd name="connsiteY0" fmla="*/ 25679 h 57150"/>
                <a:gd name="connsiteX1" fmla="*/ 86201 w 85725"/>
                <a:gd name="connsiteY1" fmla="*/ 9487 h 57150"/>
                <a:gd name="connsiteX2" fmla="*/ 50006 w 85725"/>
                <a:gd name="connsiteY2" fmla="*/ 32347 h 57150"/>
                <a:gd name="connsiteX3" fmla="*/ 11906 w 85725"/>
                <a:gd name="connsiteY3" fmla="*/ 54254 h 57150"/>
                <a:gd name="connsiteX4" fmla="*/ 7144 w 85725"/>
                <a:gd name="connsiteY4" fmla="*/ 49492 h 57150"/>
                <a:gd name="connsiteX5" fmla="*/ 30956 w 85725"/>
                <a:gd name="connsiteY5" fmla="*/ 2567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30956" y="25679"/>
                  </a:moveTo>
                  <a:cubicBezTo>
                    <a:pt x="45244" y="18059"/>
                    <a:pt x="61436" y="914"/>
                    <a:pt x="86201" y="9487"/>
                  </a:cubicBezTo>
                  <a:cubicBezTo>
                    <a:pt x="80486" y="25679"/>
                    <a:pt x="61436" y="24727"/>
                    <a:pt x="50006" y="32347"/>
                  </a:cubicBezTo>
                  <a:cubicBezTo>
                    <a:pt x="37624" y="39967"/>
                    <a:pt x="27146" y="52349"/>
                    <a:pt x="11906" y="54254"/>
                  </a:cubicBezTo>
                  <a:cubicBezTo>
                    <a:pt x="10954" y="52349"/>
                    <a:pt x="9049" y="50444"/>
                    <a:pt x="7144" y="49492"/>
                  </a:cubicBezTo>
                  <a:cubicBezTo>
                    <a:pt x="7144" y="34252"/>
                    <a:pt x="21431" y="30442"/>
                    <a:pt x="30956" y="2567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DB294F9-A6C8-46AF-8E54-462639AE16BF}"/>
                </a:ext>
              </a:extLst>
            </p:cNvPr>
            <p:cNvSpPr/>
            <p:nvPr/>
          </p:nvSpPr>
          <p:spPr>
            <a:xfrm>
              <a:off x="19829960" y="7427123"/>
              <a:ext cx="380480" cy="95120"/>
            </a:xfrm>
            <a:custGeom>
              <a:avLst/>
              <a:gdLst>
                <a:gd name="connsiteX0" fmla="*/ 68104 w 114300"/>
                <a:gd name="connsiteY0" fmla="*/ 12859 h 28575"/>
                <a:gd name="connsiteX1" fmla="*/ 107156 w 114300"/>
                <a:gd name="connsiteY1" fmla="*/ 13811 h 28575"/>
                <a:gd name="connsiteX2" fmla="*/ 23336 w 114300"/>
                <a:gd name="connsiteY2" fmla="*/ 26194 h 28575"/>
                <a:gd name="connsiteX3" fmla="*/ 7144 w 114300"/>
                <a:gd name="connsiteY3" fmla="*/ 30004 h 28575"/>
                <a:gd name="connsiteX4" fmla="*/ 30956 w 114300"/>
                <a:gd name="connsiteY4" fmla="*/ 7144 h 28575"/>
                <a:gd name="connsiteX5" fmla="*/ 68104 w 114300"/>
                <a:gd name="connsiteY5" fmla="*/ 128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68104" y="12859"/>
                  </a:moveTo>
                  <a:cubicBezTo>
                    <a:pt x="83344" y="12859"/>
                    <a:pt x="96679" y="8096"/>
                    <a:pt x="107156" y="13811"/>
                  </a:cubicBezTo>
                  <a:cubicBezTo>
                    <a:pt x="105252" y="45244"/>
                    <a:pt x="56674" y="21431"/>
                    <a:pt x="23336" y="26194"/>
                  </a:cubicBezTo>
                  <a:cubicBezTo>
                    <a:pt x="16669" y="27146"/>
                    <a:pt x="14764" y="32861"/>
                    <a:pt x="7144" y="30004"/>
                  </a:cubicBezTo>
                  <a:cubicBezTo>
                    <a:pt x="7144" y="19526"/>
                    <a:pt x="19527" y="8096"/>
                    <a:pt x="30956" y="7144"/>
                  </a:cubicBezTo>
                  <a:cubicBezTo>
                    <a:pt x="40481" y="7144"/>
                    <a:pt x="53816" y="12859"/>
                    <a:pt x="68104" y="128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74A9313-F9CC-4B3D-8F74-1389708D2932}"/>
                </a:ext>
              </a:extLst>
            </p:cNvPr>
            <p:cNvSpPr/>
            <p:nvPr/>
          </p:nvSpPr>
          <p:spPr>
            <a:xfrm>
              <a:off x="19734617" y="7566632"/>
              <a:ext cx="380480" cy="412186"/>
            </a:xfrm>
            <a:custGeom>
              <a:avLst/>
              <a:gdLst>
                <a:gd name="connsiteX0" fmla="*/ 109128 w 114300"/>
                <a:gd name="connsiteY0" fmla="*/ 10001 h 123825"/>
                <a:gd name="connsiteX1" fmla="*/ 79601 w 114300"/>
                <a:gd name="connsiteY1" fmla="*/ 43339 h 123825"/>
                <a:gd name="connsiteX2" fmla="*/ 106271 w 114300"/>
                <a:gd name="connsiteY2" fmla="*/ 96679 h 123825"/>
                <a:gd name="connsiteX3" fmla="*/ 102460 w 114300"/>
                <a:gd name="connsiteY3" fmla="*/ 123349 h 123825"/>
                <a:gd name="connsiteX4" fmla="*/ 52931 w 114300"/>
                <a:gd name="connsiteY4" fmla="*/ 66199 h 123825"/>
                <a:gd name="connsiteX5" fmla="*/ 25308 w 114300"/>
                <a:gd name="connsiteY5" fmla="*/ 124301 h 123825"/>
                <a:gd name="connsiteX6" fmla="*/ 22451 w 114300"/>
                <a:gd name="connsiteY6" fmla="*/ 89059 h 123825"/>
                <a:gd name="connsiteX7" fmla="*/ 7210 w 114300"/>
                <a:gd name="connsiteY7" fmla="*/ 65246 h 123825"/>
                <a:gd name="connsiteX8" fmla="*/ 18640 w 114300"/>
                <a:gd name="connsiteY8" fmla="*/ 41434 h 123825"/>
                <a:gd name="connsiteX9" fmla="*/ 33881 w 114300"/>
                <a:gd name="connsiteY9" fmla="*/ 7144 h 123825"/>
                <a:gd name="connsiteX10" fmla="*/ 53883 w 114300"/>
                <a:gd name="connsiteY10" fmla="*/ 22384 h 123825"/>
                <a:gd name="connsiteX11" fmla="*/ 109128 w 114300"/>
                <a:gd name="connsiteY11" fmla="*/ 1000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123825">
                  <a:moveTo>
                    <a:pt x="109128" y="10001"/>
                  </a:moveTo>
                  <a:cubicBezTo>
                    <a:pt x="111033" y="27146"/>
                    <a:pt x="86268" y="29051"/>
                    <a:pt x="79601" y="43339"/>
                  </a:cubicBezTo>
                  <a:cubicBezTo>
                    <a:pt x="90078" y="59531"/>
                    <a:pt x="93888" y="81439"/>
                    <a:pt x="106271" y="96679"/>
                  </a:cubicBezTo>
                  <a:cubicBezTo>
                    <a:pt x="105318" y="106204"/>
                    <a:pt x="108176" y="118586"/>
                    <a:pt x="102460" y="123349"/>
                  </a:cubicBezTo>
                  <a:cubicBezTo>
                    <a:pt x="76743" y="128111"/>
                    <a:pt x="63408" y="82391"/>
                    <a:pt x="52931" y="66199"/>
                  </a:cubicBezTo>
                  <a:cubicBezTo>
                    <a:pt x="33881" y="70009"/>
                    <a:pt x="51026" y="131921"/>
                    <a:pt x="25308" y="124301"/>
                  </a:cubicBezTo>
                  <a:cubicBezTo>
                    <a:pt x="12926" y="120491"/>
                    <a:pt x="25308" y="102394"/>
                    <a:pt x="22451" y="89059"/>
                  </a:cubicBezTo>
                  <a:cubicBezTo>
                    <a:pt x="20546" y="76676"/>
                    <a:pt x="8163" y="74771"/>
                    <a:pt x="7210" y="65246"/>
                  </a:cubicBezTo>
                  <a:cubicBezTo>
                    <a:pt x="6258" y="57626"/>
                    <a:pt x="15783" y="49054"/>
                    <a:pt x="18640" y="41434"/>
                  </a:cubicBezTo>
                  <a:cubicBezTo>
                    <a:pt x="22451" y="30004"/>
                    <a:pt x="20546" y="8096"/>
                    <a:pt x="33881" y="7144"/>
                  </a:cubicBezTo>
                  <a:cubicBezTo>
                    <a:pt x="40548" y="7144"/>
                    <a:pt x="50073" y="21431"/>
                    <a:pt x="53883" y="22384"/>
                  </a:cubicBezTo>
                  <a:cubicBezTo>
                    <a:pt x="70076" y="25241"/>
                    <a:pt x="88173" y="6191"/>
                    <a:pt x="109128" y="100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BF20A-6509-4939-8ED8-F41E20C9644B}"/>
                </a:ext>
              </a:extLst>
            </p:cNvPr>
            <p:cNvSpPr/>
            <p:nvPr/>
          </p:nvSpPr>
          <p:spPr>
            <a:xfrm>
              <a:off x="19810936" y="8171941"/>
              <a:ext cx="126827" cy="95120"/>
            </a:xfrm>
            <a:custGeom>
              <a:avLst/>
              <a:gdLst>
                <a:gd name="connsiteX0" fmla="*/ 39529 w 38100"/>
                <a:gd name="connsiteY0" fmla="*/ 16755 h 28575"/>
                <a:gd name="connsiteX1" fmla="*/ 7144 w 38100"/>
                <a:gd name="connsiteY1" fmla="*/ 12945 h 28575"/>
                <a:gd name="connsiteX2" fmla="*/ 39529 w 38100"/>
                <a:gd name="connsiteY2" fmla="*/ 167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9529" y="16755"/>
                  </a:moveTo>
                  <a:cubicBezTo>
                    <a:pt x="34766" y="26280"/>
                    <a:pt x="9049" y="21518"/>
                    <a:pt x="7144" y="12945"/>
                  </a:cubicBezTo>
                  <a:cubicBezTo>
                    <a:pt x="10954" y="3420"/>
                    <a:pt x="37624" y="6278"/>
                    <a:pt x="39529" y="167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6838958-B74A-4404-8C5B-566019C0DB3F}"/>
                </a:ext>
              </a:extLst>
            </p:cNvPr>
            <p:cNvSpPr/>
            <p:nvPr/>
          </p:nvSpPr>
          <p:spPr>
            <a:xfrm>
              <a:off x="19747523" y="8254851"/>
              <a:ext cx="126827" cy="95120"/>
            </a:xfrm>
            <a:custGeom>
              <a:avLst/>
              <a:gdLst>
                <a:gd name="connsiteX0" fmla="*/ 34766 w 38100"/>
                <a:gd name="connsiteY0" fmla="*/ 22328 h 28575"/>
                <a:gd name="connsiteX1" fmla="*/ 30004 w 38100"/>
                <a:gd name="connsiteY1" fmla="*/ 27091 h 28575"/>
                <a:gd name="connsiteX2" fmla="*/ 7144 w 38100"/>
                <a:gd name="connsiteY2" fmla="*/ 11851 h 28575"/>
                <a:gd name="connsiteX3" fmla="*/ 34766 w 38100"/>
                <a:gd name="connsiteY3" fmla="*/ 2232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34766" y="22328"/>
                  </a:moveTo>
                  <a:cubicBezTo>
                    <a:pt x="32861" y="24233"/>
                    <a:pt x="31909" y="26138"/>
                    <a:pt x="30004" y="27091"/>
                  </a:cubicBezTo>
                  <a:cubicBezTo>
                    <a:pt x="20479" y="24233"/>
                    <a:pt x="10001" y="21376"/>
                    <a:pt x="7144" y="11851"/>
                  </a:cubicBezTo>
                  <a:cubicBezTo>
                    <a:pt x="13811" y="1373"/>
                    <a:pt x="33814" y="9946"/>
                    <a:pt x="34766" y="223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1D2096B-D4CB-496A-A63A-205BDFCE55DB}"/>
                </a:ext>
              </a:extLst>
            </p:cNvPr>
            <p:cNvSpPr/>
            <p:nvPr/>
          </p:nvSpPr>
          <p:spPr>
            <a:xfrm>
              <a:off x="19506552" y="8164371"/>
              <a:ext cx="253653" cy="95120"/>
            </a:xfrm>
            <a:custGeom>
              <a:avLst/>
              <a:gdLst>
                <a:gd name="connsiteX0" fmla="*/ 72866 w 76200"/>
                <a:gd name="connsiteY0" fmla="*/ 18077 h 28575"/>
                <a:gd name="connsiteX1" fmla="*/ 36671 w 76200"/>
                <a:gd name="connsiteY1" fmla="*/ 26650 h 28575"/>
                <a:gd name="connsiteX2" fmla="*/ 7144 w 76200"/>
                <a:gd name="connsiteY2" fmla="*/ 15220 h 28575"/>
                <a:gd name="connsiteX3" fmla="*/ 32861 w 76200"/>
                <a:gd name="connsiteY3" fmla="*/ 11410 h 28575"/>
                <a:gd name="connsiteX4" fmla="*/ 72866 w 76200"/>
                <a:gd name="connsiteY4" fmla="*/ 1807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28575">
                  <a:moveTo>
                    <a:pt x="72866" y="18077"/>
                  </a:moveTo>
                  <a:cubicBezTo>
                    <a:pt x="66198" y="27602"/>
                    <a:pt x="44291" y="17125"/>
                    <a:pt x="36671" y="26650"/>
                  </a:cubicBezTo>
                  <a:cubicBezTo>
                    <a:pt x="23336" y="26650"/>
                    <a:pt x="10001" y="25697"/>
                    <a:pt x="7144" y="15220"/>
                  </a:cubicBezTo>
                  <a:cubicBezTo>
                    <a:pt x="10953" y="5695"/>
                    <a:pt x="23336" y="12362"/>
                    <a:pt x="32861" y="11410"/>
                  </a:cubicBezTo>
                  <a:cubicBezTo>
                    <a:pt x="47148" y="10457"/>
                    <a:pt x="69056" y="-973"/>
                    <a:pt x="72866" y="1807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42DB97-9EE9-46B3-9A8E-8153C67E6018}"/>
                </a:ext>
              </a:extLst>
            </p:cNvPr>
            <p:cNvSpPr/>
            <p:nvPr/>
          </p:nvSpPr>
          <p:spPr>
            <a:xfrm>
              <a:off x="19018270" y="8384663"/>
              <a:ext cx="3075543" cy="2219464"/>
            </a:xfrm>
            <a:custGeom>
              <a:avLst/>
              <a:gdLst>
                <a:gd name="connsiteX0" fmla="*/ 41434 w 923925"/>
                <a:gd name="connsiteY0" fmla="*/ 435769 h 666750"/>
                <a:gd name="connsiteX1" fmla="*/ 32861 w 923925"/>
                <a:gd name="connsiteY1" fmla="*/ 403384 h 666750"/>
                <a:gd name="connsiteX2" fmla="*/ 32861 w 923925"/>
                <a:gd name="connsiteY2" fmla="*/ 388144 h 666750"/>
                <a:gd name="connsiteX3" fmla="*/ 29051 w 923925"/>
                <a:gd name="connsiteY3" fmla="*/ 369094 h 666750"/>
                <a:gd name="connsiteX4" fmla="*/ 43339 w 923925"/>
                <a:gd name="connsiteY4" fmla="*/ 352901 h 666750"/>
                <a:gd name="connsiteX5" fmla="*/ 38576 w 923925"/>
                <a:gd name="connsiteY5" fmla="*/ 325279 h 666750"/>
                <a:gd name="connsiteX6" fmla="*/ 50959 w 923925"/>
                <a:gd name="connsiteY6" fmla="*/ 297656 h 666750"/>
                <a:gd name="connsiteX7" fmla="*/ 55721 w 923925"/>
                <a:gd name="connsiteY7" fmla="*/ 275749 h 666750"/>
                <a:gd name="connsiteX8" fmla="*/ 78581 w 923925"/>
                <a:gd name="connsiteY8" fmla="*/ 263366 h 666750"/>
                <a:gd name="connsiteX9" fmla="*/ 132874 w 923925"/>
                <a:gd name="connsiteY9" fmla="*/ 232886 h 666750"/>
                <a:gd name="connsiteX10" fmla="*/ 148114 w 923925"/>
                <a:gd name="connsiteY10" fmla="*/ 232886 h 666750"/>
                <a:gd name="connsiteX11" fmla="*/ 190024 w 923925"/>
                <a:gd name="connsiteY11" fmla="*/ 217646 h 666750"/>
                <a:gd name="connsiteX12" fmla="*/ 230029 w 923925"/>
                <a:gd name="connsiteY12" fmla="*/ 209074 h 666750"/>
                <a:gd name="connsiteX13" fmla="*/ 265271 w 923925"/>
                <a:gd name="connsiteY13" fmla="*/ 170974 h 666750"/>
                <a:gd name="connsiteX14" fmla="*/ 280511 w 923925"/>
                <a:gd name="connsiteY14" fmla="*/ 140494 h 666750"/>
                <a:gd name="connsiteX15" fmla="*/ 296704 w 923925"/>
                <a:gd name="connsiteY15" fmla="*/ 139541 h 666750"/>
                <a:gd name="connsiteX16" fmla="*/ 319564 w 923925"/>
                <a:gd name="connsiteY16" fmla="*/ 128111 h 666750"/>
                <a:gd name="connsiteX17" fmla="*/ 339566 w 923925"/>
                <a:gd name="connsiteY17" fmla="*/ 98584 h 666750"/>
                <a:gd name="connsiteX18" fmla="*/ 369094 w 923925"/>
                <a:gd name="connsiteY18" fmla="*/ 79534 h 666750"/>
                <a:gd name="connsiteX19" fmla="*/ 389096 w 923925"/>
                <a:gd name="connsiteY19" fmla="*/ 74771 h 666750"/>
                <a:gd name="connsiteX20" fmla="*/ 434816 w 923925"/>
                <a:gd name="connsiteY20" fmla="*/ 96679 h 666750"/>
                <a:gd name="connsiteX21" fmla="*/ 454819 w 923925"/>
                <a:gd name="connsiteY21" fmla="*/ 70961 h 666750"/>
                <a:gd name="connsiteX22" fmla="*/ 486251 w 923925"/>
                <a:gd name="connsiteY22" fmla="*/ 36671 h 666750"/>
                <a:gd name="connsiteX23" fmla="*/ 520541 w 923925"/>
                <a:gd name="connsiteY23" fmla="*/ 30004 h 666750"/>
                <a:gd name="connsiteX24" fmla="*/ 520541 w 923925"/>
                <a:gd name="connsiteY24" fmla="*/ 11906 h 666750"/>
                <a:gd name="connsiteX25" fmla="*/ 582454 w 923925"/>
                <a:gd name="connsiteY25" fmla="*/ 33814 h 666750"/>
                <a:gd name="connsiteX26" fmla="*/ 618649 w 923925"/>
                <a:gd name="connsiteY26" fmla="*/ 38576 h 666750"/>
                <a:gd name="connsiteX27" fmla="*/ 607219 w 923925"/>
                <a:gd name="connsiteY27" fmla="*/ 61436 h 666750"/>
                <a:gd name="connsiteX28" fmla="*/ 606267 w 923925"/>
                <a:gd name="connsiteY28" fmla="*/ 76676 h 666750"/>
                <a:gd name="connsiteX29" fmla="*/ 584359 w 923925"/>
                <a:gd name="connsiteY29" fmla="*/ 94774 h 666750"/>
                <a:gd name="connsiteX30" fmla="*/ 616744 w 923925"/>
                <a:gd name="connsiteY30" fmla="*/ 124301 h 666750"/>
                <a:gd name="connsiteX31" fmla="*/ 636746 w 923925"/>
                <a:gd name="connsiteY31" fmla="*/ 140494 h 666750"/>
                <a:gd name="connsiteX32" fmla="*/ 649129 w 923925"/>
                <a:gd name="connsiteY32" fmla="*/ 145256 h 666750"/>
                <a:gd name="connsiteX33" fmla="*/ 674846 w 923925"/>
                <a:gd name="connsiteY33" fmla="*/ 163354 h 666750"/>
                <a:gd name="connsiteX34" fmla="*/ 707231 w 923925"/>
                <a:gd name="connsiteY34" fmla="*/ 131921 h 666750"/>
                <a:gd name="connsiteX35" fmla="*/ 719614 w 923925"/>
                <a:gd name="connsiteY35" fmla="*/ 72866 h 666750"/>
                <a:gd name="connsiteX36" fmla="*/ 727234 w 923925"/>
                <a:gd name="connsiteY36" fmla="*/ 53816 h 666750"/>
                <a:gd name="connsiteX37" fmla="*/ 753904 w 923925"/>
                <a:gd name="connsiteY37" fmla="*/ 7144 h 666750"/>
                <a:gd name="connsiteX38" fmla="*/ 772001 w 923925"/>
                <a:gd name="connsiteY38" fmla="*/ 80486 h 666750"/>
                <a:gd name="connsiteX39" fmla="*/ 802481 w 923925"/>
                <a:gd name="connsiteY39" fmla="*/ 103346 h 666750"/>
                <a:gd name="connsiteX40" fmla="*/ 799624 w 923925"/>
                <a:gd name="connsiteY40" fmla="*/ 123349 h 666750"/>
                <a:gd name="connsiteX41" fmla="*/ 810101 w 923925"/>
                <a:gd name="connsiteY41" fmla="*/ 152876 h 666750"/>
                <a:gd name="connsiteX42" fmla="*/ 814864 w 923925"/>
                <a:gd name="connsiteY42" fmla="*/ 195739 h 666750"/>
                <a:gd name="connsiteX43" fmla="*/ 856774 w 923925"/>
                <a:gd name="connsiteY43" fmla="*/ 227171 h 666750"/>
                <a:gd name="connsiteX44" fmla="*/ 863442 w 923925"/>
                <a:gd name="connsiteY44" fmla="*/ 250031 h 666750"/>
                <a:gd name="connsiteX45" fmla="*/ 864394 w 923925"/>
                <a:gd name="connsiteY45" fmla="*/ 262414 h 666750"/>
                <a:gd name="connsiteX46" fmla="*/ 883444 w 923925"/>
                <a:gd name="connsiteY46" fmla="*/ 278606 h 666750"/>
                <a:gd name="connsiteX47" fmla="*/ 887254 w 923925"/>
                <a:gd name="connsiteY47" fmla="*/ 294799 h 666750"/>
                <a:gd name="connsiteX48" fmla="*/ 905351 w 923925"/>
                <a:gd name="connsiteY48" fmla="*/ 320516 h 666750"/>
                <a:gd name="connsiteX49" fmla="*/ 921544 w 923925"/>
                <a:gd name="connsiteY49" fmla="*/ 346234 h 666750"/>
                <a:gd name="connsiteX50" fmla="*/ 912971 w 923925"/>
                <a:gd name="connsiteY50" fmla="*/ 377666 h 666750"/>
                <a:gd name="connsiteX51" fmla="*/ 908209 w 923925"/>
                <a:gd name="connsiteY51" fmla="*/ 419576 h 666750"/>
                <a:gd name="connsiteX52" fmla="*/ 876776 w 923925"/>
                <a:gd name="connsiteY52" fmla="*/ 469106 h 666750"/>
                <a:gd name="connsiteX53" fmla="*/ 841534 w 923925"/>
                <a:gd name="connsiteY53" fmla="*/ 512921 h 666750"/>
                <a:gd name="connsiteX54" fmla="*/ 815817 w 923925"/>
                <a:gd name="connsiteY54" fmla="*/ 529114 h 666750"/>
                <a:gd name="connsiteX55" fmla="*/ 783431 w 923925"/>
                <a:gd name="connsiteY55" fmla="*/ 563404 h 666750"/>
                <a:gd name="connsiteX56" fmla="*/ 749142 w 923925"/>
                <a:gd name="connsiteY56" fmla="*/ 594836 h 666750"/>
                <a:gd name="connsiteX57" fmla="*/ 707231 w 923925"/>
                <a:gd name="connsiteY57" fmla="*/ 636746 h 666750"/>
                <a:gd name="connsiteX58" fmla="*/ 671036 w 923925"/>
                <a:gd name="connsiteY58" fmla="*/ 641509 h 666750"/>
                <a:gd name="connsiteX59" fmla="*/ 631031 w 923925"/>
                <a:gd name="connsiteY59" fmla="*/ 663416 h 666750"/>
                <a:gd name="connsiteX60" fmla="*/ 603409 w 923925"/>
                <a:gd name="connsiteY60" fmla="*/ 651034 h 666750"/>
                <a:gd name="connsiteX61" fmla="*/ 571024 w 923925"/>
                <a:gd name="connsiteY61" fmla="*/ 658654 h 666750"/>
                <a:gd name="connsiteX62" fmla="*/ 552926 w 923925"/>
                <a:gd name="connsiteY62" fmla="*/ 651986 h 666750"/>
                <a:gd name="connsiteX63" fmla="*/ 512921 w 923925"/>
                <a:gd name="connsiteY63" fmla="*/ 626269 h 666750"/>
                <a:gd name="connsiteX64" fmla="*/ 519589 w 923925"/>
                <a:gd name="connsiteY64" fmla="*/ 600551 h 666750"/>
                <a:gd name="connsiteX65" fmla="*/ 505301 w 923925"/>
                <a:gd name="connsiteY65" fmla="*/ 580549 h 666750"/>
                <a:gd name="connsiteX66" fmla="*/ 498634 w 923925"/>
                <a:gd name="connsiteY66" fmla="*/ 554831 h 666750"/>
                <a:gd name="connsiteX67" fmla="*/ 503396 w 923925"/>
                <a:gd name="connsiteY67" fmla="*/ 536734 h 666750"/>
                <a:gd name="connsiteX68" fmla="*/ 477679 w 923925"/>
                <a:gd name="connsiteY68" fmla="*/ 547211 h 666750"/>
                <a:gd name="connsiteX69" fmla="*/ 451009 w 923925"/>
                <a:gd name="connsiteY69" fmla="*/ 563404 h 666750"/>
                <a:gd name="connsiteX70" fmla="*/ 447199 w 923925"/>
                <a:gd name="connsiteY70" fmla="*/ 541496 h 666750"/>
                <a:gd name="connsiteX71" fmla="*/ 425291 w 923925"/>
                <a:gd name="connsiteY71" fmla="*/ 505301 h 666750"/>
                <a:gd name="connsiteX72" fmla="*/ 382429 w 923925"/>
                <a:gd name="connsiteY72" fmla="*/ 489109 h 666750"/>
                <a:gd name="connsiteX73" fmla="*/ 287179 w 923925"/>
                <a:gd name="connsiteY73" fmla="*/ 507206 h 666750"/>
                <a:gd name="connsiteX74" fmla="*/ 263366 w 923925"/>
                <a:gd name="connsiteY74" fmla="*/ 507206 h 666750"/>
                <a:gd name="connsiteX75" fmla="*/ 193834 w 923925"/>
                <a:gd name="connsiteY75" fmla="*/ 545306 h 666750"/>
                <a:gd name="connsiteX76" fmla="*/ 113824 w 923925"/>
                <a:gd name="connsiteY76" fmla="*/ 548164 h 666750"/>
                <a:gd name="connsiteX77" fmla="*/ 30004 w 923925"/>
                <a:gd name="connsiteY77" fmla="*/ 571976 h 666750"/>
                <a:gd name="connsiteX78" fmla="*/ 7144 w 923925"/>
                <a:gd name="connsiteY78" fmla="*/ 549116 h 666750"/>
                <a:gd name="connsiteX79" fmla="*/ 26194 w 923925"/>
                <a:gd name="connsiteY79" fmla="*/ 526256 h 666750"/>
                <a:gd name="connsiteX80" fmla="*/ 40481 w 923925"/>
                <a:gd name="connsiteY80" fmla="*/ 491014 h 666750"/>
                <a:gd name="connsiteX81" fmla="*/ 35719 w 923925"/>
                <a:gd name="connsiteY81" fmla="*/ 462439 h 666750"/>
                <a:gd name="connsiteX82" fmla="*/ 41434 w 923925"/>
                <a:gd name="connsiteY82" fmla="*/ 435769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923925" h="666750">
                  <a:moveTo>
                    <a:pt x="41434" y="435769"/>
                  </a:moveTo>
                  <a:cubicBezTo>
                    <a:pt x="41434" y="424339"/>
                    <a:pt x="34766" y="414814"/>
                    <a:pt x="32861" y="403384"/>
                  </a:cubicBezTo>
                  <a:cubicBezTo>
                    <a:pt x="31909" y="399574"/>
                    <a:pt x="33814" y="393859"/>
                    <a:pt x="32861" y="388144"/>
                  </a:cubicBezTo>
                  <a:cubicBezTo>
                    <a:pt x="31909" y="380524"/>
                    <a:pt x="28099" y="373856"/>
                    <a:pt x="29051" y="369094"/>
                  </a:cubicBezTo>
                  <a:cubicBezTo>
                    <a:pt x="30956" y="360521"/>
                    <a:pt x="40481" y="359569"/>
                    <a:pt x="43339" y="352901"/>
                  </a:cubicBezTo>
                  <a:cubicBezTo>
                    <a:pt x="47149" y="341471"/>
                    <a:pt x="38576" y="339566"/>
                    <a:pt x="38576" y="325279"/>
                  </a:cubicBezTo>
                  <a:cubicBezTo>
                    <a:pt x="38576" y="315754"/>
                    <a:pt x="46196" y="310039"/>
                    <a:pt x="50959" y="297656"/>
                  </a:cubicBezTo>
                  <a:cubicBezTo>
                    <a:pt x="52864" y="291941"/>
                    <a:pt x="53816" y="280511"/>
                    <a:pt x="55721" y="275749"/>
                  </a:cubicBezTo>
                  <a:cubicBezTo>
                    <a:pt x="58579" y="270034"/>
                    <a:pt x="72866" y="266224"/>
                    <a:pt x="78581" y="263366"/>
                  </a:cubicBezTo>
                  <a:cubicBezTo>
                    <a:pt x="97631" y="253841"/>
                    <a:pt x="113824" y="235744"/>
                    <a:pt x="132874" y="232886"/>
                  </a:cubicBezTo>
                  <a:cubicBezTo>
                    <a:pt x="137636" y="231934"/>
                    <a:pt x="144304" y="233839"/>
                    <a:pt x="148114" y="232886"/>
                  </a:cubicBezTo>
                  <a:cubicBezTo>
                    <a:pt x="159544" y="230981"/>
                    <a:pt x="173831" y="221456"/>
                    <a:pt x="190024" y="217646"/>
                  </a:cubicBezTo>
                  <a:cubicBezTo>
                    <a:pt x="205264" y="213836"/>
                    <a:pt x="218599" y="215741"/>
                    <a:pt x="230029" y="209074"/>
                  </a:cubicBezTo>
                  <a:cubicBezTo>
                    <a:pt x="242411" y="201454"/>
                    <a:pt x="260509" y="182404"/>
                    <a:pt x="265271" y="170974"/>
                  </a:cubicBezTo>
                  <a:cubicBezTo>
                    <a:pt x="270986" y="156686"/>
                    <a:pt x="269081" y="145256"/>
                    <a:pt x="280511" y="140494"/>
                  </a:cubicBezTo>
                  <a:cubicBezTo>
                    <a:pt x="286226" y="138589"/>
                    <a:pt x="290989" y="140494"/>
                    <a:pt x="296704" y="139541"/>
                  </a:cubicBezTo>
                  <a:cubicBezTo>
                    <a:pt x="302419" y="137636"/>
                    <a:pt x="314801" y="131921"/>
                    <a:pt x="319564" y="128111"/>
                  </a:cubicBezTo>
                  <a:cubicBezTo>
                    <a:pt x="328136" y="120491"/>
                    <a:pt x="330041" y="107156"/>
                    <a:pt x="339566" y="98584"/>
                  </a:cubicBezTo>
                  <a:cubicBezTo>
                    <a:pt x="346234" y="92869"/>
                    <a:pt x="359569" y="84296"/>
                    <a:pt x="369094" y="79534"/>
                  </a:cubicBezTo>
                  <a:cubicBezTo>
                    <a:pt x="374809" y="76676"/>
                    <a:pt x="384334" y="73819"/>
                    <a:pt x="389096" y="74771"/>
                  </a:cubicBezTo>
                  <a:cubicBezTo>
                    <a:pt x="407194" y="76676"/>
                    <a:pt x="414814" y="101441"/>
                    <a:pt x="434816" y="96679"/>
                  </a:cubicBezTo>
                  <a:cubicBezTo>
                    <a:pt x="441484" y="94774"/>
                    <a:pt x="449104" y="80486"/>
                    <a:pt x="454819" y="70961"/>
                  </a:cubicBezTo>
                  <a:cubicBezTo>
                    <a:pt x="464344" y="57626"/>
                    <a:pt x="471011" y="40481"/>
                    <a:pt x="486251" y="36671"/>
                  </a:cubicBezTo>
                  <a:cubicBezTo>
                    <a:pt x="498634" y="33814"/>
                    <a:pt x="512921" y="41434"/>
                    <a:pt x="520541" y="30004"/>
                  </a:cubicBezTo>
                  <a:cubicBezTo>
                    <a:pt x="522446" y="22384"/>
                    <a:pt x="514826" y="17621"/>
                    <a:pt x="520541" y="11906"/>
                  </a:cubicBezTo>
                  <a:cubicBezTo>
                    <a:pt x="534829" y="12859"/>
                    <a:pt x="560546" y="32861"/>
                    <a:pt x="582454" y="33814"/>
                  </a:cubicBezTo>
                  <a:cubicBezTo>
                    <a:pt x="594836" y="33814"/>
                    <a:pt x="616744" y="20479"/>
                    <a:pt x="618649" y="38576"/>
                  </a:cubicBezTo>
                  <a:cubicBezTo>
                    <a:pt x="619601" y="46196"/>
                    <a:pt x="610076" y="52864"/>
                    <a:pt x="607219" y="61436"/>
                  </a:cubicBezTo>
                  <a:cubicBezTo>
                    <a:pt x="605314" y="67151"/>
                    <a:pt x="610076" y="70009"/>
                    <a:pt x="606267" y="76676"/>
                  </a:cubicBezTo>
                  <a:cubicBezTo>
                    <a:pt x="595789" y="80486"/>
                    <a:pt x="585311" y="82391"/>
                    <a:pt x="584359" y="94774"/>
                  </a:cubicBezTo>
                  <a:cubicBezTo>
                    <a:pt x="584359" y="109061"/>
                    <a:pt x="604361" y="115729"/>
                    <a:pt x="616744" y="124301"/>
                  </a:cubicBezTo>
                  <a:cubicBezTo>
                    <a:pt x="625317" y="130016"/>
                    <a:pt x="631984" y="137636"/>
                    <a:pt x="636746" y="140494"/>
                  </a:cubicBezTo>
                  <a:cubicBezTo>
                    <a:pt x="640556" y="142399"/>
                    <a:pt x="647224" y="144304"/>
                    <a:pt x="649129" y="145256"/>
                  </a:cubicBezTo>
                  <a:cubicBezTo>
                    <a:pt x="657701" y="150971"/>
                    <a:pt x="663417" y="162401"/>
                    <a:pt x="674846" y="163354"/>
                  </a:cubicBezTo>
                  <a:cubicBezTo>
                    <a:pt x="687229" y="163354"/>
                    <a:pt x="700564" y="147161"/>
                    <a:pt x="707231" y="131921"/>
                  </a:cubicBezTo>
                  <a:cubicBezTo>
                    <a:pt x="715804" y="113824"/>
                    <a:pt x="715804" y="91916"/>
                    <a:pt x="719614" y="72866"/>
                  </a:cubicBezTo>
                  <a:cubicBezTo>
                    <a:pt x="720567" y="66199"/>
                    <a:pt x="725329" y="60484"/>
                    <a:pt x="727234" y="53816"/>
                  </a:cubicBezTo>
                  <a:cubicBezTo>
                    <a:pt x="731996" y="36671"/>
                    <a:pt x="738664" y="12859"/>
                    <a:pt x="753904" y="7144"/>
                  </a:cubicBezTo>
                  <a:cubicBezTo>
                    <a:pt x="769144" y="23336"/>
                    <a:pt x="773906" y="53816"/>
                    <a:pt x="772001" y="80486"/>
                  </a:cubicBezTo>
                  <a:cubicBezTo>
                    <a:pt x="782479" y="88106"/>
                    <a:pt x="799624" y="85249"/>
                    <a:pt x="802481" y="103346"/>
                  </a:cubicBezTo>
                  <a:cubicBezTo>
                    <a:pt x="803434" y="109061"/>
                    <a:pt x="799624" y="117634"/>
                    <a:pt x="799624" y="123349"/>
                  </a:cubicBezTo>
                  <a:cubicBezTo>
                    <a:pt x="800576" y="133826"/>
                    <a:pt x="808196" y="143351"/>
                    <a:pt x="810101" y="152876"/>
                  </a:cubicBezTo>
                  <a:cubicBezTo>
                    <a:pt x="812959" y="170021"/>
                    <a:pt x="807244" y="183356"/>
                    <a:pt x="814864" y="195739"/>
                  </a:cubicBezTo>
                  <a:cubicBezTo>
                    <a:pt x="824389" y="210979"/>
                    <a:pt x="844392" y="210979"/>
                    <a:pt x="856774" y="227171"/>
                  </a:cubicBezTo>
                  <a:cubicBezTo>
                    <a:pt x="856774" y="237649"/>
                    <a:pt x="860584" y="241459"/>
                    <a:pt x="863442" y="250031"/>
                  </a:cubicBezTo>
                  <a:cubicBezTo>
                    <a:pt x="864394" y="253841"/>
                    <a:pt x="863442" y="260509"/>
                    <a:pt x="864394" y="262414"/>
                  </a:cubicBezTo>
                  <a:cubicBezTo>
                    <a:pt x="868204" y="270986"/>
                    <a:pt x="879634" y="271939"/>
                    <a:pt x="883444" y="278606"/>
                  </a:cubicBezTo>
                  <a:cubicBezTo>
                    <a:pt x="885349" y="282416"/>
                    <a:pt x="884396" y="289084"/>
                    <a:pt x="887254" y="294799"/>
                  </a:cubicBezTo>
                  <a:cubicBezTo>
                    <a:pt x="891064" y="304324"/>
                    <a:pt x="898684" y="310991"/>
                    <a:pt x="905351" y="320516"/>
                  </a:cubicBezTo>
                  <a:cubicBezTo>
                    <a:pt x="911067" y="329089"/>
                    <a:pt x="920592" y="338614"/>
                    <a:pt x="921544" y="346234"/>
                  </a:cubicBezTo>
                  <a:cubicBezTo>
                    <a:pt x="924401" y="358616"/>
                    <a:pt x="914876" y="367189"/>
                    <a:pt x="912971" y="377666"/>
                  </a:cubicBezTo>
                  <a:cubicBezTo>
                    <a:pt x="910114" y="390049"/>
                    <a:pt x="912971" y="406241"/>
                    <a:pt x="908209" y="419576"/>
                  </a:cubicBezTo>
                  <a:cubicBezTo>
                    <a:pt x="902494" y="434816"/>
                    <a:pt x="888206" y="450056"/>
                    <a:pt x="876776" y="469106"/>
                  </a:cubicBezTo>
                  <a:cubicBezTo>
                    <a:pt x="867251" y="485299"/>
                    <a:pt x="854869" y="502444"/>
                    <a:pt x="841534" y="512921"/>
                  </a:cubicBezTo>
                  <a:cubicBezTo>
                    <a:pt x="833914" y="519589"/>
                    <a:pt x="824389" y="523399"/>
                    <a:pt x="815817" y="529114"/>
                  </a:cubicBezTo>
                  <a:cubicBezTo>
                    <a:pt x="803434" y="538639"/>
                    <a:pt x="793909" y="551974"/>
                    <a:pt x="783431" y="563404"/>
                  </a:cubicBezTo>
                  <a:cubicBezTo>
                    <a:pt x="772001" y="575786"/>
                    <a:pt x="758667" y="584359"/>
                    <a:pt x="749142" y="594836"/>
                  </a:cubicBezTo>
                  <a:cubicBezTo>
                    <a:pt x="735806" y="610076"/>
                    <a:pt x="730092" y="633889"/>
                    <a:pt x="707231" y="636746"/>
                  </a:cubicBezTo>
                  <a:cubicBezTo>
                    <a:pt x="693896" y="638651"/>
                    <a:pt x="682467" y="636746"/>
                    <a:pt x="671036" y="641509"/>
                  </a:cubicBezTo>
                  <a:cubicBezTo>
                    <a:pt x="651986" y="649129"/>
                    <a:pt x="639604" y="662464"/>
                    <a:pt x="631031" y="663416"/>
                  </a:cubicBezTo>
                  <a:cubicBezTo>
                    <a:pt x="621506" y="663416"/>
                    <a:pt x="611981" y="651986"/>
                    <a:pt x="603409" y="651034"/>
                  </a:cubicBezTo>
                  <a:cubicBezTo>
                    <a:pt x="592931" y="650081"/>
                    <a:pt x="585311" y="658654"/>
                    <a:pt x="571024" y="658654"/>
                  </a:cubicBezTo>
                  <a:cubicBezTo>
                    <a:pt x="565309" y="658654"/>
                    <a:pt x="561499" y="654844"/>
                    <a:pt x="552926" y="651986"/>
                  </a:cubicBezTo>
                  <a:cubicBezTo>
                    <a:pt x="534829" y="646271"/>
                    <a:pt x="514826" y="646271"/>
                    <a:pt x="512921" y="626269"/>
                  </a:cubicBezTo>
                  <a:cubicBezTo>
                    <a:pt x="511016" y="615791"/>
                    <a:pt x="519589" y="611029"/>
                    <a:pt x="519589" y="600551"/>
                  </a:cubicBezTo>
                  <a:cubicBezTo>
                    <a:pt x="518636" y="591026"/>
                    <a:pt x="510064" y="588169"/>
                    <a:pt x="505301" y="580549"/>
                  </a:cubicBezTo>
                  <a:cubicBezTo>
                    <a:pt x="508159" y="571976"/>
                    <a:pt x="508159" y="560546"/>
                    <a:pt x="498634" y="554831"/>
                  </a:cubicBezTo>
                  <a:cubicBezTo>
                    <a:pt x="498634" y="547211"/>
                    <a:pt x="500539" y="541496"/>
                    <a:pt x="503396" y="536734"/>
                  </a:cubicBezTo>
                  <a:cubicBezTo>
                    <a:pt x="495776" y="539591"/>
                    <a:pt x="486251" y="541496"/>
                    <a:pt x="477679" y="547211"/>
                  </a:cubicBezTo>
                  <a:cubicBezTo>
                    <a:pt x="468154" y="552926"/>
                    <a:pt x="461486" y="565309"/>
                    <a:pt x="451009" y="563404"/>
                  </a:cubicBezTo>
                  <a:cubicBezTo>
                    <a:pt x="441484" y="559594"/>
                    <a:pt x="449104" y="550069"/>
                    <a:pt x="447199" y="541496"/>
                  </a:cubicBezTo>
                  <a:cubicBezTo>
                    <a:pt x="446246" y="535781"/>
                    <a:pt x="431959" y="509111"/>
                    <a:pt x="425291" y="505301"/>
                  </a:cubicBezTo>
                  <a:cubicBezTo>
                    <a:pt x="417671" y="500539"/>
                    <a:pt x="391001" y="490061"/>
                    <a:pt x="382429" y="489109"/>
                  </a:cubicBezTo>
                  <a:cubicBezTo>
                    <a:pt x="343376" y="483394"/>
                    <a:pt x="318611" y="504349"/>
                    <a:pt x="287179" y="507206"/>
                  </a:cubicBezTo>
                  <a:cubicBezTo>
                    <a:pt x="279559" y="508159"/>
                    <a:pt x="270986" y="506254"/>
                    <a:pt x="263366" y="507206"/>
                  </a:cubicBezTo>
                  <a:cubicBezTo>
                    <a:pt x="237649" y="511969"/>
                    <a:pt x="210026" y="531971"/>
                    <a:pt x="193834" y="545306"/>
                  </a:cubicBezTo>
                  <a:cubicBezTo>
                    <a:pt x="168116" y="548164"/>
                    <a:pt x="141446" y="539591"/>
                    <a:pt x="113824" y="548164"/>
                  </a:cubicBezTo>
                  <a:cubicBezTo>
                    <a:pt x="87154" y="555784"/>
                    <a:pt x="71914" y="578644"/>
                    <a:pt x="30004" y="571976"/>
                  </a:cubicBezTo>
                  <a:cubicBezTo>
                    <a:pt x="21431" y="565309"/>
                    <a:pt x="7144" y="561499"/>
                    <a:pt x="7144" y="549116"/>
                  </a:cubicBezTo>
                  <a:cubicBezTo>
                    <a:pt x="7144" y="539591"/>
                    <a:pt x="21431" y="532924"/>
                    <a:pt x="26194" y="526256"/>
                  </a:cubicBezTo>
                  <a:cubicBezTo>
                    <a:pt x="30956" y="518636"/>
                    <a:pt x="39529" y="501491"/>
                    <a:pt x="40481" y="491014"/>
                  </a:cubicBezTo>
                  <a:cubicBezTo>
                    <a:pt x="40481" y="482441"/>
                    <a:pt x="34766" y="472916"/>
                    <a:pt x="35719" y="462439"/>
                  </a:cubicBezTo>
                  <a:cubicBezTo>
                    <a:pt x="36671" y="452914"/>
                    <a:pt x="41434" y="443389"/>
                    <a:pt x="41434" y="43576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839290D-9D51-4C05-A177-6C661E53830C}"/>
                </a:ext>
              </a:extLst>
            </p:cNvPr>
            <p:cNvSpPr/>
            <p:nvPr/>
          </p:nvSpPr>
          <p:spPr>
            <a:xfrm>
              <a:off x="18713777" y="7991644"/>
              <a:ext cx="760959" cy="253653"/>
            </a:xfrm>
            <a:custGeom>
              <a:avLst/>
              <a:gdLst>
                <a:gd name="connsiteX0" fmla="*/ 110999 w 228600"/>
                <a:gd name="connsiteY0" fmla="*/ 27103 h 76200"/>
                <a:gd name="connsiteX1" fmla="*/ 130049 w 228600"/>
                <a:gd name="connsiteY1" fmla="*/ 20436 h 76200"/>
                <a:gd name="connsiteX2" fmla="*/ 176721 w 228600"/>
                <a:gd name="connsiteY2" fmla="*/ 29008 h 76200"/>
                <a:gd name="connsiteX3" fmla="*/ 177674 w 228600"/>
                <a:gd name="connsiteY3" fmla="*/ 43296 h 76200"/>
                <a:gd name="connsiteX4" fmla="*/ 224346 w 228600"/>
                <a:gd name="connsiteY4" fmla="*/ 65203 h 76200"/>
                <a:gd name="connsiteX5" fmla="*/ 182436 w 228600"/>
                <a:gd name="connsiteY5" fmla="*/ 66156 h 76200"/>
                <a:gd name="connsiteX6" fmla="*/ 142431 w 228600"/>
                <a:gd name="connsiteY6" fmla="*/ 63298 h 76200"/>
                <a:gd name="connsiteX7" fmla="*/ 91949 w 228600"/>
                <a:gd name="connsiteY7" fmla="*/ 49011 h 76200"/>
                <a:gd name="connsiteX8" fmla="*/ 61469 w 228600"/>
                <a:gd name="connsiteY8" fmla="*/ 49011 h 76200"/>
                <a:gd name="connsiteX9" fmla="*/ 7177 w 228600"/>
                <a:gd name="connsiteY9" fmla="*/ 20436 h 76200"/>
                <a:gd name="connsiteX10" fmla="*/ 43371 w 228600"/>
                <a:gd name="connsiteY10" fmla="*/ 8053 h 76200"/>
                <a:gd name="connsiteX11" fmla="*/ 110999 w 228600"/>
                <a:gd name="connsiteY11" fmla="*/ 27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76200">
                  <a:moveTo>
                    <a:pt x="110999" y="27103"/>
                  </a:moveTo>
                  <a:cubicBezTo>
                    <a:pt x="117666" y="26151"/>
                    <a:pt x="123381" y="21388"/>
                    <a:pt x="130049" y="20436"/>
                  </a:cubicBezTo>
                  <a:cubicBezTo>
                    <a:pt x="144336" y="19483"/>
                    <a:pt x="159577" y="30913"/>
                    <a:pt x="176721" y="29008"/>
                  </a:cubicBezTo>
                  <a:cubicBezTo>
                    <a:pt x="180531" y="32818"/>
                    <a:pt x="177674" y="36628"/>
                    <a:pt x="177674" y="43296"/>
                  </a:cubicBezTo>
                  <a:cubicBezTo>
                    <a:pt x="192914" y="50916"/>
                    <a:pt x="216727" y="49963"/>
                    <a:pt x="224346" y="65203"/>
                  </a:cubicBezTo>
                  <a:cubicBezTo>
                    <a:pt x="212916" y="76633"/>
                    <a:pt x="196724" y="68061"/>
                    <a:pt x="182436" y="66156"/>
                  </a:cubicBezTo>
                  <a:cubicBezTo>
                    <a:pt x="170054" y="64251"/>
                    <a:pt x="155766" y="65203"/>
                    <a:pt x="142431" y="63298"/>
                  </a:cubicBezTo>
                  <a:cubicBezTo>
                    <a:pt x="124334" y="61393"/>
                    <a:pt x="109094" y="51868"/>
                    <a:pt x="91949" y="49011"/>
                  </a:cubicBezTo>
                  <a:cubicBezTo>
                    <a:pt x="81471" y="48058"/>
                    <a:pt x="70994" y="50916"/>
                    <a:pt x="61469" y="49011"/>
                  </a:cubicBezTo>
                  <a:cubicBezTo>
                    <a:pt x="50039" y="47106"/>
                    <a:pt x="8129" y="30913"/>
                    <a:pt x="7177" y="20436"/>
                  </a:cubicBezTo>
                  <a:cubicBezTo>
                    <a:pt x="6224" y="9006"/>
                    <a:pt x="26227" y="5196"/>
                    <a:pt x="43371" y="8053"/>
                  </a:cubicBezTo>
                  <a:cubicBezTo>
                    <a:pt x="67184" y="10911"/>
                    <a:pt x="82424" y="30913"/>
                    <a:pt x="110999" y="271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9FDA5D1-ECCB-471D-A5DD-3DA46DB2F560}"/>
                </a:ext>
              </a:extLst>
            </p:cNvPr>
            <p:cNvSpPr/>
            <p:nvPr/>
          </p:nvSpPr>
          <p:spPr>
            <a:xfrm>
              <a:off x="18978025" y="6951727"/>
              <a:ext cx="792666" cy="919492"/>
            </a:xfrm>
            <a:custGeom>
              <a:avLst/>
              <a:gdLst>
                <a:gd name="connsiteX0" fmla="*/ 65906 w 238125"/>
                <a:gd name="connsiteY0" fmla="*/ 251876 h 276225"/>
                <a:gd name="connsiteX1" fmla="*/ 43046 w 238125"/>
                <a:gd name="connsiteY1" fmla="*/ 248066 h 276225"/>
                <a:gd name="connsiteX2" fmla="*/ 32569 w 238125"/>
                <a:gd name="connsiteY2" fmla="*/ 218538 h 276225"/>
                <a:gd name="connsiteX3" fmla="*/ 13519 w 238125"/>
                <a:gd name="connsiteY3" fmla="*/ 192821 h 276225"/>
                <a:gd name="connsiteX4" fmla="*/ 23996 w 238125"/>
                <a:gd name="connsiteY4" fmla="*/ 133766 h 276225"/>
                <a:gd name="connsiteX5" fmla="*/ 47808 w 238125"/>
                <a:gd name="connsiteY5" fmla="*/ 137576 h 276225"/>
                <a:gd name="connsiteX6" fmla="*/ 67811 w 238125"/>
                <a:gd name="connsiteY6" fmla="*/ 111858 h 276225"/>
                <a:gd name="connsiteX7" fmla="*/ 91623 w 238125"/>
                <a:gd name="connsiteY7" fmla="*/ 107096 h 276225"/>
                <a:gd name="connsiteX8" fmla="*/ 111626 w 238125"/>
                <a:gd name="connsiteY8" fmla="*/ 88998 h 276225"/>
                <a:gd name="connsiteX9" fmla="*/ 127819 w 238125"/>
                <a:gd name="connsiteY9" fmla="*/ 67091 h 276225"/>
                <a:gd name="connsiteX10" fmla="*/ 149726 w 238125"/>
                <a:gd name="connsiteY10" fmla="*/ 56613 h 276225"/>
                <a:gd name="connsiteX11" fmla="*/ 180206 w 238125"/>
                <a:gd name="connsiteY11" fmla="*/ 10893 h 276225"/>
                <a:gd name="connsiteX12" fmla="*/ 210686 w 238125"/>
                <a:gd name="connsiteY12" fmla="*/ 33753 h 276225"/>
                <a:gd name="connsiteX13" fmla="*/ 234498 w 238125"/>
                <a:gd name="connsiteY13" fmla="*/ 52803 h 276225"/>
                <a:gd name="connsiteX14" fmla="*/ 210686 w 238125"/>
                <a:gd name="connsiteY14" fmla="*/ 108048 h 276225"/>
                <a:gd name="connsiteX15" fmla="*/ 218306 w 238125"/>
                <a:gd name="connsiteY15" fmla="*/ 129956 h 276225"/>
                <a:gd name="connsiteX16" fmla="*/ 232594 w 238125"/>
                <a:gd name="connsiteY16" fmla="*/ 149958 h 276225"/>
                <a:gd name="connsiteX17" fmla="*/ 208781 w 238125"/>
                <a:gd name="connsiteY17" fmla="*/ 169008 h 276225"/>
                <a:gd name="connsiteX18" fmla="*/ 207828 w 238125"/>
                <a:gd name="connsiteY18" fmla="*/ 192821 h 276225"/>
                <a:gd name="connsiteX19" fmla="*/ 184016 w 238125"/>
                <a:gd name="connsiteY19" fmla="*/ 218538 h 276225"/>
                <a:gd name="connsiteX20" fmla="*/ 172586 w 238125"/>
                <a:gd name="connsiteY20" fmla="*/ 264258 h 276225"/>
                <a:gd name="connsiteX21" fmla="*/ 144964 w 238125"/>
                <a:gd name="connsiteY21" fmla="*/ 270926 h 276225"/>
                <a:gd name="connsiteX22" fmla="*/ 105911 w 238125"/>
                <a:gd name="connsiteY22" fmla="*/ 254733 h 276225"/>
                <a:gd name="connsiteX23" fmla="*/ 84003 w 238125"/>
                <a:gd name="connsiteY23" fmla="*/ 258543 h 276225"/>
                <a:gd name="connsiteX24" fmla="*/ 65906 w 238125"/>
                <a:gd name="connsiteY24" fmla="*/ 25187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8125" h="276225">
                  <a:moveTo>
                    <a:pt x="65906" y="251876"/>
                  </a:moveTo>
                  <a:cubicBezTo>
                    <a:pt x="56381" y="249018"/>
                    <a:pt x="47808" y="250923"/>
                    <a:pt x="43046" y="248066"/>
                  </a:cubicBezTo>
                  <a:cubicBezTo>
                    <a:pt x="34473" y="242351"/>
                    <a:pt x="35426" y="228063"/>
                    <a:pt x="32569" y="218538"/>
                  </a:cubicBezTo>
                  <a:cubicBezTo>
                    <a:pt x="29711" y="209966"/>
                    <a:pt x="19233" y="205203"/>
                    <a:pt x="13519" y="192821"/>
                  </a:cubicBezTo>
                  <a:cubicBezTo>
                    <a:pt x="4946" y="175676"/>
                    <a:pt x="2089" y="136623"/>
                    <a:pt x="23996" y="133766"/>
                  </a:cubicBezTo>
                  <a:cubicBezTo>
                    <a:pt x="32569" y="131861"/>
                    <a:pt x="42094" y="139481"/>
                    <a:pt x="47808" y="137576"/>
                  </a:cubicBezTo>
                  <a:cubicBezTo>
                    <a:pt x="60191" y="134718"/>
                    <a:pt x="58286" y="118526"/>
                    <a:pt x="67811" y="111858"/>
                  </a:cubicBezTo>
                  <a:cubicBezTo>
                    <a:pt x="73526" y="108048"/>
                    <a:pt x="84003" y="109953"/>
                    <a:pt x="91623" y="107096"/>
                  </a:cubicBezTo>
                  <a:cubicBezTo>
                    <a:pt x="100196" y="104238"/>
                    <a:pt x="105911" y="96618"/>
                    <a:pt x="111626" y="88998"/>
                  </a:cubicBezTo>
                  <a:cubicBezTo>
                    <a:pt x="117341" y="82331"/>
                    <a:pt x="121151" y="71853"/>
                    <a:pt x="127819" y="67091"/>
                  </a:cubicBezTo>
                  <a:cubicBezTo>
                    <a:pt x="135439" y="62328"/>
                    <a:pt x="143058" y="61376"/>
                    <a:pt x="149726" y="56613"/>
                  </a:cubicBezTo>
                  <a:cubicBezTo>
                    <a:pt x="165919" y="44231"/>
                    <a:pt x="166871" y="26133"/>
                    <a:pt x="180206" y="10893"/>
                  </a:cubicBezTo>
                  <a:cubicBezTo>
                    <a:pt x="191636" y="-2442"/>
                    <a:pt x="208781" y="23276"/>
                    <a:pt x="210686" y="33753"/>
                  </a:cubicBezTo>
                  <a:cubicBezTo>
                    <a:pt x="217353" y="41373"/>
                    <a:pt x="229736" y="44231"/>
                    <a:pt x="234498" y="52803"/>
                  </a:cubicBezTo>
                  <a:cubicBezTo>
                    <a:pt x="226878" y="74711"/>
                    <a:pt x="205923" y="76616"/>
                    <a:pt x="210686" y="108048"/>
                  </a:cubicBezTo>
                  <a:cubicBezTo>
                    <a:pt x="211639" y="112811"/>
                    <a:pt x="214496" y="122336"/>
                    <a:pt x="218306" y="129956"/>
                  </a:cubicBezTo>
                  <a:cubicBezTo>
                    <a:pt x="222116" y="137576"/>
                    <a:pt x="232594" y="145196"/>
                    <a:pt x="232594" y="149958"/>
                  </a:cubicBezTo>
                  <a:cubicBezTo>
                    <a:pt x="231641" y="159483"/>
                    <a:pt x="212591" y="158531"/>
                    <a:pt x="208781" y="169008"/>
                  </a:cubicBezTo>
                  <a:cubicBezTo>
                    <a:pt x="204971" y="178533"/>
                    <a:pt x="208781" y="178533"/>
                    <a:pt x="207828" y="192821"/>
                  </a:cubicBezTo>
                  <a:cubicBezTo>
                    <a:pt x="202114" y="203298"/>
                    <a:pt x="187826" y="205203"/>
                    <a:pt x="184016" y="218538"/>
                  </a:cubicBezTo>
                  <a:cubicBezTo>
                    <a:pt x="178301" y="233778"/>
                    <a:pt x="184969" y="252828"/>
                    <a:pt x="172586" y="264258"/>
                  </a:cubicBezTo>
                  <a:cubicBezTo>
                    <a:pt x="164014" y="264258"/>
                    <a:pt x="155441" y="271878"/>
                    <a:pt x="144964" y="270926"/>
                  </a:cubicBezTo>
                  <a:cubicBezTo>
                    <a:pt x="133533" y="269973"/>
                    <a:pt x="123056" y="254733"/>
                    <a:pt x="105911" y="254733"/>
                  </a:cubicBezTo>
                  <a:cubicBezTo>
                    <a:pt x="99244" y="254733"/>
                    <a:pt x="91623" y="258543"/>
                    <a:pt x="84003" y="258543"/>
                  </a:cubicBezTo>
                  <a:cubicBezTo>
                    <a:pt x="78289" y="259496"/>
                    <a:pt x="73526" y="253781"/>
                    <a:pt x="65906" y="251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07ADE3E-524F-496E-B343-BD9BDBBC4428}"/>
                </a:ext>
              </a:extLst>
            </p:cNvPr>
            <p:cNvSpPr/>
            <p:nvPr/>
          </p:nvSpPr>
          <p:spPr>
            <a:xfrm>
              <a:off x="18820105" y="7671266"/>
              <a:ext cx="190240" cy="190240"/>
            </a:xfrm>
            <a:custGeom>
              <a:avLst/>
              <a:gdLst>
                <a:gd name="connsiteX0" fmla="*/ 31432 w 57150"/>
                <a:gd name="connsiteY0" fmla="*/ 7144 h 57150"/>
                <a:gd name="connsiteX1" fmla="*/ 31432 w 57150"/>
                <a:gd name="connsiteY1" fmla="*/ 56674 h 57150"/>
                <a:gd name="connsiteX2" fmla="*/ 31432 w 57150"/>
                <a:gd name="connsiteY2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57150">
                  <a:moveTo>
                    <a:pt x="31432" y="7144"/>
                  </a:moveTo>
                  <a:cubicBezTo>
                    <a:pt x="63817" y="7144"/>
                    <a:pt x="63817" y="56674"/>
                    <a:pt x="31432" y="56674"/>
                  </a:cubicBezTo>
                  <a:cubicBezTo>
                    <a:pt x="-952" y="57626"/>
                    <a:pt x="-952" y="7144"/>
                    <a:pt x="31432" y="71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6B090F3-22C9-4CCE-9463-5278B69E12AB}"/>
                </a:ext>
              </a:extLst>
            </p:cNvPr>
            <p:cNvSpPr/>
            <p:nvPr/>
          </p:nvSpPr>
          <p:spPr>
            <a:xfrm>
              <a:off x="17927562" y="7085077"/>
              <a:ext cx="919492" cy="919492"/>
            </a:xfrm>
            <a:custGeom>
              <a:avLst/>
              <a:gdLst>
                <a:gd name="connsiteX0" fmla="*/ 252889 w 276225"/>
                <a:gd name="connsiteY0" fmla="*/ 177526 h 276225"/>
                <a:gd name="connsiteX1" fmla="*/ 270986 w 276225"/>
                <a:gd name="connsiteY1" fmla="*/ 203243 h 276225"/>
                <a:gd name="connsiteX2" fmla="*/ 252889 w 276225"/>
                <a:gd name="connsiteY2" fmla="*/ 223246 h 276225"/>
                <a:gd name="connsiteX3" fmla="*/ 245269 w 276225"/>
                <a:gd name="connsiteY3" fmla="*/ 270871 h 276225"/>
                <a:gd name="connsiteX4" fmla="*/ 219552 w 276225"/>
                <a:gd name="connsiteY4" fmla="*/ 273728 h 276225"/>
                <a:gd name="connsiteX5" fmla="*/ 158591 w 276225"/>
                <a:gd name="connsiteY5" fmla="*/ 216578 h 276225"/>
                <a:gd name="connsiteX6" fmla="*/ 138589 w 276225"/>
                <a:gd name="connsiteY6" fmla="*/ 193718 h 276225"/>
                <a:gd name="connsiteX7" fmla="*/ 122397 w 276225"/>
                <a:gd name="connsiteY7" fmla="*/ 157523 h 276225"/>
                <a:gd name="connsiteX8" fmla="*/ 96679 w 276225"/>
                <a:gd name="connsiteY8" fmla="*/ 129901 h 276225"/>
                <a:gd name="connsiteX9" fmla="*/ 85249 w 276225"/>
                <a:gd name="connsiteY9" fmla="*/ 100373 h 276225"/>
                <a:gd name="connsiteX10" fmla="*/ 65247 w 276225"/>
                <a:gd name="connsiteY10" fmla="*/ 82276 h 276225"/>
                <a:gd name="connsiteX11" fmla="*/ 54769 w 276225"/>
                <a:gd name="connsiteY11" fmla="*/ 67036 h 276225"/>
                <a:gd name="connsiteX12" fmla="*/ 7144 w 276225"/>
                <a:gd name="connsiteY12" fmla="*/ 9886 h 276225"/>
                <a:gd name="connsiteX13" fmla="*/ 32861 w 276225"/>
                <a:gd name="connsiteY13" fmla="*/ 14648 h 276225"/>
                <a:gd name="connsiteX14" fmla="*/ 55722 w 276225"/>
                <a:gd name="connsiteY14" fmla="*/ 15601 h 276225"/>
                <a:gd name="connsiteX15" fmla="*/ 87154 w 276225"/>
                <a:gd name="connsiteY15" fmla="*/ 47033 h 276225"/>
                <a:gd name="connsiteX16" fmla="*/ 110014 w 276225"/>
                <a:gd name="connsiteY16" fmla="*/ 62273 h 276225"/>
                <a:gd name="connsiteX17" fmla="*/ 129064 w 276225"/>
                <a:gd name="connsiteY17" fmla="*/ 81323 h 276225"/>
                <a:gd name="connsiteX18" fmla="*/ 159544 w 276225"/>
                <a:gd name="connsiteY18" fmla="*/ 96563 h 276225"/>
                <a:gd name="connsiteX19" fmla="*/ 203359 w 276225"/>
                <a:gd name="connsiteY19" fmla="*/ 134663 h 276225"/>
                <a:gd name="connsiteX20" fmla="*/ 202406 w 276225"/>
                <a:gd name="connsiteY20" fmla="*/ 150856 h 276225"/>
                <a:gd name="connsiteX21" fmla="*/ 217647 w 276225"/>
                <a:gd name="connsiteY21" fmla="*/ 166096 h 276225"/>
                <a:gd name="connsiteX22" fmla="*/ 233839 w 276225"/>
                <a:gd name="connsiteY22" fmla="*/ 185146 h 276225"/>
                <a:gd name="connsiteX23" fmla="*/ 252889 w 276225"/>
                <a:gd name="connsiteY23" fmla="*/ 17752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6225" h="276225">
                  <a:moveTo>
                    <a:pt x="252889" y="177526"/>
                  </a:moveTo>
                  <a:cubicBezTo>
                    <a:pt x="256699" y="178478"/>
                    <a:pt x="270986" y="197528"/>
                    <a:pt x="270986" y="203243"/>
                  </a:cubicBezTo>
                  <a:cubicBezTo>
                    <a:pt x="270986" y="211816"/>
                    <a:pt x="257652" y="211816"/>
                    <a:pt x="252889" y="223246"/>
                  </a:cubicBezTo>
                  <a:cubicBezTo>
                    <a:pt x="247174" y="241343"/>
                    <a:pt x="255747" y="262298"/>
                    <a:pt x="245269" y="270871"/>
                  </a:cubicBezTo>
                  <a:cubicBezTo>
                    <a:pt x="239554" y="274681"/>
                    <a:pt x="229077" y="273728"/>
                    <a:pt x="219552" y="273728"/>
                  </a:cubicBezTo>
                  <a:cubicBezTo>
                    <a:pt x="196691" y="257536"/>
                    <a:pt x="178594" y="238486"/>
                    <a:pt x="158591" y="216578"/>
                  </a:cubicBezTo>
                  <a:cubicBezTo>
                    <a:pt x="151924" y="208958"/>
                    <a:pt x="142399" y="202291"/>
                    <a:pt x="138589" y="193718"/>
                  </a:cubicBezTo>
                  <a:cubicBezTo>
                    <a:pt x="131922" y="181336"/>
                    <a:pt x="130016" y="168001"/>
                    <a:pt x="122397" y="157523"/>
                  </a:cubicBezTo>
                  <a:cubicBezTo>
                    <a:pt x="115729" y="147998"/>
                    <a:pt x="103347" y="140378"/>
                    <a:pt x="96679" y="129901"/>
                  </a:cubicBezTo>
                  <a:cubicBezTo>
                    <a:pt x="90964" y="121328"/>
                    <a:pt x="90964" y="108946"/>
                    <a:pt x="85249" y="100373"/>
                  </a:cubicBezTo>
                  <a:cubicBezTo>
                    <a:pt x="80486" y="92753"/>
                    <a:pt x="70961" y="88943"/>
                    <a:pt x="65247" y="82276"/>
                  </a:cubicBezTo>
                  <a:cubicBezTo>
                    <a:pt x="61436" y="78466"/>
                    <a:pt x="58579" y="71798"/>
                    <a:pt x="54769" y="67036"/>
                  </a:cubicBezTo>
                  <a:cubicBezTo>
                    <a:pt x="38577" y="47986"/>
                    <a:pt x="8097" y="38461"/>
                    <a:pt x="7144" y="9886"/>
                  </a:cubicBezTo>
                  <a:cubicBezTo>
                    <a:pt x="13811" y="2266"/>
                    <a:pt x="20479" y="12743"/>
                    <a:pt x="32861" y="14648"/>
                  </a:cubicBezTo>
                  <a:cubicBezTo>
                    <a:pt x="40481" y="16553"/>
                    <a:pt x="50006" y="13696"/>
                    <a:pt x="55722" y="15601"/>
                  </a:cubicBezTo>
                  <a:cubicBezTo>
                    <a:pt x="67152" y="19411"/>
                    <a:pt x="74772" y="37508"/>
                    <a:pt x="87154" y="47033"/>
                  </a:cubicBezTo>
                  <a:cubicBezTo>
                    <a:pt x="93822" y="52748"/>
                    <a:pt x="103347" y="56558"/>
                    <a:pt x="110014" y="62273"/>
                  </a:cubicBezTo>
                  <a:cubicBezTo>
                    <a:pt x="117634" y="68941"/>
                    <a:pt x="123349" y="77513"/>
                    <a:pt x="129064" y="81323"/>
                  </a:cubicBezTo>
                  <a:cubicBezTo>
                    <a:pt x="137636" y="86086"/>
                    <a:pt x="149066" y="89896"/>
                    <a:pt x="159544" y="96563"/>
                  </a:cubicBezTo>
                  <a:cubicBezTo>
                    <a:pt x="173831" y="106088"/>
                    <a:pt x="200502" y="115613"/>
                    <a:pt x="203359" y="134663"/>
                  </a:cubicBezTo>
                  <a:cubicBezTo>
                    <a:pt x="204311" y="139426"/>
                    <a:pt x="201454" y="147046"/>
                    <a:pt x="202406" y="150856"/>
                  </a:cubicBezTo>
                  <a:cubicBezTo>
                    <a:pt x="204311" y="157523"/>
                    <a:pt x="212884" y="160381"/>
                    <a:pt x="217647" y="166096"/>
                  </a:cubicBezTo>
                  <a:cubicBezTo>
                    <a:pt x="224314" y="172763"/>
                    <a:pt x="225266" y="183241"/>
                    <a:pt x="233839" y="185146"/>
                  </a:cubicBezTo>
                  <a:cubicBezTo>
                    <a:pt x="242411" y="188956"/>
                    <a:pt x="243364" y="176573"/>
                    <a:pt x="252889" y="1775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9E78CA4-FB08-4E1F-A748-ADC59CAD1153}"/>
                </a:ext>
              </a:extLst>
            </p:cNvPr>
            <p:cNvSpPr/>
            <p:nvPr/>
          </p:nvSpPr>
          <p:spPr>
            <a:xfrm>
              <a:off x="16724508" y="6770797"/>
              <a:ext cx="190240" cy="317066"/>
            </a:xfrm>
            <a:custGeom>
              <a:avLst/>
              <a:gdLst>
                <a:gd name="connsiteX0" fmla="*/ 17081 w 57150"/>
                <a:gd name="connsiteY0" fmla="*/ 7144 h 95250"/>
                <a:gd name="connsiteX1" fmla="*/ 53276 w 57150"/>
                <a:gd name="connsiteY1" fmla="*/ 79534 h 95250"/>
                <a:gd name="connsiteX2" fmla="*/ 25653 w 57150"/>
                <a:gd name="connsiteY2" fmla="*/ 93821 h 95250"/>
                <a:gd name="connsiteX3" fmla="*/ 13271 w 57150"/>
                <a:gd name="connsiteY3" fmla="*/ 11906 h 95250"/>
                <a:gd name="connsiteX4" fmla="*/ 17081 w 571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95250">
                  <a:moveTo>
                    <a:pt x="17081" y="7144"/>
                  </a:moveTo>
                  <a:cubicBezTo>
                    <a:pt x="27558" y="10954"/>
                    <a:pt x="64706" y="54769"/>
                    <a:pt x="53276" y="79534"/>
                  </a:cubicBezTo>
                  <a:cubicBezTo>
                    <a:pt x="50418" y="86201"/>
                    <a:pt x="38036" y="95726"/>
                    <a:pt x="25653" y="93821"/>
                  </a:cubicBezTo>
                  <a:cubicBezTo>
                    <a:pt x="888" y="90011"/>
                    <a:pt x="5651" y="33814"/>
                    <a:pt x="13271" y="11906"/>
                  </a:cubicBezTo>
                  <a:cubicBezTo>
                    <a:pt x="14223" y="9049"/>
                    <a:pt x="16128" y="7144"/>
                    <a:pt x="17081" y="71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1AB1400-D542-4D98-8D71-A69DBDF9C51D}"/>
                </a:ext>
              </a:extLst>
            </p:cNvPr>
            <p:cNvSpPr/>
            <p:nvPr/>
          </p:nvSpPr>
          <p:spPr>
            <a:xfrm>
              <a:off x="13884612" y="8488684"/>
              <a:ext cx="602426" cy="1046319"/>
            </a:xfrm>
            <a:custGeom>
              <a:avLst/>
              <a:gdLst>
                <a:gd name="connsiteX0" fmla="*/ 30110 w 180975"/>
                <a:gd name="connsiteY0" fmla="*/ 130200 h 314325"/>
                <a:gd name="connsiteX1" fmla="*/ 46303 w 180975"/>
                <a:gd name="connsiteY1" fmla="*/ 96863 h 314325"/>
                <a:gd name="connsiteX2" fmla="*/ 85355 w 180975"/>
                <a:gd name="connsiteY2" fmla="*/ 82575 h 314325"/>
                <a:gd name="connsiteX3" fmla="*/ 115835 w 180975"/>
                <a:gd name="connsiteY3" fmla="*/ 59715 h 314325"/>
                <a:gd name="connsiteX4" fmla="*/ 127265 w 180975"/>
                <a:gd name="connsiteY4" fmla="*/ 36855 h 314325"/>
                <a:gd name="connsiteX5" fmla="*/ 142505 w 180975"/>
                <a:gd name="connsiteY5" fmla="*/ 26378 h 314325"/>
                <a:gd name="connsiteX6" fmla="*/ 151078 w 180975"/>
                <a:gd name="connsiteY6" fmla="*/ 8280 h 314325"/>
                <a:gd name="connsiteX7" fmla="*/ 176795 w 180975"/>
                <a:gd name="connsiteY7" fmla="*/ 54953 h 314325"/>
                <a:gd name="connsiteX8" fmla="*/ 180605 w 180975"/>
                <a:gd name="connsiteY8" fmla="*/ 73050 h 314325"/>
                <a:gd name="connsiteX9" fmla="*/ 164413 w 180975"/>
                <a:gd name="connsiteY9" fmla="*/ 92100 h 314325"/>
                <a:gd name="connsiteX10" fmla="*/ 142505 w 180975"/>
                <a:gd name="connsiteY10" fmla="*/ 166395 h 314325"/>
                <a:gd name="connsiteX11" fmla="*/ 122503 w 180975"/>
                <a:gd name="connsiteY11" fmla="*/ 224498 h 314325"/>
                <a:gd name="connsiteX12" fmla="*/ 112025 w 180975"/>
                <a:gd name="connsiteY12" fmla="*/ 240690 h 314325"/>
                <a:gd name="connsiteX13" fmla="*/ 82497 w 180975"/>
                <a:gd name="connsiteY13" fmla="*/ 305461 h 314325"/>
                <a:gd name="connsiteX14" fmla="*/ 47255 w 180975"/>
                <a:gd name="connsiteY14" fmla="*/ 314033 h 314325"/>
                <a:gd name="connsiteX15" fmla="*/ 14870 w 180975"/>
                <a:gd name="connsiteY15" fmla="*/ 288315 h 314325"/>
                <a:gd name="connsiteX16" fmla="*/ 13917 w 180975"/>
                <a:gd name="connsiteY16" fmla="*/ 265455 h 314325"/>
                <a:gd name="connsiteX17" fmla="*/ 7250 w 180975"/>
                <a:gd name="connsiteY17" fmla="*/ 234975 h 314325"/>
                <a:gd name="connsiteX18" fmla="*/ 36778 w 180975"/>
                <a:gd name="connsiteY18" fmla="*/ 175920 h 314325"/>
                <a:gd name="connsiteX19" fmla="*/ 30110 w 180975"/>
                <a:gd name="connsiteY19" fmla="*/ 13020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975" h="314325">
                  <a:moveTo>
                    <a:pt x="30110" y="130200"/>
                  </a:moveTo>
                  <a:cubicBezTo>
                    <a:pt x="31062" y="119723"/>
                    <a:pt x="38682" y="103530"/>
                    <a:pt x="46303" y="96863"/>
                  </a:cubicBezTo>
                  <a:cubicBezTo>
                    <a:pt x="57732" y="88290"/>
                    <a:pt x="73925" y="89243"/>
                    <a:pt x="85355" y="82575"/>
                  </a:cubicBezTo>
                  <a:cubicBezTo>
                    <a:pt x="94880" y="77813"/>
                    <a:pt x="108215" y="69240"/>
                    <a:pt x="115835" y="59715"/>
                  </a:cubicBezTo>
                  <a:cubicBezTo>
                    <a:pt x="121550" y="52095"/>
                    <a:pt x="122503" y="42570"/>
                    <a:pt x="127265" y="36855"/>
                  </a:cubicBezTo>
                  <a:cubicBezTo>
                    <a:pt x="131075" y="33045"/>
                    <a:pt x="138695" y="32093"/>
                    <a:pt x="142505" y="26378"/>
                  </a:cubicBezTo>
                  <a:cubicBezTo>
                    <a:pt x="146315" y="21615"/>
                    <a:pt x="145363" y="13995"/>
                    <a:pt x="151078" y="8280"/>
                  </a:cubicBezTo>
                  <a:cubicBezTo>
                    <a:pt x="168222" y="660"/>
                    <a:pt x="173938" y="33045"/>
                    <a:pt x="176795" y="54953"/>
                  </a:cubicBezTo>
                  <a:cubicBezTo>
                    <a:pt x="177747" y="61620"/>
                    <a:pt x="181557" y="69240"/>
                    <a:pt x="180605" y="73050"/>
                  </a:cubicBezTo>
                  <a:cubicBezTo>
                    <a:pt x="178700" y="83528"/>
                    <a:pt x="167270" y="85433"/>
                    <a:pt x="164413" y="92100"/>
                  </a:cubicBezTo>
                  <a:cubicBezTo>
                    <a:pt x="163460" y="119723"/>
                    <a:pt x="152982" y="143536"/>
                    <a:pt x="142505" y="166395"/>
                  </a:cubicBezTo>
                  <a:cubicBezTo>
                    <a:pt x="133932" y="186398"/>
                    <a:pt x="129170" y="207353"/>
                    <a:pt x="122503" y="224498"/>
                  </a:cubicBezTo>
                  <a:cubicBezTo>
                    <a:pt x="119645" y="230213"/>
                    <a:pt x="114882" y="235928"/>
                    <a:pt x="112025" y="240690"/>
                  </a:cubicBezTo>
                  <a:cubicBezTo>
                    <a:pt x="102500" y="262598"/>
                    <a:pt x="99642" y="295936"/>
                    <a:pt x="82497" y="305461"/>
                  </a:cubicBezTo>
                  <a:cubicBezTo>
                    <a:pt x="76782" y="308318"/>
                    <a:pt x="53922" y="314033"/>
                    <a:pt x="47255" y="314033"/>
                  </a:cubicBezTo>
                  <a:cubicBezTo>
                    <a:pt x="32015" y="314033"/>
                    <a:pt x="18680" y="302603"/>
                    <a:pt x="14870" y="288315"/>
                  </a:cubicBezTo>
                  <a:cubicBezTo>
                    <a:pt x="12965" y="280695"/>
                    <a:pt x="14870" y="274028"/>
                    <a:pt x="13917" y="265455"/>
                  </a:cubicBezTo>
                  <a:cubicBezTo>
                    <a:pt x="12012" y="254978"/>
                    <a:pt x="6297" y="246405"/>
                    <a:pt x="7250" y="234975"/>
                  </a:cubicBezTo>
                  <a:cubicBezTo>
                    <a:pt x="10107" y="209258"/>
                    <a:pt x="34872" y="196875"/>
                    <a:pt x="36778" y="175920"/>
                  </a:cubicBezTo>
                  <a:cubicBezTo>
                    <a:pt x="37730" y="162586"/>
                    <a:pt x="28205" y="146393"/>
                    <a:pt x="30110" y="1302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5242B54-8B84-4432-8819-A42C60382860}"/>
                </a:ext>
              </a:extLst>
            </p:cNvPr>
            <p:cNvSpPr/>
            <p:nvPr/>
          </p:nvSpPr>
          <p:spPr>
            <a:xfrm>
              <a:off x="9325551" y="1747182"/>
              <a:ext cx="12492413" cy="8529084"/>
            </a:xfrm>
            <a:custGeom>
              <a:avLst/>
              <a:gdLst>
                <a:gd name="connsiteX0" fmla="*/ 791051 w 3752850"/>
                <a:gd name="connsiteY0" fmla="*/ 357097 h 2562225"/>
                <a:gd name="connsiteX1" fmla="*/ 754856 w 3752850"/>
                <a:gd name="connsiteY1" fmla="*/ 393292 h 2562225"/>
                <a:gd name="connsiteX2" fmla="*/ 757714 w 3752850"/>
                <a:gd name="connsiteY2" fmla="*/ 419962 h 2562225"/>
                <a:gd name="connsiteX3" fmla="*/ 726281 w 3752850"/>
                <a:gd name="connsiteY3" fmla="*/ 436155 h 2562225"/>
                <a:gd name="connsiteX4" fmla="*/ 700564 w 3752850"/>
                <a:gd name="connsiteY4" fmla="*/ 454252 h 2562225"/>
                <a:gd name="connsiteX5" fmla="*/ 681514 w 3752850"/>
                <a:gd name="connsiteY5" fmla="*/ 450442 h 2562225"/>
                <a:gd name="connsiteX6" fmla="*/ 663416 w 3752850"/>
                <a:gd name="connsiteY6" fmla="*/ 464730 h 2562225"/>
                <a:gd name="connsiteX7" fmla="*/ 635794 w 3752850"/>
                <a:gd name="connsiteY7" fmla="*/ 468540 h 2562225"/>
                <a:gd name="connsiteX8" fmla="*/ 661511 w 3752850"/>
                <a:gd name="connsiteY8" fmla="*/ 479970 h 2562225"/>
                <a:gd name="connsiteX9" fmla="*/ 683419 w 3752850"/>
                <a:gd name="connsiteY9" fmla="*/ 473302 h 2562225"/>
                <a:gd name="connsiteX10" fmla="*/ 717709 w 3752850"/>
                <a:gd name="connsiteY10" fmla="*/ 484732 h 2562225"/>
                <a:gd name="connsiteX11" fmla="*/ 783431 w 3752850"/>
                <a:gd name="connsiteY11" fmla="*/ 466635 h 2562225"/>
                <a:gd name="connsiteX12" fmla="*/ 807244 w 3752850"/>
                <a:gd name="connsiteY12" fmla="*/ 474255 h 2562225"/>
                <a:gd name="connsiteX13" fmla="*/ 838676 w 3752850"/>
                <a:gd name="connsiteY13" fmla="*/ 454252 h 2562225"/>
                <a:gd name="connsiteX14" fmla="*/ 858679 w 3752850"/>
                <a:gd name="connsiteY14" fmla="*/ 403770 h 2562225"/>
                <a:gd name="connsiteX15" fmla="*/ 894874 w 3752850"/>
                <a:gd name="connsiteY15" fmla="*/ 403770 h 2562225"/>
                <a:gd name="connsiteX16" fmla="*/ 875824 w 3752850"/>
                <a:gd name="connsiteY16" fmla="*/ 384720 h 2562225"/>
                <a:gd name="connsiteX17" fmla="*/ 852964 w 3752850"/>
                <a:gd name="connsiteY17" fmla="*/ 387577 h 2562225"/>
                <a:gd name="connsiteX18" fmla="*/ 872966 w 3752850"/>
                <a:gd name="connsiteY18" fmla="*/ 376147 h 2562225"/>
                <a:gd name="connsiteX19" fmla="*/ 888206 w 3752850"/>
                <a:gd name="connsiteY19" fmla="*/ 365670 h 2562225"/>
                <a:gd name="connsiteX20" fmla="*/ 972026 w 3752850"/>
                <a:gd name="connsiteY20" fmla="*/ 350430 h 2562225"/>
                <a:gd name="connsiteX21" fmla="*/ 870109 w 3752850"/>
                <a:gd name="connsiteY21" fmla="*/ 357097 h 2562225"/>
                <a:gd name="connsiteX22" fmla="*/ 835819 w 3752850"/>
                <a:gd name="connsiteY22" fmla="*/ 334237 h 2562225"/>
                <a:gd name="connsiteX23" fmla="*/ 834866 w 3752850"/>
                <a:gd name="connsiteY23" fmla="*/ 318045 h 2562225"/>
                <a:gd name="connsiteX24" fmla="*/ 830104 w 3752850"/>
                <a:gd name="connsiteY24" fmla="*/ 296137 h 2562225"/>
                <a:gd name="connsiteX25" fmla="*/ 888206 w 3752850"/>
                <a:gd name="connsiteY25" fmla="*/ 240892 h 2562225"/>
                <a:gd name="connsiteX26" fmla="*/ 834866 w 3752850"/>
                <a:gd name="connsiteY26" fmla="*/ 243750 h 2562225"/>
                <a:gd name="connsiteX27" fmla="*/ 826294 w 3752850"/>
                <a:gd name="connsiteY27" fmla="*/ 263752 h 2562225"/>
                <a:gd name="connsiteX28" fmla="*/ 767239 w 3752850"/>
                <a:gd name="connsiteY28" fmla="*/ 303757 h 2562225"/>
                <a:gd name="connsiteX29" fmla="*/ 762476 w 3752850"/>
                <a:gd name="connsiteY29" fmla="*/ 329475 h 2562225"/>
                <a:gd name="connsiteX30" fmla="*/ 791051 w 3752850"/>
                <a:gd name="connsiteY30" fmla="*/ 357097 h 2562225"/>
                <a:gd name="connsiteX31" fmla="*/ 490061 w 3752850"/>
                <a:gd name="connsiteY31" fmla="*/ 1592490 h 2562225"/>
                <a:gd name="connsiteX32" fmla="*/ 391954 w 3752850"/>
                <a:gd name="connsiteY32" fmla="*/ 1612492 h 2562225"/>
                <a:gd name="connsiteX33" fmla="*/ 350044 w 3752850"/>
                <a:gd name="connsiteY33" fmla="*/ 1628685 h 2562225"/>
                <a:gd name="connsiteX34" fmla="*/ 314801 w 3752850"/>
                <a:gd name="connsiteY34" fmla="*/ 1621065 h 2562225"/>
                <a:gd name="connsiteX35" fmla="*/ 265271 w 3752850"/>
                <a:gd name="connsiteY35" fmla="*/ 1623922 h 2562225"/>
                <a:gd name="connsiteX36" fmla="*/ 225266 w 3752850"/>
                <a:gd name="connsiteY36" fmla="*/ 1638210 h 2562225"/>
                <a:gd name="connsiteX37" fmla="*/ 162401 w 3752850"/>
                <a:gd name="connsiteY37" fmla="*/ 1603920 h 2562225"/>
                <a:gd name="connsiteX38" fmla="*/ 134779 w 3752850"/>
                <a:gd name="connsiteY38" fmla="*/ 1583917 h 2562225"/>
                <a:gd name="connsiteX39" fmla="*/ 105251 w 3752850"/>
                <a:gd name="connsiteY39" fmla="*/ 1564867 h 2562225"/>
                <a:gd name="connsiteX40" fmla="*/ 90011 w 3752850"/>
                <a:gd name="connsiteY40" fmla="*/ 1525815 h 2562225"/>
                <a:gd name="connsiteX41" fmla="*/ 50959 w 3752850"/>
                <a:gd name="connsiteY41" fmla="*/ 1485810 h 2562225"/>
                <a:gd name="connsiteX42" fmla="*/ 12859 w 3752850"/>
                <a:gd name="connsiteY42" fmla="*/ 1445805 h 2562225"/>
                <a:gd name="connsiteX43" fmla="*/ 15716 w 3752850"/>
                <a:gd name="connsiteY43" fmla="*/ 1422945 h 2562225"/>
                <a:gd name="connsiteX44" fmla="*/ 7144 w 3752850"/>
                <a:gd name="connsiteY44" fmla="*/ 1397227 h 2562225"/>
                <a:gd name="connsiteX45" fmla="*/ 23336 w 3752850"/>
                <a:gd name="connsiteY45" fmla="*/ 1367700 h 2562225"/>
                <a:gd name="connsiteX46" fmla="*/ 26194 w 3752850"/>
                <a:gd name="connsiteY46" fmla="*/ 1349602 h 2562225"/>
                <a:gd name="connsiteX47" fmla="*/ 36671 w 3752850"/>
                <a:gd name="connsiteY47" fmla="*/ 1310550 h 2562225"/>
                <a:gd name="connsiteX48" fmla="*/ 29051 w 3752850"/>
                <a:gd name="connsiteY48" fmla="*/ 1286737 h 2562225"/>
                <a:gd name="connsiteX49" fmla="*/ 32861 w 3752850"/>
                <a:gd name="connsiteY49" fmla="*/ 1270545 h 2562225"/>
                <a:gd name="connsiteX50" fmla="*/ 16669 w 3752850"/>
                <a:gd name="connsiteY50" fmla="*/ 1244827 h 2562225"/>
                <a:gd name="connsiteX51" fmla="*/ 36671 w 3752850"/>
                <a:gd name="connsiteY51" fmla="*/ 1206727 h 2562225"/>
                <a:gd name="connsiteX52" fmla="*/ 45244 w 3752850"/>
                <a:gd name="connsiteY52" fmla="*/ 1184820 h 2562225"/>
                <a:gd name="connsiteX53" fmla="*/ 69056 w 3752850"/>
                <a:gd name="connsiteY53" fmla="*/ 1158150 h 2562225"/>
                <a:gd name="connsiteX54" fmla="*/ 77629 w 3752850"/>
                <a:gd name="connsiteY54" fmla="*/ 1132432 h 2562225"/>
                <a:gd name="connsiteX55" fmla="*/ 100489 w 3752850"/>
                <a:gd name="connsiteY55" fmla="*/ 1110525 h 2562225"/>
                <a:gd name="connsiteX56" fmla="*/ 115729 w 3752850"/>
                <a:gd name="connsiteY56" fmla="*/ 1088617 h 2562225"/>
                <a:gd name="connsiteX57" fmla="*/ 138589 w 3752850"/>
                <a:gd name="connsiteY57" fmla="*/ 1080045 h 2562225"/>
                <a:gd name="connsiteX58" fmla="*/ 190024 w 3752850"/>
                <a:gd name="connsiteY58" fmla="*/ 1033372 h 2562225"/>
                <a:gd name="connsiteX59" fmla="*/ 200501 w 3752850"/>
                <a:gd name="connsiteY59" fmla="*/ 990510 h 2562225"/>
                <a:gd name="connsiteX60" fmla="*/ 227171 w 3752850"/>
                <a:gd name="connsiteY60" fmla="*/ 957172 h 2562225"/>
                <a:gd name="connsiteX61" fmla="*/ 269081 w 3752850"/>
                <a:gd name="connsiteY61" fmla="*/ 930502 h 2562225"/>
                <a:gd name="connsiteX62" fmla="*/ 283369 w 3752850"/>
                <a:gd name="connsiteY62" fmla="*/ 899070 h 2562225"/>
                <a:gd name="connsiteX63" fmla="*/ 259556 w 3752850"/>
                <a:gd name="connsiteY63" fmla="*/ 868590 h 2562225"/>
                <a:gd name="connsiteX64" fmla="*/ 224314 w 3752850"/>
                <a:gd name="connsiteY64" fmla="*/ 864780 h 2562225"/>
                <a:gd name="connsiteX65" fmla="*/ 224314 w 3752850"/>
                <a:gd name="connsiteY65" fmla="*/ 846682 h 2562225"/>
                <a:gd name="connsiteX66" fmla="*/ 215741 w 3752850"/>
                <a:gd name="connsiteY66" fmla="*/ 826680 h 2562225"/>
                <a:gd name="connsiteX67" fmla="*/ 230981 w 3752850"/>
                <a:gd name="connsiteY67" fmla="*/ 788580 h 2562225"/>
                <a:gd name="connsiteX68" fmla="*/ 230029 w 3752850"/>
                <a:gd name="connsiteY68" fmla="*/ 734287 h 2562225"/>
                <a:gd name="connsiteX69" fmla="*/ 326231 w 3752850"/>
                <a:gd name="connsiteY69" fmla="*/ 722857 h 2562225"/>
                <a:gd name="connsiteX70" fmla="*/ 345281 w 3752850"/>
                <a:gd name="connsiteY70" fmla="*/ 721905 h 2562225"/>
                <a:gd name="connsiteX71" fmla="*/ 394811 w 3752850"/>
                <a:gd name="connsiteY71" fmla="*/ 709522 h 2562225"/>
                <a:gd name="connsiteX72" fmla="*/ 398621 w 3752850"/>
                <a:gd name="connsiteY72" fmla="*/ 666660 h 2562225"/>
                <a:gd name="connsiteX73" fmla="*/ 371951 w 3752850"/>
                <a:gd name="connsiteY73" fmla="*/ 631417 h 2562225"/>
                <a:gd name="connsiteX74" fmla="*/ 333851 w 3752850"/>
                <a:gd name="connsiteY74" fmla="*/ 612367 h 2562225"/>
                <a:gd name="connsiteX75" fmla="*/ 384334 w 3752850"/>
                <a:gd name="connsiteY75" fmla="*/ 601890 h 2562225"/>
                <a:gd name="connsiteX76" fmla="*/ 399574 w 3752850"/>
                <a:gd name="connsiteY76" fmla="*/ 581887 h 2562225"/>
                <a:gd name="connsiteX77" fmla="*/ 418624 w 3752850"/>
                <a:gd name="connsiteY77" fmla="*/ 586650 h 2562225"/>
                <a:gd name="connsiteX78" fmla="*/ 452914 w 3752850"/>
                <a:gd name="connsiteY78" fmla="*/ 571410 h 2562225"/>
                <a:gd name="connsiteX79" fmla="*/ 471011 w 3752850"/>
                <a:gd name="connsiteY79" fmla="*/ 549502 h 2562225"/>
                <a:gd name="connsiteX80" fmla="*/ 487204 w 3752850"/>
                <a:gd name="connsiteY80" fmla="*/ 544740 h 2562225"/>
                <a:gd name="connsiteX81" fmla="*/ 518636 w 3752850"/>
                <a:gd name="connsiteY81" fmla="*/ 521880 h 2562225"/>
                <a:gd name="connsiteX82" fmla="*/ 546259 w 3752850"/>
                <a:gd name="connsiteY82" fmla="*/ 491400 h 2562225"/>
                <a:gd name="connsiteX83" fmla="*/ 604361 w 3752850"/>
                <a:gd name="connsiteY83" fmla="*/ 476160 h 2562225"/>
                <a:gd name="connsiteX84" fmla="*/ 595789 w 3752850"/>
                <a:gd name="connsiteY84" fmla="*/ 425677 h 2562225"/>
                <a:gd name="connsiteX85" fmla="*/ 633889 w 3752850"/>
                <a:gd name="connsiteY85" fmla="*/ 403770 h 2562225"/>
                <a:gd name="connsiteX86" fmla="*/ 641509 w 3752850"/>
                <a:gd name="connsiteY86" fmla="*/ 439965 h 2562225"/>
                <a:gd name="connsiteX87" fmla="*/ 679609 w 3752850"/>
                <a:gd name="connsiteY87" fmla="*/ 425677 h 2562225"/>
                <a:gd name="connsiteX88" fmla="*/ 657701 w 3752850"/>
                <a:gd name="connsiteY88" fmla="*/ 391387 h 2562225"/>
                <a:gd name="connsiteX89" fmla="*/ 642461 w 3752850"/>
                <a:gd name="connsiteY89" fmla="*/ 365670 h 2562225"/>
                <a:gd name="connsiteX90" fmla="*/ 580549 w 3752850"/>
                <a:gd name="connsiteY90" fmla="*/ 392340 h 2562225"/>
                <a:gd name="connsiteX91" fmla="*/ 544354 w 3752850"/>
                <a:gd name="connsiteY91" fmla="*/ 368527 h 2562225"/>
                <a:gd name="connsiteX92" fmla="*/ 543401 w 3752850"/>
                <a:gd name="connsiteY92" fmla="*/ 348525 h 2562225"/>
                <a:gd name="connsiteX93" fmla="*/ 538639 w 3752850"/>
                <a:gd name="connsiteY93" fmla="*/ 313282 h 2562225"/>
                <a:gd name="connsiteX94" fmla="*/ 586264 w 3752850"/>
                <a:gd name="connsiteY94" fmla="*/ 285660 h 2562225"/>
                <a:gd name="connsiteX95" fmla="*/ 604361 w 3752850"/>
                <a:gd name="connsiteY95" fmla="*/ 273277 h 2562225"/>
                <a:gd name="connsiteX96" fmla="*/ 643414 w 3752850"/>
                <a:gd name="connsiteY96" fmla="*/ 266610 h 2562225"/>
                <a:gd name="connsiteX97" fmla="*/ 653891 w 3752850"/>
                <a:gd name="connsiteY97" fmla="*/ 247560 h 2562225"/>
                <a:gd name="connsiteX98" fmla="*/ 669131 w 3752850"/>
                <a:gd name="connsiteY98" fmla="*/ 233272 h 2562225"/>
                <a:gd name="connsiteX99" fmla="*/ 675799 w 3752850"/>
                <a:gd name="connsiteY99" fmla="*/ 218985 h 2562225"/>
                <a:gd name="connsiteX100" fmla="*/ 714851 w 3752850"/>
                <a:gd name="connsiteY100" fmla="*/ 186600 h 2562225"/>
                <a:gd name="connsiteX101" fmla="*/ 711041 w 3752850"/>
                <a:gd name="connsiteY101" fmla="*/ 168502 h 2562225"/>
                <a:gd name="connsiteX102" fmla="*/ 739616 w 3752850"/>
                <a:gd name="connsiteY102" fmla="*/ 164692 h 2562225"/>
                <a:gd name="connsiteX103" fmla="*/ 777716 w 3752850"/>
                <a:gd name="connsiteY103" fmla="*/ 144690 h 2562225"/>
                <a:gd name="connsiteX104" fmla="*/ 820579 w 3752850"/>
                <a:gd name="connsiteY104" fmla="*/ 138022 h 2562225"/>
                <a:gd name="connsiteX105" fmla="*/ 843439 w 3752850"/>
                <a:gd name="connsiteY105" fmla="*/ 126592 h 2562225"/>
                <a:gd name="connsiteX106" fmla="*/ 857726 w 3752850"/>
                <a:gd name="connsiteY106" fmla="*/ 127545 h 2562225"/>
                <a:gd name="connsiteX107" fmla="*/ 873919 w 3752850"/>
                <a:gd name="connsiteY107" fmla="*/ 123735 h 2562225"/>
                <a:gd name="connsiteX108" fmla="*/ 907256 w 3752850"/>
                <a:gd name="connsiteY108" fmla="*/ 126592 h 2562225"/>
                <a:gd name="connsiteX109" fmla="*/ 962501 w 3752850"/>
                <a:gd name="connsiteY109" fmla="*/ 127545 h 2562225"/>
                <a:gd name="connsiteX110" fmla="*/ 981551 w 3752850"/>
                <a:gd name="connsiteY110" fmla="*/ 145642 h 2562225"/>
                <a:gd name="connsiteX111" fmla="*/ 1003459 w 3752850"/>
                <a:gd name="connsiteY111" fmla="*/ 145642 h 2562225"/>
                <a:gd name="connsiteX112" fmla="*/ 1045369 w 3752850"/>
                <a:gd name="connsiteY112" fmla="*/ 157072 h 2562225"/>
                <a:gd name="connsiteX113" fmla="*/ 1063466 w 3752850"/>
                <a:gd name="connsiteY113" fmla="*/ 157072 h 2562225"/>
                <a:gd name="connsiteX114" fmla="*/ 1118711 w 3752850"/>
                <a:gd name="connsiteY114" fmla="*/ 175170 h 2562225"/>
                <a:gd name="connsiteX115" fmla="*/ 1165384 w 3752850"/>
                <a:gd name="connsiteY115" fmla="*/ 200887 h 2562225"/>
                <a:gd name="connsiteX116" fmla="*/ 1126331 w 3752850"/>
                <a:gd name="connsiteY116" fmla="*/ 222795 h 2562225"/>
                <a:gd name="connsiteX117" fmla="*/ 1059656 w 3752850"/>
                <a:gd name="connsiteY117" fmla="*/ 218032 h 2562225"/>
                <a:gd name="connsiteX118" fmla="*/ 1118711 w 3752850"/>
                <a:gd name="connsiteY118" fmla="*/ 264705 h 2562225"/>
                <a:gd name="connsiteX119" fmla="*/ 1104424 w 3752850"/>
                <a:gd name="connsiteY119" fmla="*/ 245655 h 2562225"/>
                <a:gd name="connsiteX120" fmla="*/ 1150144 w 3752850"/>
                <a:gd name="connsiteY120" fmla="*/ 249465 h 2562225"/>
                <a:gd name="connsiteX121" fmla="*/ 1157764 w 3752850"/>
                <a:gd name="connsiteY121" fmla="*/ 230415 h 2562225"/>
                <a:gd name="connsiteX122" fmla="*/ 1214914 w 3752850"/>
                <a:gd name="connsiteY122" fmla="*/ 218032 h 2562225"/>
                <a:gd name="connsiteX123" fmla="*/ 1219676 w 3752850"/>
                <a:gd name="connsiteY123" fmla="*/ 213270 h 2562225"/>
                <a:gd name="connsiteX124" fmla="*/ 1213009 w 3752850"/>
                <a:gd name="connsiteY124" fmla="*/ 178980 h 2562225"/>
                <a:gd name="connsiteX125" fmla="*/ 1244441 w 3752850"/>
                <a:gd name="connsiteY125" fmla="*/ 179932 h 2562225"/>
                <a:gd name="connsiteX126" fmla="*/ 1239679 w 3752850"/>
                <a:gd name="connsiteY126" fmla="*/ 195172 h 2562225"/>
                <a:gd name="connsiteX127" fmla="*/ 1259681 w 3752850"/>
                <a:gd name="connsiteY127" fmla="*/ 206602 h 2562225"/>
                <a:gd name="connsiteX128" fmla="*/ 1286351 w 3752850"/>
                <a:gd name="connsiteY128" fmla="*/ 188505 h 2562225"/>
                <a:gd name="connsiteX129" fmla="*/ 1304449 w 3752850"/>
                <a:gd name="connsiteY129" fmla="*/ 183742 h 2562225"/>
                <a:gd name="connsiteX130" fmla="*/ 1323499 w 3752850"/>
                <a:gd name="connsiteY130" fmla="*/ 173265 h 2562225"/>
                <a:gd name="connsiteX131" fmla="*/ 1339691 w 3752850"/>
                <a:gd name="connsiteY131" fmla="*/ 172312 h 2562225"/>
                <a:gd name="connsiteX132" fmla="*/ 1361599 w 3752850"/>
                <a:gd name="connsiteY132" fmla="*/ 164692 h 2562225"/>
                <a:gd name="connsiteX133" fmla="*/ 1384459 w 3752850"/>
                <a:gd name="connsiteY133" fmla="*/ 175170 h 2562225"/>
                <a:gd name="connsiteX134" fmla="*/ 1403509 w 3752850"/>
                <a:gd name="connsiteY134" fmla="*/ 171360 h 2562225"/>
                <a:gd name="connsiteX135" fmla="*/ 1421606 w 3752850"/>
                <a:gd name="connsiteY135" fmla="*/ 171360 h 2562225"/>
                <a:gd name="connsiteX136" fmla="*/ 1452086 w 3752850"/>
                <a:gd name="connsiteY136" fmla="*/ 163740 h 2562225"/>
                <a:gd name="connsiteX137" fmla="*/ 1475899 w 3752850"/>
                <a:gd name="connsiteY137" fmla="*/ 168502 h 2562225"/>
                <a:gd name="connsiteX138" fmla="*/ 1471136 w 3752850"/>
                <a:gd name="connsiteY138" fmla="*/ 146595 h 2562225"/>
                <a:gd name="connsiteX139" fmla="*/ 1530191 w 3752850"/>
                <a:gd name="connsiteY139" fmla="*/ 150405 h 2562225"/>
                <a:gd name="connsiteX140" fmla="*/ 1612106 w 3752850"/>
                <a:gd name="connsiteY140" fmla="*/ 169455 h 2562225"/>
                <a:gd name="connsiteX141" fmla="*/ 1580674 w 3752850"/>
                <a:gd name="connsiteY141" fmla="*/ 149452 h 2562225"/>
                <a:gd name="connsiteX142" fmla="*/ 1566386 w 3752850"/>
                <a:gd name="connsiteY142" fmla="*/ 122782 h 2562225"/>
                <a:gd name="connsiteX143" fmla="*/ 1584484 w 3752850"/>
                <a:gd name="connsiteY143" fmla="*/ 92302 h 2562225"/>
                <a:gd name="connsiteX144" fmla="*/ 1642586 w 3752850"/>
                <a:gd name="connsiteY144" fmla="*/ 96112 h 2562225"/>
                <a:gd name="connsiteX145" fmla="*/ 1657826 w 3752850"/>
                <a:gd name="connsiteY145" fmla="*/ 119925 h 2562225"/>
                <a:gd name="connsiteX146" fmla="*/ 1681639 w 3752850"/>
                <a:gd name="connsiteY146" fmla="*/ 97065 h 2562225"/>
                <a:gd name="connsiteX147" fmla="*/ 1703546 w 3752850"/>
                <a:gd name="connsiteY147" fmla="*/ 111352 h 2562225"/>
                <a:gd name="connsiteX148" fmla="*/ 1734979 w 3752850"/>
                <a:gd name="connsiteY148" fmla="*/ 91350 h 2562225"/>
                <a:gd name="connsiteX149" fmla="*/ 1756886 w 3752850"/>
                <a:gd name="connsiteY149" fmla="*/ 96112 h 2562225"/>
                <a:gd name="connsiteX150" fmla="*/ 1757839 w 3752850"/>
                <a:gd name="connsiteY150" fmla="*/ 77062 h 2562225"/>
                <a:gd name="connsiteX151" fmla="*/ 1822609 w 3752850"/>
                <a:gd name="connsiteY151" fmla="*/ 68490 h 2562225"/>
                <a:gd name="connsiteX152" fmla="*/ 1821656 w 3752850"/>
                <a:gd name="connsiteY152" fmla="*/ 52297 h 2562225"/>
                <a:gd name="connsiteX153" fmla="*/ 1890236 w 3752850"/>
                <a:gd name="connsiteY153" fmla="*/ 36105 h 2562225"/>
                <a:gd name="connsiteX154" fmla="*/ 1934051 w 3752850"/>
                <a:gd name="connsiteY154" fmla="*/ 20865 h 2562225"/>
                <a:gd name="connsiteX155" fmla="*/ 1972151 w 3752850"/>
                <a:gd name="connsiteY155" fmla="*/ 28485 h 2562225"/>
                <a:gd name="connsiteX156" fmla="*/ 1995011 w 3752850"/>
                <a:gd name="connsiteY156" fmla="*/ 23722 h 2562225"/>
                <a:gd name="connsiteX157" fmla="*/ 2014061 w 3752850"/>
                <a:gd name="connsiteY157" fmla="*/ 12292 h 2562225"/>
                <a:gd name="connsiteX158" fmla="*/ 2052161 w 3752850"/>
                <a:gd name="connsiteY158" fmla="*/ 12292 h 2562225"/>
                <a:gd name="connsiteX159" fmla="*/ 2087404 w 3752850"/>
                <a:gd name="connsiteY159" fmla="*/ 7530 h 2562225"/>
                <a:gd name="connsiteX160" fmla="*/ 2113121 w 3752850"/>
                <a:gd name="connsiteY160" fmla="*/ 19912 h 2562225"/>
                <a:gd name="connsiteX161" fmla="*/ 2191226 w 3752850"/>
                <a:gd name="connsiteY161" fmla="*/ 22770 h 2562225"/>
                <a:gd name="connsiteX162" fmla="*/ 2205514 w 3752850"/>
                <a:gd name="connsiteY162" fmla="*/ 30390 h 2562225"/>
                <a:gd name="connsiteX163" fmla="*/ 2235994 w 3752850"/>
                <a:gd name="connsiteY163" fmla="*/ 54202 h 2562225"/>
                <a:gd name="connsiteX164" fmla="*/ 2271236 w 3752850"/>
                <a:gd name="connsiteY164" fmla="*/ 74205 h 2562225"/>
                <a:gd name="connsiteX165" fmla="*/ 2302669 w 3752850"/>
                <a:gd name="connsiteY165" fmla="*/ 73252 h 2562225"/>
                <a:gd name="connsiteX166" fmla="*/ 2349341 w 3752850"/>
                <a:gd name="connsiteY166" fmla="*/ 76110 h 2562225"/>
                <a:gd name="connsiteX167" fmla="*/ 2369344 w 3752850"/>
                <a:gd name="connsiteY167" fmla="*/ 83730 h 2562225"/>
                <a:gd name="connsiteX168" fmla="*/ 2387441 w 3752850"/>
                <a:gd name="connsiteY168" fmla="*/ 83730 h 2562225"/>
                <a:gd name="connsiteX169" fmla="*/ 2409349 w 3752850"/>
                <a:gd name="connsiteY169" fmla="*/ 87540 h 2562225"/>
                <a:gd name="connsiteX170" fmla="*/ 2443639 w 3752850"/>
                <a:gd name="connsiteY170" fmla="*/ 73252 h 2562225"/>
                <a:gd name="connsiteX171" fmla="*/ 2462689 w 3752850"/>
                <a:gd name="connsiteY171" fmla="*/ 76110 h 2562225"/>
                <a:gd name="connsiteX172" fmla="*/ 2525554 w 3752850"/>
                <a:gd name="connsiteY172" fmla="*/ 77062 h 2562225"/>
                <a:gd name="connsiteX173" fmla="*/ 2560797 w 3752850"/>
                <a:gd name="connsiteY173" fmla="*/ 97065 h 2562225"/>
                <a:gd name="connsiteX174" fmla="*/ 2579847 w 3752850"/>
                <a:gd name="connsiteY174" fmla="*/ 116115 h 2562225"/>
                <a:gd name="connsiteX175" fmla="*/ 2610326 w 3752850"/>
                <a:gd name="connsiteY175" fmla="*/ 126592 h 2562225"/>
                <a:gd name="connsiteX176" fmla="*/ 2626519 w 3752850"/>
                <a:gd name="connsiteY176" fmla="*/ 112305 h 2562225"/>
                <a:gd name="connsiteX177" fmla="*/ 2716054 w 3752850"/>
                <a:gd name="connsiteY177" fmla="*/ 111352 h 2562225"/>
                <a:gd name="connsiteX178" fmla="*/ 2728436 w 3752850"/>
                <a:gd name="connsiteY178" fmla="*/ 95160 h 2562225"/>
                <a:gd name="connsiteX179" fmla="*/ 2839879 w 3752850"/>
                <a:gd name="connsiteY179" fmla="*/ 98017 h 2562225"/>
                <a:gd name="connsiteX180" fmla="*/ 2877026 w 3752850"/>
                <a:gd name="connsiteY180" fmla="*/ 97065 h 2562225"/>
                <a:gd name="connsiteX181" fmla="*/ 2911316 w 3752850"/>
                <a:gd name="connsiteY181" fmla="*/ 116115 h 2562225"/>
                <a:gd name="connsiteX182" fmla="*/ 2946559 w 3752850"/>
                <a:gd name="connsiteY182" fmla="*/ 119925 h 2562225"/>
                <a:gd name="connsiteX183" fmla="*/ 2968466 w 3752850"/>
                <a:gd name="connsiteY183" fmla="*/ 127545 h 2562225"/>
                <a:gd name="connsiteX184" fmla="*/ 3007519 w 3752850"/>
                <a:gd name="connsiteY184" fmla="*/ 124687 h 2562225"/>
                <a:gd name="connsiteX185" fmla="*/ 3102769 w 3752850"/>
                <a:gd name="connsiteY185" fmla="*/ 132307 h 2562225"/>
                <a:gd name="connsiteX186" fmla="*/ 3140869 w 3752850"/>
                <a:gd name="connsiteY186" fmla="*/ 152310 h 2562225"/>
                <a:gd name="connsiteX187" fmla="*/ 3224689 w 3752850"/>
                <a:gd name="connsiteY187" fmla="*/ 152310 h 2562225"/>
                <a:gd name="connsiteX188" fmla="*/ 3239929 w 3752850"/>
                <a:gd name="connsiteY188" fmla="*/ 155167 h 2562225"/>
                <a:gd name="connsiteX189" fmla="*/ 3262789 w 3752850"/>
                <a:gd name="connsiteY189" fmla="*/ 147547 h 2562225"/>
                <a:gd name="connsiteX190" fmla="*/ 3313272 w 3752850"/>
                <a:gd name="connsiteY190" fmla="*/ 163740 h 2562225"/>
                <a:gd name="connsiteX191" fmla="*/ 3314224 w 3752850"/>
                <a:gd name="connsiteY191" fmla="*/ 145642 h 2562225"/>
                <a:gd name="connsiteX192" fmla="*/ 3341847 w 3752850"/>
                <a:gd name="connsiteY192" fmla="*/ 145642 h 2562225"/>
                <a:gd name="connsiteX193" fmla="*/ 3360897 w 3752850"/>
                <a:gd name="connsiteY193" fmla="*/ 142785 h 2562225"/>
                <a:gd name="connsiteX194" fmla="*/ 3404711 w 3752850"/>
                <a:gd name="connsiteY194" fmla="*/ 160882 h 2562225"/>
                <a:gd name="connsiteX195" fmla="*/ 3454241 w 3752850"/>
                <a:gd name="connsiteY195" fmla="*/ 163740 h 2562225"/>
                <a:gd name="connsiteX196" fmla="*/ 3488531 w 3752850"/>
                <a:gd name="connsiteY196" fmla="*/ 159930 h 2562225"/>
                <a:gd name="connsiteX197" fmla="*/ 3504724 w 3752850"/>
                <a:gd name="connsiteY197" fmla="*/ 166597 h 2562225"/>
                <a:gd name="connsiteX198" fmla="*/ 3519964 w 3752850"/>
                <a:gd name="connsiteY198" fmla="*/ 167550 h 2562225"/>
                <a:gd name="connsiteX199" fmla="*/ 3532347 w 3752850"/>
                <a:gd name="connsiteY199" fmla="*/ 174217 h 2562225"/>
                <a:gd name="connsiteX200" fmla="*/ 3612356 w 3752850"/>
                <a:gd name="connsiteY200" fmla="*/ 192315 h 2562225"/>
                <a:gd name="connsiteX201" fmla="*/ 3654266 w 3752850"/>
                <a:gd name="connsiteY201" fmla="*/ 206602 h 2562225"/>
                <a:gd name="connsiteX202" fmla="*/ 3673316 w 3752850"/>
                <a:gd name="connsiteY202" fmla="*/ 203745 h 2562225"/>
                <a:gd name="connsiteX203" fmla="*/ 3753326 w 3752850"/>
                <a:gd name="connsiteY203" fmla="*/ 255180 h 2562225"/>
                <a:gd name="connsiteX204" fmla="*/ 3624739 w 3752850"/>
                <a:gd name="connsiteY204" fmla="*/ 236130 h 2562225"/>
                <a:gd name="connsiteX205" fmla="*/ 3609499 w 3752850"/>
                <a:gd name="connsiteY205" fmla="*/ 254227 h 2562225"/>
                <a:gd name="connsiteX206" fmla="*/ 3671411 w 3752850"/>
                <a:gd name="connsiteY206" fmla="*/ 296137 h 2562225"/>
                <a:gd name="connsiteX207" fmla="*/ 3644741 w 3752850"/>
                <a:gd name="connsiteY207" fmla="*/ 297090 h 2562225"/>
                <a:gd name="connsiteX208" fmla="*/ 3606641 w 3752850"/>
                <a:gd name="connsiteY208" fmla="*/ 317092 h 2562225"/>
                <a:gd name="connsiteX209" fmla="*/ 3580924 w 3752850"/>
                <a:gd name="connsiteY209" fmla="*/ 347572 h 2562225"/>
                <a:gd name="connsiteX210" fmla="*/ 3535204 w 3752850"/>
                <a:gd name="connsiteY210" fmla="*/ 339952 h 2562225"/>
                <a:gd name="connsiteX211" fmla="*/ 3517106 w 3752850"/>
                <a:gd name="connsiteY211" fmla="*/ 350430 h 2562225"/>
                <a:gd name="connsiteX212" fmla="*/ 3477101 w 3752850"/>
                <a:gd name="connsiteY212" fmla="*/ 359002 h 2562225"/>
                <a:gd name="connsiteX213" fmla="*/ 3488531 w 3752850"/>
                <a:gd name="connsiteY213" fmla="*/ 393292 h 2562225"/>
                <a:gd name="connsiteX214" fmla="*/ 3510439 w 3752850"/>
                <a:gd name="connsiteY214" fmla="*/ 397102 h 2562225"/>
                <a:gd name="connsiteX215" fmla="*/ 3532347 w 3752850"/>
                <a:gd name="connsiteY215" fmla="*/ 417105 h 2562225"/>
                <a:gd name="connsiteX216" fmla="*/ 3548539 w 3752850"/>
                <a:gd name="connsiteY216" fmla="*/ 428535 h 2562225"/>
                <a:gd name="connsiteX217" fmla="*/ 3545681 w 3752850"/>
                <a:gd name="connsiteY217" fmla="*/ 444727 h 2562225"/>
                <a:gd name="connsiteX218" fmla="*/ 3564731 w 3752850"/>
                <a:gd name="connsiteY218" fmla="*/ 464730 h 2562225"/>
                <a:gd name="connsiteX219" fmla="*/ 3552349 w 3752850"/>
                <a:gd name="connsiteY219" fmla="*/ 480922 h 2562225"/>
                <a:gd name="connsiteX220" fmla="*/ 3559969 w 3752850"/>
                <a:gd name="connsiteY220" fmla="*/ 496162 h 2562225"/>
                <a:gd name="connsiteX221" fmla="*/ 3556159 w 3752850"/>
                <a:gd name="connsiteY221" fmla="*/ 512355 h 2562225"/>
                <a:gd name="connsiteX222" fmla="*/ 3562826 w 3752850"/>
                <a:gd name="connsiteY222" fmla="*/ 534262 h 2562225"/>
                <a:gd name="connsiteX223" fmla="*/ 3551397 w 3752850"/>
                <a:gd name="connsiteY223" fmla="*/ 548550 h 2562225"/>
                <a:gd name="connsiteX224" fmla="*/ 3479006 w 3752850"/>
                <a:gd name="connsiteY224" fmla="*/ 491400 h 2562225"/>
                <a:gd name="connsiteX225" fmla="*/ 3405664 w 3752850"/>
                <a:gd name="connsiteY225" fmla="*/ 402817 h 2562225"/>
                <a:gd name="connsiteX226" fmla="*/ 3421856 w 3752850"/>
                <a:gd name="connsiteY226" fmla="*/ 380910 h 2562225"/>
                <a:gd name="connsiteX227" fmla="*/ 3420904 w 3752850"/>
                <a:gd name="connsiteY227" fmla="*/ 365670 h 2562225"/>
                <a:gd name="connsiteX228" fmla="*/ 3433286 w 3752850"/>
                <a:gd name="connsiteY228" fmla="*/ 327570 h 2562225"/>
                <a:gd name="connsiteX229" fmla="*/ 3405664 w 3752850"/>
                <a:gd name="connsiteY229" fmla="*/ 297090 h 2562225"/>
                <a:gd name="connsiteX230" fmla="*/ 3404711 w 3752850"/>
                <a:gd name="connsiteY230" fmla="*/ 315187 h 2562225"/>
                <a:gd name="connsiteX231" fmla="*/ 3385661 w 3752850"/>
                <a:gd name="connsiteY231" fmla="*/ 333285 h 2562225"/>
                <a:gd name="connsiteX232" fmla="*/ 3320891 w 3752850"/>
                <a:gd name="connsiteY232" fmla="*/ 311377 h 2562225"/>
                <a:gd name="connsiteX233" fmla="*/ 3300889 w 3752850"/>
                <a:gd name="connsiteY233" fmla="*/ 346620 h 2562225"/>
                <a:gd name="connsiteX234" fmla="*/ 3316129 w 3752850"/>
                <a:gd name="connsiteY234" fmla="*/ 365670 h 2562225"/>
                <a:gd name="connsiteX235" fmla="*/ 3274219 w 3752850"/>
                <a:gd name="connsiteY235" fmla="*/ 374242 h 2562225"/>
                <a:gd name="connsiteX236" fmla="*/ 3224689 w 3752850"/>
                <a:gd name="connsiteY236" fmla="*/ 358050 h 2562225"/>
                <a:gd name="connsiteX237" fmla="*/ 3200876 w 3752850"/>
                <a:gd name="connsiteY237" fmla="*/ 366622 h 2562225"/>
                <a:gd name="connsiteX238" fmla="*/ 3088481 w 3752850"/>
                <a:gd name="connsiteY238" fmla="*/ 381862 h 2562225"/>
                <a:gd name="connsiteX239" fmla="*/ 3085624 w 3752850"/>
                <a:gd name="connsiteY239" fmla="*/ 398055 h 2562225"/>
                <a:gd name="connsiteX240" fmla="*/ 3075147 w 3752850"/>
                <a:gd name="connsiteY240" fmla="*/ 416152 h 2562225"/>
                <a:gd name="connsiteX241" fmla="*/ 3071336 w 3752850"/>
                <a:gd name="connsiteY241" fmla="*/ 434250 h 2562225"/>
                <a:gd name="connsiteX242" fmla="*/ 3066574 w 3752850"/>
                <a:gd name="connsiteY242" fmla="*/ 467587 h 2562225"/>
                <a:gd name="connsiteX243" fmla="*/ 3080861 w 3752850"/>
                <a:gd name="connsiteY243" fmla="*/ 466635 h 2562225"/>
                <a:gd name="connsiteX244" fmla="*/ 3122772 w 3752850"/>
                <a:gd name="connsiteY244" fmla="*/ 485685 h 2562225"/>
                <a:gd name="connsiteX245" fmla="*/ 3146584 w 3752850"/>
                <a:gd name="connsiteY245" fmla="*/ 477112 h 2562225"/>
                <a:gd name="connsiteX246" fmla="*/ 3176111 w 3752850"/>
                <a:gd name="connsiteY246" fmla="*/ 488542 h 2562225"/>
                <a:gd name="connsiteX247" fmla="*/ 3203734 w 3752850"/>
                <a:gd name="connsiteY247" fmla="*/ 500925 h 2562225"/>
                <a:gd name="connsiteX248" fmla="*/ 3221831 w 3752850"/>
                <a:gd name="connsiteY248" fmla="*/ 488542 h 2562225"/>
                <a:gd name="connsiteX249" fmla="*/ 3275172 w 3752850"/>
                <a:gd name="connsiteY249" fmla="*/ 536167 h 2562225"/>
                <a:gd name="connsiteX250" fmla="*/ 3304699 w 3752850"/>
                <a:gd name="connsiteY250" fmla="*/ 558075 h 2562225"/>
                <a:gd name="connsiteX251" fmla="*/ 3328511 w 3752850"/>
                <a:gd name="connsiteY251" fmla="*/ 583792 h 2562225"/>
                <a:gd name="connsiteX252" fmla="*/ 3321844 w 3752850"/>
                <a:gd name="connsiteY252" fmla="*/ 598080 h 2562225"/>
                <a:gd name="connsiteX253" fmla="*/ 3318986 w 3752850"/>
                <a:gd name="connsiteY253" fmla="*/ 617130 h 2562225"/>
                <a:gd name="connsiteX254" fmla="*/ 3279934 w 3752850"/>
                <a:gd name="connsiteY254" fmla="*/ 573315 h 2562225"/>
                <a:gd name="connsiteX255" fmla="*/ 3260884 w 3752850"/>
                <a:gd name="connsiteY255" fmla="*/ 550455 h 2562225"/>
                <a:gd name="connsiteX256" fmla="*/ 3235166 w 3752850"/>
                <a:gd name="connsiteY256" fmla="*/ 535215 h 2562225"/>
                <a:gd name="connsiteX257" fmla="*/ 3247549 w 3752850"/>
                <a:gd name="connsiteY257" fmla="*/ 570457 h 2562225"/>
                <a:gd name="connsiteX258" fmla="*/ 3267551 w 3752850"/>
                <a:gd name="connsiteY258" fmla="*/ 608557 h 2562225"/>
                <a:gd name="connsiteX259" fmla="*/ 3262789 w 3752850"/>
                <a:gd name="connsiteY259" fmla="*/ 642847 h 2562225"/>
                <a:gd name="connsiteX260" fmla="*/ 3263741 w 3752850"/>
                <a:gd name="connsiteY260" fmla="*/ 666660 h 2562225"/>
                <a:gd name="connsiteX261" fmla="*/ 3255169 w 3752850"/>
                <a:gd name="connsiteY261" fmla="*/ 690472 h 2562225"/>
                <a:gd name="connsiteX262" fmla="*/ 3248501 w 3752850"/>
                <a:gd name="connsiteY262" fmla="*/ 717142 h 2562225"/>
                <a:gd name="connsiteX263" fmla="*/ 3215164 w 3752850"/>
                <a:gd name="connsiteY263" fmla="*/ 742860 h 2562225"/>
                <a:gd name="connsiteX264" fmla="*/ 3189447 w 3752850"/>
                <a:gd name="connsiteY264" fmla="*/ 735240 h 2562225"/>
                <a:gd name="connsiteX265" fmla="*/ 3161824 w 3752850"/>
                <a:gd name="connsiteY265" fmla="*/ 761910 h 2562225"/>
                <a:gd name="connsiteX266" fmla="*/ 3164681 w 3752850"/>
                <a:gd name="connsiteY266" fmla="*/ 787627 h 2562225"/>
                <a:gd name="connsiteX267" fmla="*/ 3142774 w 3752850"/>
                <a:gd name="connsiteY267" fmla="*/ 817155 h 2562225"/>
                <a:gd name="connsiteX268" fmla="*/ 3168491 w 3752850"/>
                <a:gd name="connsiteY268" fmla="*/ 837157 h 2562225"/>
                <a:gd name="connsiteX269" fmla="*/ 3210401 w 3752850"/>
                <a:gd name="connsiteY269" fmla="*/ 875257 h 2562225"/>
                <a:gd name="connsiteX270" fmla="*/ 3226594 w 3752850"/>
                <a:gd name="connsiteY270" fmla="*/ 910500 h 2562225"/>
                <a:gd name="connsiteX271" fmla="*/ 3175159 w 3752850"/>
                <a:gd name="connsiteY271" fmla="*/ 936217 h 2562225"/>
                <a:gd name="connsiteX272" fmla="*/ 3162776 w 3752850"/>
                <a:gd name="connsiteY272" fmla="*/ 905737 h 2562225"/>
                <a:gd name="connsiteX273" fmla="*/ 3148489 w 3752850"/>
                <a:gd name="connsiteY273" fmla="*/ 883830 h 2562225"/>
                <a:gd name="connsiteX274" fmla="*/ 3144679 w 3752850"/>
                <a:gd name="connsiteY274" fmla="*/ 868590 h 2562225"/>
                <a:gd name="connsiteX275" fmla="*/ 3107531 w 3752850"/>
                <a:gd name="connsiteY275" fmla="*/ 854302 h 2562225"/>
                <a:gd name="connsiteX276" fmla="*/ 3096101 w 3752850"/>
                <a:gd name="connsiteY276" fmla="*/ 827632 h 2562225"/>
                <a:gd name="connsiteX277" fmla="*/ 3049429 w 3752850"/>
                <a:gd name="connsiteY277" fmla="*/ 811440 h 2562225"/>
                <a:gd name="connsiteX278" fmla="*/ 3018949 w 3752850"/>
                <a:gd name="connsiteY278" fmla="*/ 827632 h 2562225"/>
                <a:gd name="connsiteX279" fmla="*/ 2999899 w 3752850"/>
                <a:gd name="connsiteY279" fmla="*/ 787627 h 2562225"/>
                <a:gd name="connsiteX280" fmla="*/ 2960847 w 3752850"/>
                <a:gd name="connsiteY280" fmla="*/ 820965 h 2562225"/>
                <a:gd name="connsiteX281" fmla="*/ 2940844 w 3752850"/>
                <a:gd name="connsiteY281" fmla="*/ 835252 h 2562225"/>
                <a:gd name="connsiteX282" fmla="*/ 2968466 w 3752850"/>
                <a:gd name="connsiteY282" fmla="*/ 851445 h 2562225"/>
                <a:gd name="connsiteX283" fmla="*/ 2992279 w 3752850"/>
                <a:gd name="connsiteY283" fmla="*/ 870495 h 2562225"/>
                <a:gd name="connsiteX284" fmla="*/ 3016091 w 3752850"/>
                <a:gd name="connsiteY284" fmla="*/ 860017 h 2562225"/>
                <a:gd name="connsiteX285" fmla="*/ 3054191 w 3752850"/>
                <a:gd name="connsiteY285" fmla="*/ 871447 h 2562225"/>
                <a:gd name="connsiteX286" fmla="*/ 3014186 w 3752850"/>
                <a:gd name="connsiteY286" fmla="*/ 918120 h 2562225"/>
                <a:gd name="connsiteX287" fmla="*/ 3037999 w 3752850"/>
                <a:gd name="connsiteY287" fmla="*/ 940027 h 2562225"/>
                <a:gd name="connsiteX288" fmla="*/ 3070384 w 3752850"/>
                <a:gd name="connsiteY288" fmla="*/ 978127 h 2562225"/>
                <a:gd name="connsiteX289" fmla="*/ 3086576 w 3752850"/>
                <a:gd name="connsiteY289" fmla="*/ 990510 h 2562225"/>
                <a:gd name="connsiteX290" fmla="*/ 3098006 w 3752850"/>
                <a:gd name="connsiteY290" fmla="*/ 1014322 h 2562225"/>
                <a:gd name="connsiteX291" fmla="*/ 3095149 w 3752850"/>
                <a:gd name="connsiteY291" fmla="*/ 1029562 h 2562225"/>
                <a:gd name="connsiteX292" fmla="*/ 3115151 w 3752850"/>
                <a:gd name="connsiteY292" fmla="*/ 1045755 h 2562225"/>
                <a:gd name="connsiteX293" fmla="*/ 3103722 w 3752850"/>
                <a:gd name="connsiteY293" fmla="*/ 1096237 h 2562225"/>
                <a:gd name="connsiteX294" fmla="*/ 3059906 w 3752850"/>
                <a:gd name="connsiteY294" fmla="*/ 1187677 h 2562225"/>
                <a:gd name="connsiteX295" fmla="*/ 2975134 w 3752850"/>
                <a:gd name="connsiteY295" fmla="*/ 1221967 h 2562225"/>
                <a:gd name="connsiteX296" fmla="*/ 2955131 w 3752850"/>
                <a:gd name="connsiteY296" fmla="*/ 1234350 h 2562225"/>
                <a:gd name="connsiteX297" fmla="*/ 2907506 w 3752850"/>
                <a:gd name="connsiteY297" fmla="*/ 1257210 h 2562225"/>
                <a:gd name="connsiteX298" fmla="*/ 2921794 w 3752850"/>
                <a:gd name="connsiteY298" fmla="*/ 1283880 h 2562225"/>
                <a:gd name="connsiteX299" fmla="*/ 2898934 w 3752850"/>
                <a:gd name="connsiteY299" fmla="*/ 1317217 h 2562225"/>
                <a:gd name="connsiteX300" fmla="*/ 2875122 w 3752850"/>
                <a:gd name="connsiteY300" fmla="*/ 1299120 h 2562225"/>
                <a:gd name="connsiteX301" fmla="*/ 2895124 w 3752850"/>
                <a:gd name="connsiteY301" fmla="*/ 1268640 h 2562225"/>
                <a:gd name="connsiteX302" fmla="*/ 2862739 w 3752850"/>
                <a:gd name="connsiteY302" fmla="*/ 1238160 h 2562225"/>
                <a:gd name="connsiteX303" fmla="*/ 2807494 w 3752850"/>
                <a:gd name="connsiteY303" fmla="*/ 1291500 h 2562225"/>
                <a:gd name="connsiteX304" fmla="*/ 2843689 w 3752850"/>
                <a:gd name="connsiteY304" fmla="*/ 1341982 h 2562225"/>
                <a:gd name="connsiteX305" fmla="*/ 2910364 w 3752850"/>
                <a:gd name="connsiteY305" fmla="*/ 1468665 h 2562225"/>
                <a:gd name="connsiteX306" fmla="*/ 2860834 w 3752850"/>
                <a:gd name="connsiteY306" fmla="*/ 1502955 h 2562225"/>
                <a:gd name="connsiteX307" fmla="*/ 2817972 w 3752850"/>
                <a:gd name="connsiteY307" fmla="*/ 1538197 h 2562225"/>
                <a:gd name="connsiteX308" fmla="*/ 2811304 w 3752850"/>
                <a:gd name="connsiteY308" fmla="*/ 1514385 h 2562225"/>
                <a:gd name="connsiteX309" fmla="*/ 2778919 w 3752850"/>
                <a:gd name="connsiteY309" fmla="*/ 1491525 h 2562225"/>
                <a:gd name="connsiteX310" fmla="*/ 2758916 w 3752850"/>
                <a:gd name="connsiteY310" fmla="*/ 1464855 h 2562225"/>
                <a:gd name="connsiteX311" fmla="*/ 2725579 w 3752850"/>
                <a:gd name="connsiteY311" fmla="*/ 1448662 h 2562225"/>
                <a:gd name="connsiteX312" fmla="*/ 2706529 w 3752850"/>
                <a:gd name="connsiteY312" fmla="*/ 1432470 h 2562225"/>
                <a:gd name="connsiteX313" fmla="*/ 2696051 w 3752850"/>
                <a:gd name="connsiteY313" fmla="*/ 1461045 h 2562225"/>
                <a:gd name="connsiteX314" fmla="*/ 2684622 w 3752850"/>
                <a:gd name="connsiteY314" fmla="*/ 1512480 h 2562225"/>
                <a:gd name="connsiteX315" fmla="*/ 2702719 w 3752850"/>
                <a:gd name="connsiteY315" fmla="*/ 1536292 h 2562225"/>
                <a:gd name="connsiteX316" fmla="*/ 2721769 w 3752850"/>
                <a:gd name="connsiteY316" fmla="*/ 1575345 h 2562225"/>
                <a:gd name="connsiteX317" fmla="*/ 2744629 w 3752850"/>
                <a:gd name="connsiteY317" fmla="*/ 1586775 h 2562225"/>
                <a:gd name="connsiteX318" fmla="*/ 2786539 w 3752850"/>
                <a:gd name="connsiteY318" fmla="*/ 1628685 h 2562225"/>
                <a:gd name="connsiteX319" fmla="*/ 2790349 w 3752850"/>
                <a:gd name="connsiteY319" fmla="*/ 1671547 h 2562225"/>
                <a:gd name="connsiteX320" fmla="*/ 2802731 w 3752850"/>
                <a:gd name="connsiteY320" fmla="*/ 1715362 h 2562225"/>
                <a:gd name="connsiteX321" fmla="*/ 2769394 w 3752850"/>
                <a:gd name="connsiteY321" fmla="*/ 1699170 h 2562225"/>
                <a:gd name="connsiteX322" fmla="*/ 2733199 w 3752850"/>
                <a:gd name="connsiteY322" fmla="*/ 1661070 h 2562225"/>
                <a:gd name="connsiteX323" fmla="*/ 2722722 w 3752850"/>
                <a:gd name="connsiteY323" fmla="*/ 1645830 h 2562225"/>
                <a:gd name="connsiteX324" fmla="*/ 2715101 w 3752850"/>
                <a:gd name="connsiteY324" fmla="*/ 1607730 h 2562225"/>
                <a:gd name="connsiteX325" fmla="*/ 2687479 w 3752850"/>
                <a:gd name="connsiteY325" fmla="*/ 1567725 h 2562225"/>
                <a:gd name="connsiteX326" fmla="*/ 2661761 w 3752850"/>
                <a:gd name="connsiteY326" fmla="*/ 1542007 h 2562225"/>
                <a:gd name="connsiteX327" fmla="*/ 2666524 w 3752850"/>
                <a:gd name="connsiteY327" fmla="*/ 1484857 h 2562225"/>
                <a:gd name="connsiteX328" fmla="*/ 2662714 w 3752850"/>
                <a:gd name="connsiteY328" fmla="*/ 1470570 h 2562225"/>
                <a:gd name="connsiteX329" fmla="*/ 2661761 w 3752850"/>
                <a:gd name="connsiteY329" fmla="*/ 1440090 h 2562225"/>
                <a:gd name="connsiteX330" fmla="*/ 2650331 w 3752850"/>
                <a:gd name="connsiteY330" fmla="*/ 1417230 h 2562225"/>
                <a:gd name="connsiteX331" fmla="*/ 2639854 w 3752850"/>
                <a:gd name="connsiteY331" fmla="*/ 1393417 h 2562225"/>
                <a:gd name="connsiteX332" fmla="*/ 2616994 w 3752850"/>
                <a:gd name="connsiteY332" fmla="*/ 1349602 h 2562225"/>
                <a:gd name="connsiteX333" fmla="*/ 2575084 w 3752850"/>
                <a:gd name="connsiteY333" fmla="*/ 1373415 h 2562225"/>
                <a:gd name="connsiteX334" fmla="*/ 2553176 w 3752850"/>
                <a:gd name="connsiteY334" fmla="*/ 1358175 h 2562225"/>
                <a:gd name="connsiteX335" fmla="*/ 2556986 w 3752850"/>
                <a:gd name="connsiteY335" fmla="*/ 1334362 h 2562225"/>
                <a:gd name="connsiteX336" fmla="*/ 2535079 w 3752850"/>
                <a:gd name="connsiteY336" fmla="*/ 1299120 h 2562225"/>
                <a:gd name="connsiteX337" fmla="*/ 2527459 w 3752850"/>
                <a:gd name="connsiteY337" fmla="*/ 1283880 h 2562225"/>
                <a:gd name="connsiteX338" fmla="*/ 2503646 w 3752850"/>
                <a:gd name="connsiteY338" fmla="*/ 1265782 h 2562225"/>
                <a:gd name="connsiteX339" fmla="*/ 2485549 w 3752850"/>
                <a:gd name="connsiteY339" fmla="*/ 1242922 h 2562225"/>
                <a:gd name="connsiteX340" fmla="*/ 2471261 w 3752850"/>
                <a:gd name="connsiteY340" fmla="*/ 1219110 h 2562225"/>
                <a:gd name="connsiteX341" fmla="*/ 2448401 w 3752850"/>
                <a:gd name="connsiteY341" fmla="*/ 1230540 h 2562225"/>
                <a:gd name="connsiteX342" fmla="*/ 2414111 w 3752850"/>
                <a:gd name="connsiteY342" fmla="*/ 1237207 h 2562225"/>
                <a:gd name="connsiteX343" fmla="*/ 2371249 w 3752850"/>
                <a:gd name="connsiteY343" fmla="*/ 1262925 h 2562225"/>
                <a:gd name="connsiteX344" fmla="*/ 2343626 w 3752850"/>
                <a:gd name="connsiteY344" fmla="*/ 1282927 h 2562225"/>
                <a:gd name="connsiteX345" fmla="*/ 2309336 w 3752850"/>
                <a:gd name="connsiteY345" fmla="*/ 1321027 h 2562225"/>
                <a:gd name="connsiteX346" fmla="*/ 2287429 w 3752850"/>
                <a:gd name="connsiteY346" fmla="*/ 1337220 h 2562225"/>
                <a:gd name="connsiteX347" fmla="*/ 2275999 w 3752850"/>
                <a:gd name="connsiteY347" fmla="*/ 1355317 h 2562225"/>
                <a:gd name="connsiteX348" fmla="*/ 2233136 w 3752850"/>
                <a:gd name="connsiteY348" fmla="*/ 1386750 h 2562225"/>
                <a:gd name="connsiteX349" fmla="*/ 2240756 w 3752850"/>
                <a:gd name="connsiteY349" fmla="*/ 1443900 h 2562225"/>
                <a:gd name="connsiteX350" fmla="*/ 2232184 w 3752850"/>
                <a:gd name="connsiteY350" fmla="*/ 1470570 h 2562225"/>
                <a:gd name="connsiteX351" fmla="*/ 2233136 w 3752850"/>
                <a:gd name="connsiteY351" fmla="*/ 1496287 h 2562225"/>
                <a:gd name="connsiteX352" fmla="*/ 2222659 w 3752850"/>
                <a:gd name="connsiteY352" fmla="*/ 1508670 h 2562225"/>
                <a:gd name="connsiteX353" fmla="*/ 2215039 w 3752850"/>
                <a:gd name="connsiteY353" fmla="*/ 1523910 h 2562225"/>
                <a:gd name="connsiteX354" fmla="*/ 2199799 w 3752850"/>
                <a:gd name="connsiteY354" fmla="*/ 1538197 h 2562225"/>
                <a:gd name="connsiteX355" fmla="*/ 2185511 w 3752850"/>
                <a:gd name="connsiteY355" fmla="*/ 1552485 h 2562225"/>
                <a:gd name="connsiteX356" fmla="*/ 2138839 w 3752850"/>
                <a:gd name="connsiteY356" fmla="*/ 1482000 h 2562225"/>
                <a:gd name="connsiteX357" fmla="*/ 2115979 w 3752850"/>
                <a:gd name="connsiteY357" fmla="*/ 1450567 h 2562225"/>
                <a:gd name="connsiteX358" fmla="*/ 2097881 w 3752850"/>
                <a:gd name="connsiteY358" fmla="*/ 1402942 h 2562225"/>
                <a:gd name="connsiteX359" fmla="*/ 2074069 w 3752850"/>
                <a:gd name="connsiteY359" fmla="*/ 1361032 h 2562225"/>
                <a:gd name="connsiteX360" fmla="*/ 2061686 w 3752850"/>
                <a:gd name="connsiteY360" fmla="*/ 1321027 h 2562225"/>
                <a:gd name="connsiteX361" fmla="*/ 2051209 w 3752850"/>
                <a:gd name="connsiteY361" fmla="*/ 1278165 h 2562225"/>
                <a:gd name="connsiteX362" fmla="*/ 2040731 w 3752850"/>
                <a:gd name="connsiteY362" fmla="*/ 1244827 h 2562225"/>
                <a:gd name="connsiteX363" fmla="*/ 2009299 w 3752850"/>
                <a:gd name="connsiteY363" fmla="*/ 1260067 h 2562225"/>
                <a:gd name="connsiteX364" fmla="*/ 1970246 w 3752850"/>
                <a:gd name="connsiteY364" fmla="*/ 1216252 h 2562225"/>
                <a:gd name="connsiteX365" fmla="*/ 1922621 w 3752850"/>
                <a:gd name="connsiteY365" fmla="*/ 1181962 h 2562225"/>
                <a:gd name="connsiteX366" fmla="*/ 1887379 w 3752850"/>
                <a:gd name="connsiteY366" fmla="*/ 1151482 h 2562225"/>
                <a:gd name="connsiteX367" fmla="*/ 1872139 w 3752850"/>
                <a:gd name="connsiteY367" fmla="*/ 1154340 h 2562225"/>
                <a:gd name="connsiteX368" fmla="*/ 1830229 w 3752850"/>
                <a:gd name="connsiteY368" fmla="*/ 1154340 h 2562225"/>
                <a:gd name="connsiteX369" fmla="*/ 1776889 w 3752850"/>
                <a:gd name="connsiteY369" fmla="*/ 1157197 h 2562225"/>
                <a:gd name="connsiteX370" fmla="*/ 1736884 w 3752850"/>
                <a:gd name="connsiteY370" fmla="*/ 1152435 h 2562225"/>
                <a:gd name="connsiteX371" fmla="*/ 1690211 w 3752850"/>
                <a:gd name="connsiteY371" fmla="*/ 1138147 h 2562225"/>
                <a:gd name="connsiteX372" fmla="*/ 1672114 w 3752850"/>
                <a:gd name="connsiteY372" fmla="*/ 1114335 h 2562225"/>
                <a:gd name="connsiteX373" fmla="*/ 1643539 w 3752850"/>
                <a:gd name="connsiteY373" fmla="*/ 1122907 h 2562225"/>
                <a:gd name="connsiteX374" fmla="*/ 1585436 w 3752850"/>
                <a:gd name="connsiteY374" fmla="*/ 1107667 h 2562225"/>
                <a:gd name="connsiteX375" fmla="*/ 1555909 w 3752850"/>
                <a:gd name="connsiteY375" fmla="*/ 1091475 h 2562225"/>
                <a:gd name="connsiteX376" fmla="*/ 1504474 w 3752850"/>
                <a:gd name="connsiteY376" fmla="*/ 1040040 h 2562225"/>
                <a:gd name="connsiteX377" fmla="*/ 1476851 w 3752850"/>
                <a:gd name="connsiteY377" fmla="*/ 1058137 h 2562225"/>
                <a:gd name="connsiteX378" fmla="*/ 1491139 w 3752850"/>
                <a:gd name="connsiteY378" fmla="*/ 1087665 h 2562225"/>
                <a:gd name="connsiteX379" fmla="*/ 1538764 w 3752850"/>
                <a:gd name="connsiteY379" fmla="*/ 1141957 h 2562225"/>
                <a:gd name="connsiteX380" fmla="*/ 1560671 w 3752850"/>
                <a:gd name="connsiteY380" fmla="*/ 1142910 h 2562225"/>
                <a:gd name="connsiteX381" fmla="*/ 1572101 w 3752850"/>
                <a:gd name="connsiteY381" fmla="*/ 1181010 h 2562225"/>
                <a:gd name="connsiteX382" fmla="*/ 1663541 w 3752850"/>
                <a:gd name="connsiteY382" fmla="*/ 1141005 h 2562225"/>
                <a:gd name="connsiteX383" fmla="*/ 1677829 w 3752850"/>
                <a:gd name="connsiteY383" fmla="*/ 1167675 h 2562225"/>
                <a:gd name="connsiteX384" fmla="*/ 1699736 w 3752850"/>
                <a:gd name="connsiteY384" fmla="*/ 1189582 h 2562225"/>
                <a:gd name="connsiteX385" fmla="*/ 1723549 w 3752850"/>
                <a:gd name="connsiteY385" fmla="*/ 1193392 h 2562225"/>
                <a:gd name="connsiteX386" fmla="*/ 1754981 w 3752850"/>
                <a:gd name="connsiteY386" fmla="*/ 1227682 h 2562225"/>
                <a:gd name="connsiteX387" fmla="*/ 1733074 w 3752850"/>
                <a:gd name="connsiteY387" fmla="*/ 1266735 h 2562225"/>
                <a:gd name="connsiteX388" fmla="*/ 1717834 w 3752850"/>
                <a:gd name="connsiteY388" fmla="*/ 1281975 h 2562225"/>
                <a:gd name="connsiteX389" fmla="*/ 1714976 w 3752850"/>
                <a:gd name="connsiteY389" fmla="*/ 1298167 h 2562225"/>
                <a:gd name="connsiteX390" fmla="*/ 1694974 w 3752850"/>
                <a:gd name="connsiteY390" fmla="*/ 1316265 h 2562225"/>
                <a:gd name="connsiteX391" fmla="*/ 1673066 w 3752850"/>
                <a:gd name="connsiteY391" fmla="*/ 1332457 h 2562225"/>
                <a:gd name="connsiteX392" fmla="*/ 1651159 w 3752850"/>
                <a:gd name="connsiteY392" fmla="*/ 1350555 h 2562225"/>
                <a:gd name="connsiteX393" fmla="*/ 1604486 w 3752850"/>
                <a:gd name="connsiteY393" fmla="*/ 1362937 h 2562225"/>
                <a:gd name="connsiteX394" fmla="*/ 1584484 w 3752850"/>
                <a:gd name="connsiteY394" fmla="*/ 1389607 h 2562225"/>
                <a:gd name="connsiteX395" fmla="*/ 1536859 w 3752850"/>
                <a:gd name="connsiteY395" fmla="*/ 1404847 h 2562225"/>
                <a:gd name="connsiteX396" fmla="*/ 1510189 w 3752850"/>
                <a:gd name="connsiteY396" fmla="*/ 1422945 h 2562225"/>
                <a:gd name="connsiteX397" fmla="*/ 1497806 w 3752850"/>
                <a:gd name="connsiteY397" fmla="*/ 1423897 h 2562225"/>
                <a:gd name="connsiteX398" fmla="*/ 1473994 w 3752850"/>
                <a:gd name="connsiteY398" fmla="*/ 1434375 h 2562225"/>
                <a:gd name="connsiteX399" fmla="*/ 1454944 w 3752850"/>
                <a:gd name="connsiteY399" fmla="*/ 1437232 h 2562225"/>
                <a:gd name="connsiteX400" fmla="*/ 1397794 w 3752850"/>
                <a:gd name="connsiteY400" fmla="*/ 1451520 h 2562225"/>
                <a:gd name="connsiteX401" fmla="*/ 1375886 w 3752850"/>
                <a:gd name="connsiteY401" fmla="*/ 1384845 h 2562225"/>
                <a:gd name="connsiteX402" fmla="*/ 1355884 w 3752850"/>
                <a:gd name="connsiteY402" fmla="*/ 1361985 h 2562225"/>
                <a:gd name="connsiteX403" fmla="*/ 1366361 w 3752850"/>
                <a:gd name="connsiteY403" fmla="*/ 1349602 h 2562225"/>
                <a:gd name="connsiteX404" fmla="*/ 1342549 w 3752850"/>
                <a:gd name="connsiteY404" fmla="*/ 1318170 h 2562225"/>
                <a:gd name="connsiteX405" fmla="*/ 1332071 w 3752850"/>
                <a:gd name="connsiteY405" fmla="*/ 1298167 h 2562225"/>
                <a:gd name="connsiteX406" fmla="*/ 1281589 w 3752850"/>
                <a:gd name="connsiteY406" fmla="*/ 1237207 h 2562225"/>
                <a:gd name="connsiteX407" fmla="*/ 1280636 w 3752850"/>
                <a:gd name="connsiteY407" fmla="*/ 1218157 h 2562225"/>
                <a:gd name="connsiteX408" fmla="*/ 1265396 w 3752850"/>
                <a:gd name="connsiteY408" fmla="*/ 1191487 h 2562225"/>
                <a:gd name="connsiteX409" fmla="*/ 1245394 w 3752850"/>
                <a:gd name="connsiteY409" fmla="*/ 1173390 h 2562225"/>
                <a:gd name="connsiteX410" fmla="*/ 1237774 w 3752850"/>
                <a:gd name="connsiteY410" fmla="*/ 1154340 h 2562225"/>
                <a:gd name="connsiteX411" fmla="*/ 1187291 w 3752850"/>
                <a:gd name="connsiteY411" fmla="*/ 1093380 h 2562225"/>
                <a:gd name="connsiteX412" fmla="*/ 1160621 w 3752850"/>
                <a:gd name="connsiteY412" fmla="*/ 1101952 h 2562225"/>
                <a:gd name="connsiteX413" fmla="*/ 1182529 w 3752850"/>
                <a:gd name="connsiteY413" fmla="*/ 1145767 h 2562225"/>
                <a:gd name="connsiteX414" fmla="*/ 1206341 w 3752850"/>
                <a:gd name="connsiteY414" fmla="*/ 1185772 h 2562225"/>
                <a:gd name="connsiteX415" fmla="*/ 1210151 w 3752850"/>
                <a:gd name="connsiteY415" fmla="*/ 1203870 h 2562225"/>
                <a:gd name="connsiteX416" fmla="*/ 1248251 w 3752850"/>
                <a:gd name="connsiteY416" fmla="*/ 1253400 h 2562225"/>
                <a:gd name="connsiteX417" fmla="*/ 1252061 w 3752850"/>
                <a:gd name="connsiteY417" fmla="*/ 1295310 h 2562225"/>
                <a:gd name="connsiteX418" fmla="*/ 1287304 w 3752850"/>
                <a:gd name="connsiteY418" fmla="*/ 1333410 h 2562225"/>
                <a:gd name="connsiteX419" fmla="*/ 1299686 w 3752850"/>
                <a:gd name="connsiteY419" fmla="*/ 1372462 h 2562225"/>
                <a:gd name="connsiteX420" fmla="*/ 1343501 w 3752850"/>
                <a:gd name="connsiteY420" fmla="*/ 1406752 h 2562225"/>
                <a:gd name="connsiteX421" fmla="*/ 1378744 w 3752850"/>
                <a:gd name="connsiteY421" fmla="*/ 1441995 h 2562225"/>
                <a:gd name="connsiteX422" fmla="*/ 1396841 w 3752850"/>
                <a:gd name="connsiteY422" fmla="*/ 1456282 h 2562225"/>
                <a:gd name="connsiteX423" fmla="*/ 1392079 w 3752850"/>
                <a:gd name="connsiteY423" fmla="*/ 1475332 h 2562225"/>
                <a:gd name="connsiteX424" fmla="*/ 1427321 w 3752850"/>
                <a:gd name="connsiteY424" fmla="*/ 1505812 h 2562225"/>
                <a:gd name="connsiteX425" fmla="*/ 1453039 w 3752850"/>
                <a:gd name="connsiteY425" fmla="*/ 1498192 h 2562225"/>
                <a:gd name="connsiteX426" fmla="*/ 1468279 w 3752850"/>
                <a:gd name="connsiteY426" fmla="*/ 1498192 h 2562225"/>
                <a:gd name="connsiteX427" fmla="*/ 1488281 w 3752850"/>
                <a:gd name="connsiteY427" fmla="*/ 1489620 h 2562225"/>
                <a:gd name="connsiteX428" fmla="*/ 1532096 w 3752850"/>
                <a:gd name="connsiteY428" fmla="*/ 1485810 h 2562225"/>
                <a:gd name="connsiteX429" fmla="*/ 1570196 w 3752850"/>
                <a:gd name="connsiteY429" fmla="*/ 1474380 h 2562225"/>
                <a:gd name="connsiteX430" fmla="*/ 1570196 w 3752850"/>
                <a:gd name="connsiteY430" fmla="*/ 1518195 h 2562225"/>
                <a:gd name="connsiteX431" fmla="*/ 1567339 w 3752850"/>
                <a:gd name="connsiteY431" fmla="*/ 1532482 h 2562225"/>
                <a:gd name="connsiteX432" fmla="*/ 1534001 w 3752850"/>
                <a:gd name="connsiteY432" fmla="*/ 1591537 h 2562225"/>
                <a:gd name="connsiteX433" fmla="*/ 1529239 w 3752850"/>
                <a:gd name="connsiteY433" fmla="*/ 1611540 h 2562225"/>
                <a:gd name="connsiteX434" fmla="*/ 1485424 w 3752850"/>
                <a:gd name="connsiteY434" fmla="*/ 1668690 h 2562225"/>
                <a:gd name="connsiteX435" fmla="*/ 1459706 w 3752850"/>
                <a:gd name="connsiteY435" fmla="*/ 1694407 h 2562225"/>
                <a:gd name="connsiteX436" fmla="*/ 1429226 w 3752850"/>
                <a:gd name="connsiteY436" fmla="*/ 1713457 h 2562225"/>
                <a:gd name="connsiteX437" fmla="*/ 1373981 w 3752850"/>
                <a:gd name="connsiteY437" fmla="*/ 1768702 h 2562225"/>
                <a:gd name="connsiteX438" fmla="*/ 1359694 w 3752850"/>
                <a:gd name="connsiteY438" fmla="*/ 1791562 h 2562225"/>
                <a:gd name="connsiteX439" fmla="*/ 1332071 w 3752850"/>
                <a:gd name="connsiteY439" fmla="*/ 1814422 h 2562225"/>
                <a:gd name="connsiteX440" fmla="*/ 1316831 w 3752850"/>
                <a:gd name="connsiteY440" fmla="*/ 1846807 h 2562225"/>
                <a:gd name="connsiteX441" fmla="*/ 1297781 w 3752850"/>
                <a:gd name="connsiteY441" fmla="*/ 1890622 h 2562225"/>
                <a:gd name="connsiteX442" fmla="*/ 1308259 w 3752850"/>
                <a:gd name="connsiteY442" fmla="*/ 1910625 h 2562225"/>
                <a:gd name="connsiteX443" fmla="*/ 1307306 w 3752850"/>
                <a:gd name="connsiteY443" fmla="*/ 1949677 h 2562225"/>
                <a:gd name="connsiteX444" fmla="*/ 1333024 w 3752850"/>
                <a:gd name="connsiteY444" fmla="*/ 1997302 h 2562225"/>
                <a:gd name="connsiteX445" fmla="*/ 1333024 w 3752850"/>
                <a:gd name="connsiteY445" fmla="*/ 2069692 h 2562225"/>
                <a:gd name="connsiteX446" fmla="*/ 1333976 w 3752850"/>
                <a:gd name="connsiteY446" fmla="*/ 2105887 h 2562225"/>
                <a:gd name="connsiteX447" fmla="*/ 1299686 w 3752850"/>
                <a:gd name="connsiteY447" fmla="*/ 2143987 h 2562225"/>
                <a:gd name="connsiteX448" fmla="*/ 1256824 w 3752850"/>
                <a:gd name="connsiteY448" fmla="*/ 2163037 h 2562225"/>
                <a:gd name="connsiteX449" fmla="*/ 1231106 w 3752850"/>
                <a:gd name="connsiteY449" fmla="*/ 2188755 h 2562225"/>
                <a:gd name="connsiteX450" fmla="*/ 1194911 w 3752850"/>
                <a:gd name="connsiteY450" fmla="*/ 2224950 h 2562225"/>
                <a:gd name="connsiteX451" fmla="*/ 1202531 w 3752850"/>
                <a:gd name="connsiteY451" fmla="*/ 2250667 h 2562225"/>
                <a:gd name="connsiteX452" fmla="*/ 1203484 w 3752850"/>
                <a:gd name="connsiteY452" fmla="*/ 2316390 h 2562225"/>
                <a:gd name="connsiteX453" fmla="*/ 1142524 w 3752850"/>
                <a:gd name="connsiteY453" fmla="*/ 2356395 h 2562225"/>
                <a:gd name="connsiteX454" fmla="*/ 1145381 w 3752850"/>
                <a:gd name="connsiteY454" fmla="*/ 2376397 h 2562225"/>
                <a:gd name="connsiteX455" fmla="*/ 1132999 w 3752850"/>
                <a:gd name="connsiteY455" fmla="*/ 2412592 h 2562225"/>
                <a:gd name="connsiteX456" fmla="*/ 1106329 w 3752850"/>
                <a:gd name="connsiteY456" fmla="*/ 2436405 h 2562225"/>
                <a:gd name="connsiteX457" fmla="*/ 1079659 w 3752850"/>
                <a:gd name="connsiteY457" fmla="*/ 2475457 h 2562225"/>
                <a:gd name="connsiteX458" fmla="*/ 1025366 w 3752850"/>
                <a:gd name="connsiteY458" fmla="*/ 2522130 h 2562225"/>
                <a:gd name="connsiteX459" fmla="*/ 952024 w 3752850"/>
                <a:gd name="connsiteY459" fmla="*/ 2548800 h 2562225"/>
                <a:gd name="connsiteX460" fmla="*/ 904399 w 3752850"/>
                <a:gd name="connsiteY460" fmla="*/ 2547847 h 2562225"/>
                <a:gd name="connsiteX461" fmla="*/ 884396 w 3752850"/>
                <a:gd name="connsiteY461" fmla="*/ 2555468 h 2562225"/>
                <a:gd name="connsiteX462" fmla="*/ 870109 w 3752850"/>
                <a:gd name="connsiteY462" fmla="*/ 2555468 h 2562225"/>
                <a:gd name="connsiteX463" fmla="*/ 847249 w 3752850"/>
                <a:gd name="connsiteY463" fmla="*/ 2563087 h 2562225"/>
                <a:gd name="connsiteX464" fmla="*/ 809149 w 3752850"/>
                <a:gd name="connsiteY464" fmla="*/ 2524035 h 2562225"/>
                <a:gd name="connsiteX465" fmla="*/ 815816 w 3752850"/>
                <a:gd name="connsiteY465" fmla="*/ 2502127 h 2562225"/>
                <a:gd name="connsiteX466" fmla="*/ 797719 w 3752850"/>
                <a:gd name="connsiteY466" fmla="*/ 2468790 h 2562225"/>
                <a:gd name="connsiteX467" fmla="*/ 779621 w 3752850"/>
                <a:gd name="connsiteY467" fmla="*/ 2426880 h 2562225"/>
                <a:gd name="connsiteX468" fmla="*/ 755809 w 3752850"/>
                <a:gd name="connsiteY468" fmla="*/ 2399257 h 2562225"/>
                <a:gd name="connsiteX469" fmla="*/ 739616 w 3752850"/>
                <a:gd name="connsiteY469" fmla="*/ 2333535 h 2562225"/>
                <a:gd name="connsiteX470" fmla="*/ 731996 w 3752850"/>
                <a:gd name="connsiteY470" fmla="*/ 2307817 h 2562225"/>
                <a:gd name="connsiteX471" fmla="*/ 731044 w 3752850"/>
                <a:gd name="connsiteY471" fmla="*/ 2273527 h 2562225"/>
                <a:gd name="connsiteX472" fmla="*/ 715804 w 3752850"/>
                <a:gd name="connsiteY472" fmla="*/ 2249715 h 2562225"/>
                <a:gd name="connsiteX473" fmla="*/ 692944 w 3752850"/>
                <a:gd name="connsiteY473" fmla="*/ 2199232 h 2562225"/>
                <a:gd name="connsiteX474" fmla="*/ 670084 w 3752850"/>
                <a:gd name="connsiteY474" fmla="*/ 2161132 h 2562225"/>
                <a:gd name="connsiteX475" fmla="*/ 672941 w 3752850"/>
                <a:gd name="connsiteY475" fmla="*/ 2125890 h 2562225"/>
                <a:gd name="connsiteX476" fmla="*/ 683419 w 3752850"/>
                <a:gd name="connsiteY476" fmla="*/ 2100172 h 2562225"/>
                <a:gd name="connsiteX477" fmla="*/ 684371 w 3752850"/>
                <a:gd name="connsiteY477" fmla="*/ 2080170 h 2562225"/>
                <a:gd name="connsiteX478" fmla="*/ 718661 w 3752850"/>
                <a:gd name="connsiteY478" fmla="*/ 2005875 h 2562225"/>
                <a:gd name="connsiteX479" fmla="*/ 704374 w 3752850"/>
                <a:gd name="connsiteY479" fmla="*/ 1966822 h 2562225"/>
                <a:gd name="connsiteX480" fmla="*/ 708184 w 3752850"/>
                <a:gd name="connsiteY480" fmla="*/ 1943962 h 2562225"/>
                <a:gd name="connsiteX481" fmla="*/ 693896 w 3752850"/>
                <a:gd name="connsiteY481" fmla="*/ 1907767 h 2562225"/>
                <a:gd name="connsiteX482" fmla="*/ 654844 w 3752850"/>
                <a:gd name="connsiteY482" fmla="*/ 1833472 h 2562225"/>
                <a:gd name="connsiteX483" fmla="*/ 623411 w 3752850"/>
                <a:gd name="connsiteY483" fmla="*/ 1802992 h 2562225"/>
                <a:gd name="connsiteX484" fmla="*/ 608171 w 3752850"/>
                <a:gd name="connsiteY484" fmla="*/ 1771560 h 2562225"/>
                <a:gd name="connsiteX485" fmla="*/ 615791 w 3752850"/>
                <a:gd name="connsiteY485" fmla="*/ 1752510 h 2562225"/>
                <a:gd name="connsiteX486" fmla="*/ 622459 w 3752850"/>
                <a:gd name="connsiteY486" fmla="*/ 1710600 h 2562225"/>
                <a:gd name="connsiteX487" fmla="*/ 630079 w 3752850"/>
                <a:gd name="connsiteY487" fmla="*/ 1676310 h 2562225"/>
                <a:gd name="connsiteX488" fmla="*/ 599599 w 3752850"/>
                <a:gd name="connsiteY488" fmla="*/ 1642020 h 2562225"/>
                <a:gd name="connsiteX489" fmla="*/ 541496 w 3752850"/>
                <a:gd name="connsiteY489" fmla="*/ 1645830 h 2562225"/>
                <a:gd name="connsiteX490" fmla="*/ 490061 w 3752850"/>
                <a:gd name="connsiteY490" fmla="*/ 1592490 h 2562225"/>
                <a:gd name="connsiteX491" fmla="*/ 1189196 w 3752850"/>
                <a:gd name="connsiteY491" fmla="*/ 2044927 h 2562225"/>
                <a:gd name="connsiteX492" fmla="*/ 1189196 w 3752850"/>
                <a:gd name="connsiteY492" fmla="*/ 2003017 h 2562225"/>
                <a:gd name="connsiteX493" fmla="*/ 1186339 w 3752850"/>
                <a:gd name="connsiteY493" fmla="*/ 2003017 h 2562225"/>
                <a:gd name="connsiteX494" fmla="*/ 1189196 w 3752850"/>
                <a:gd name="connsiteY494" fmla="*/ 2044927 h 2562225"/>
                <a:gd name="connsiteX495" fmla="*/ 1171099 w 3752850"/>
                <a:gd name="connsiteY495" fmla="*/ 1781085 h 2562225"/>
                <a:gd name="connsiteX496" fmla="*/ 1183481 w 3752850"/>
                <a:gd name="connsiteY496" fmla="*/ 1752510 h 2562225"/>
                <a:gd name="connsiteX497" fmla="*/ 1129189 w 3752850"/>
                <a:gd name="connsiteY497" fmla="*/ 1757272 h 2562225"/>
                <a:gd name="connsiteX498" fmla="*/ 1126331 w 3752850"/>
                <a:gd name="connsiteY498" fmla="*/ 1790610 h 2562225"/>
                <a:gd name="connsiteX499" fmla="*/ 1159669 w 3752850"/>
                <a:gd name="connsiteY499" fmla="*/ 1801087 h 2562225"/>
                <a:gd name="connsiteX500" fmla="*/ 1171099 w 3752850"/>
                <a:gd name="connsiteY500" fmla="*/ 1781085 h 2562225"/>
                <a:gd name="connsiteX501" fmla="*/ 1093946 w 3752850"/>
                <a:gd name="connsiteY501" fmla="*/ 1911577 h 2562225"/>
                <a:gd name="connsiteX502" fmla="*/ 1083469 w 3752850"/>
                <a:gd name="connsiteY502" fmla="*/ 1885860 h 2562225"/>
                <a:gd name="connsiteX503" fmla="*/ 1075849 w 3752850"/>
                <a:gd name="connsiteY503" fmla="*/ 1854427 h 2562225"/>
                <a:gd name="connsiteX504" fmla="*/ 1072039 w 3752850"/>
                <a:gd name="connsiteY504" fmla="*/ 1854427 h 2562225"/>
                <a:gd name="connsiteX505" fmla="*/ 1093946 w 3752850"/>
                <a:gd name="connsiteY505" fmla="*/ 1911577 h 2562225"/>
                <a:gd name="connsiteX506" fmla="*/ 1955959 w 3752850"/>
                <a:gd name="connsiteY506" fmla="*/ 656182 h 2562225"/>
                <a:gd name="connsiteX507" fmla="*/ 1943576 w 3752850"/>
                <a:gd name="connsiteY507" fmla="*/ 667612 h 2562225"/>
                <a:gd name="connsiteX508" fmla="*/ 1955959 w 3752850"/>
                <a:gd name="connsiteY508" fmla="*/ 656182 h 2562225"/>
                <a:gd name="connsiteX509" fmla="*/ 1661636 w 3752850"/>
                <a:gd name="connsiteY509" fmla="*/ 708570 h 2562225"/>
                <a:gd name="connsiteX510" fmla="*/ 1646396 w 3752850"/>
                <a:gd name="connsiteY510" fmla="*/ 675232 h 2562225"/>
                <a:gd name="connsiteX511" fmla="*/ 1661636 w 3752850"/>
                <a:gd name="connsiteY511" fmla="*/ 708570 h 2562225"/>
                <a:gd name="connsiteX512" fmla="*/ 1568291 w 3752850"/>
                <a:gd name="connsiteY512" fmla="*/ 871447 h 2562225"/>
                <a:gd name="connsiteX513" fmla="*/ 1534001 w 3752850"/>
                <a:gd name="connsiteY513" fmla="*/ 793342 h 2562225"/>
                <a:gd name="connsiteX514" fmla="*/ 1537811 w 3752850"/>
                <a:gd name="connsiteY514" fmla="*/ 789532 h 2562225"/>
                <a:gd name="connsiteX515" fmla="*/ 1562576 w 3752850"/>
                <a:gd name="connsiteY515" fmla="*/ 785722 h 2562225"/>
                <a:gd name="connsiteX516" fmla="*/ 1524476 w 3752850"/>
                <a:gd name="connsiteY516" fmla="*/ 766672 h 2562225"/>
                <a:gd name="connsiteX517" fmla="*/ 1516856 w 3752850"/>
                <a:gd name="connsiteY517" fmla="*/ 746670 h 2562225"/>
                <a:gd name="connsiteX518" fmla="*/ 1467326 w 3752850"/>
                <a:gd name="connsiteY518" fmla="*/ 702855 h 2562225"/>
                <a:gd name="connsiteX519" fmla="*/ 1506379 w 3752850"/>
                <a:gd name="connsiteY519" fmla="*/ 680947 h 2562225"/>
                <a:gd name="connsiteX520" fmla="*/ 1501616 w 3752850"/>
                <a:gd name="connsiteY520" fmla="*/ 649515 h 2562225"/>
                <a:gd name="connsiteX521" fmla="*/ 1431131 w 3752850"/>
                <a:gd name="connsiteY521" fmla="*/ 661897 h 2562225"/>
                <a:gd name="connsiteX522" fmla="*/ 1404461 w 3752850"/>
                <a:gd name="connsiteY522" fmla="*/ 678090 h 2562225"/>
                <a:gd name="connsiteX523" fmla="*/ 1393031 w 3752850"/>
                <a:gd name="connsiteY523" fmla="*/ 698092 h 2562225"/>
                <a:gd name="connsiteX524" fmla="*/ 1409224 w 3752850"/>
                <a:gd name="connsiteY524" fmla="*/ 720952 h 2562225"/>
                <a:gd name="connsiteX525" fmla="*/ 1413034 w 3752850"/>
                <a:gd name="connsiteY525" fmla="*/ 737145 h 2562225"/>
                <a:gd name="connsiteX526" fmla="*/ 1443514 w 3752850"/>
                <a:gd name="connsiteY526" fmla="*/ 767625 h 2562225"/>
                <a:gd name="connsiteX527" fmla="*/ 1473041 w 3752850"/>
                <a:gd name="connsiteY527" fmla="*/ 799057 h 2562225"/>
                <a:gd name="connsiteX528" fmla="*/ 1464469 w 3752850"/>
                <a:gd name="connsiteY528" fmla="*/ 815250 h 2562225"/>
                <a:gd name="connsiteX529" fmla="*/ 1460659 w 3752850"/>
                <a:gd name="connsiteY529" fmla="*/ 846682 h 2562225"/>
                <a:gd name="connsiteX530" fmla="*/ 1491139 w 3752850"/>
                <a:gd name="connsiteY530" fmla="*/ 866685 h 2562225"/>
                <a:gd name="connsiteX531" fmla="*/ 1530191 w 3752850"/>
                <a:gd name="connsiteY531" fmla="*/ 882877 h 2562225"/>
                <a:gd name="connsiteX532" fmla="*/ 1568291 w 3752850"/>
                <a:gd name="connsiteY532" fmla="*/ 871447 h 2562225"/>
                <a:gd name="connsiteX533" fmla="*/ 1271111 w 3752850"/>
                <a:gd name="connsiteY533" fmla="*/ 780007 h 2562225"/>
                <a:gd name="connsiteX534" fmla="*/ 1272064 w 3752850"/>
                <a:gd name="connsiteY534" fmla="*/ 734287 h 2562225"/>
                <a:gd name="connsiteX535" fmla="*/ 1228249 w 3752850"/>
                <a:gd name="connsiteY535" fmla="*/ 710475 h 2562225"/>
                <a:gd name="connsiteX536" fmla="*/ 1185386 w 3752850"/>
                <a:gd name="connsiteY536" fmla="*/ 683805 h 2562225"/>
                <a:gd name="connsiteX537" fmla="*/ 1200626 w 3752850"/>
                <a:gd name="connsiteY537" fmla="*/ 647610 h 2562225"/>
                <a:gd name="connsiteX538" fmla="*/ 1145381 w 3752850"/>
                <a:gd name="connsiteY538" fmla="*/ 669517 h 2562225"/>
                <a:gd name="connsiteX539" fmla="*/ 1163479 w 3752850"/>
                <a:gd name="connsiteY539" fmla="*/ 685710 h 2562225"/>
                <a:gd name="connsiteX540" fmla="*/ 1123474 w 3752850"/>
                <a:gd name="connsiteY540" fmla="*/ 699997 h 2562225"/>
                <a:gd name="connsiteX541" fmla="*/ 1095851 w 3752850"/>
                <a:gd name="connsiteY541" fmla="*/ 666660 h 2562225"/>
                <a:gd name="connsiteX542" fmla="*/ 1061561 w 3752850"/>
                <a:gd name="connsiteY542" fmla="*/ 656182 h 2562225"/>
                <a:gd name="connsiteX543" fmla="*/ 1031081 w 3752850"/>
                <a:gd name="connsiteY543" fmla="*/ 690472 h 2562225"/>
                <a:gd name="connsiteX544" fmla="*/ 1018699 w 3752850"/>
                <a:gd name="connsiteY544" fmla="*/ 704760 h 2562225"/>
                <a:gd name="connsiteX545" fmla="*/ 1017746 w 3752850"/>
                <a:gd name="connsiteY545" fmla="*/ 717142 h 2562225"/>
                <a:gd name="connsiteX546" fmla="*/ 1002506 w 3752850"/>
                <a:gd name="connsiteY546" fmla="*/ 748575 h 2562225"/>
                <a:gd name="connsiteX547" fmla="*/ 1016794 w 3752850"/>
                <a:gd name="connsiteY547" fmla="*/ 774292 h 2562225"/>
                <a:gd name="connsiteX548" fmla="*/ 1001554 w 3752850"/>
                <a:gd name="connsiteY548" fmla="*/ 790485 h 2562225"/>
                <a:gd name="connsiteX549" fmla="*/ 1036796 w 3752850"/>
                <a:gd name="connsiteY549" fmla="*/ 778102 h 2562225"/>
                <a:gd name="connsiteX550" fmla="*/ 1075849 w 3752850"/>
                <a:gd name="connsiteY550" fmla="*/ 778102 h 2562225"/>
                <a:gd name="connsiteX551" fmla="*/ 1103471 w 3752850"/>
                <a:gd name="connsiteY551" fmla="*/ 762862 h 2562225"/>
                <a:gd name="connsiteX552" fmla="*/ 1127284 w 3752850"/>
                <a:gd name="connsiteY552" fmla="*/ 758100 h 2562225"/>
                <a:gd name="connsiteX553" fmla="*/ 1228249 w 3752850"/>
                <a:gd name="connsiteY553" fmla="*/ 783817 h 2562225"/>
                <a:gd name="connsiteX554" fmla="*/ 1271111 w 3752850"/>
                <a:gd name="connsiteY554" fmla="*/ 780007 h 2562225"/>
                <a:gd name="connsiteX555" fmla="*/ 1190149 w 3752850"/>
                <a:gd name="connsiteY555" fmla="*/ 929550 h 2562225"/>
                <a:gd name="connsiteX556" fmla="*/ 1183481 w 3752850"/>
                <a:gd name="connsiteY556" fmla="*/ 886687 h 2562225"/>
                <a:gd name="connsiteX557" fmla="*/ 1118711 w 3752850"/>
                <a:gd name="connsiteY557" fmla="*/ 897165 h 2562225"/>
                <a:gd name="connsiteX558" fmla="*/ 1078706 w 3752850"/>
                <a:gd name="connsiteY558" fmla="*/ 880972 h 2562225"/>
                <a:gd name="connsiteX559" fmla="*/ 1056799 w 3752850"/>
                <a:gd name="connsiteY559" fmla="*/ 895260 h 2562225"/>
                <a:gd name="connsiteX560" fmla="*/ 1011079 w 3752850"/>
                <a:gd name="connsiteY560" fmla="*/ 887640 h 2562225"/>
                <a:gd name="connsiteX561" fmla="*/ 965359 w 3752850"/>
                <a:gd name="connsiteY561" fmla="*/ 795247 h 2562225"/>
                <a:gd name="connsiteX562" fmla="*/ 917734 w 3752850"/>
                <a:gd name="connsiteY562" fmla="*/ 803820 h 2562225"/>
                <a:gd name="connsiteX563" fmla="*/ 901541 w 3752850"/>
                <a:gd name="connsiteY563" fmla="*/ 807630 h 2562225"/>
                <a:gd name="connsiteX564" fmla="*/ 933926 w 3752850"/>
                <a:gd name="connsiteY564" fmla="*/ 849540 h 2562225"/>
                <a:gd name="connsiteX565" fmla="*/ 912019 w 3752850"/>
                <a:gd name="connsiteY565" fmla="*/ 865732 h 2562225"/>
                <a:gd name="connsiteX566" fmla="*/ 900589 w 3752850"/>
                <a:gd name="connsiteY566" fmla="*/ 884782 h 2562225"/>
                <a:gd name="connsiteX567" fmla="*/ 867251 w 3752850"/>
                <a:gd name="connsiteY567" fmla="*/ 852397 h 2562225"/>
                <a:gd name="connsiteX568" fmla="*/ 832961 w 3752850"/>
                <a:gd name="connsiteY568" fmla="*/ 810487 h 2562225"/>
                <a:gd name="connsiteX569" fmla="*/ 822484 w 3752850"/>
                <a:gd name="connsiteY569" fmla="*/ 790485 h 2562225"/>
                <a:gd name="connsiteX570" fmla="*/ 823436 w 3752850"/>
                <a:gd name="connsiteY570" fmla="*/ 770482 h 2562225"/>
                <a:gd name="connsiteX571" fmla="*/ 784384 w 3752850"/>
                <a:gd name="connsiteY571" fmla="*/ 742860 h 2562225"/>
                <a:gd name="connsiteX572" fmla="*/ 740569 w 3752850"/>
                <a:gd name="connsiteY572" fmla="*/ 720000 h 2562225"/>
                <a:gd name="connsiteX573" fmla="*/ 722471 w 3752850"/>
                <a:gd name="connsiteY573" fmla="*/ 698092 h 2562225"/>
                <a:gd name="connsiteX574" fmla="*/ 704374 w 3752850"/>
                <a:gd name="connsiteY574" fmla="*/ 691425 h 2562225"/>
                <a:gd name="connsiteX575" fmla="*/ 689134 w 3752850"/>
                <a:gd name="connsiteY575" fmla="*/ 676185 h 2562225"/>
                <a:gd name="connsiteX576" fmla="*/ 673894 w 3752850"/>
                <a:gd name="connsiteY576" fmla="*/ 684757 h 2562225"/>
                <a:gd name="connsiteX577" fmla="*/ 700564 w 3752850"/>
                <a:gd name="connsiteY577" fmla="*/ 726667 h 2562225"/>
                <a:gd name="connsiteX578" fmla="*/ 718661 w 3752850"/>
                <a:gd name="connsiteY578" fmla="*/ 753337 h 2562225"/>
                <a:gd name="connsiteX579" fmla="*/ 746284 w 3752850"/>
                <a:gd name="connsiteY579" fmla="*/ 761910 h 2562225"/>
                <a:gd name="connsiteX580" fmla="*/ 764381 w 3752850"/>
                <a:gd name="connsiteY580" fmla="*/ 777150 h 2562225"/>
                <a:gd name="connsiteX581" fmla="*/ 797719 w 3752850"/>
                <a:gd name="connsiteY581" fmla="*/ 800010 h 2562225"/>
                <a:gd name="connsiteX582" fmla="*/ 767239 w 3752850"/>
                <a:gd name="connsiteY582" fmla="*/ 804772 h 2562225"/>
                <a:gd name="connsiteX583" fmla="*/ 773906 w 3752850"/>
                <a:gd name="connsiteY583" fmla="*/ 824775 h 2562225"/>
                <a:gd name="connsiteX584" fmla="*/ 747236 w 3752850"/>
                <a:gd name="connsiteY584" fmla="*/ 848587 h 2562225"/>
                <a:gd name="connsiteX585" fmla="*/ 753904 w 3752850"/>
                <a:gd name="connsiteY585" fmla="*/ 826680 h 2562225"/>
                <a:gd name="connsiteX586" fmla="*/ 704374 w 3752850"/>
                <a:gd name="connsiteY586" fmla="*/ 779055 h 2562225"/>
                <a:gd name="connsiteX587" fmla="*/ 680561 w 3752850"/>
                <a:gd name="connsiteY587" fmla="*/ 771435 h 2562225"/>
                <a:gd name="connsiteX588" fmla="*/ 638651 w 3752850"/>
                <a:gd name="connsiteY588" fmla="*/ 737145 h 2562225"/>
                <a:gd name="connsiteX589" fmla="*/ 602456 w 3752850"/>
                <a:gd name="connsiteY589" fmla="*/ 703807 h 2562225"/>
                <a:gd name="connsiteX590" fmla="*/ 580549 w 3752850"/>
                <a:gd name="connsiteY590" fmla="*/ 715237 h 2562225"/>
                <a:gd name="connsiteX591" fmla="*/ 561499 w 3752850"/>
                <a:gd name="connsiteY591" fmla="*/ 725715 h 2562225"/>
                <a:gd name="connsiteX592" fmla="*/ 541496 w 3752850"/>
                <a:gd name="connsiteY592" fmla="*/ 736192 h 2562225"/>
                <a:gd name="connsiteX593" fmla="*/ 498634 w 3752850"/>
                <a:gd name="connsiteY593" fmla="*/ 727620 h 2562225"/>
                <a:gd name="connsiteX594" fmla="*/ 484346 w 3752850"/>
                <a:gd name="connsiteY594" fmla="*/ 738097 h 2562225"/>
                <a:gd name="connsiteX595" fmla="*/ 485299 w 3752850"/>
                <a:gd name="connsiteY595" fmla="*/ 758100 h 2562225"/>
                <a:gd name="connsiteX596" fmla="*/ 459581 w 3752850"/>
                <a:gd name="connsiteY596" fmla="*/ 769530 h 2562225"/>
                <a:gd name="connsiteX597" fmla="*/ 424339 w 3752850"/>
                <a:gd name="connsiteY597" fmla="*/ 800962 h 2562225"/>
                <a:gd name="connsiteX598" fmla="*/ 410051 w 3752850"/>
                <a:gd name="connsiteY598" fmla="*/ 819060 h 2562225"/>
                <a:gd name="connsiteX599" fmla="*/ 412909 w 3752850"/>
                <a:gd name="connsiteY599" fmla="*/ 837157 h 2562225"/>
                <a:gd name="connsiteX600" fmla="*/ 392906 w 3752850"/>
                <a:gd name="connsiteY600" fmla="*/ 860970 h 2562225"/>
                <a:gd name="connsiteX601" fmla="*/ 377666 w 3752850"/>
                <a:gd name="connsiteY601" fmla="*/ 867637 h 2562225"/>
                <a:gd name="connsiteX602" fmla="*/ 354806 w 3752850"/>
                <a:gd name="connsiteY602" fmla="*/ 882877 h 2562225"/>
                <a:gd name="connsiteX603" fmla="*/ 292894 w 3752850"/>
                <a:gd name="connsiteY603" fmla="*/ 901927 h 2562225"/>
                <a:gd name="connsiteX604" fmla="*/ 327184 w 3752850"/>
                <a:gd name="connsiteY604" fmla="*/ 917167 h 2562225"/>
                <a:gd name="connsiteX605" fmla="*/ 370046 w 3752850"/>
                <a:gd name="connsiteY605" fmla="*/ 918120 h 2562225"/>
                <a:gd name="connsiteX606" fmla="*/ 391954 w 3752850"/>
                <a:gd name="connsiteY606" fmla="*/ 905737 h 2562225"/>
                <a:gd name="connsiteX607" fmla="*/ 404336 w 3752850"/>
                <a:gd name="connsiteY607" fmla="*/ 901927 h 2562225"/>
                <a:gd name="connsiteX608" fmla="*/ 422434 w 3752850"/>
                <a:gd name="connsiteY608" fmla="*/ 889545 h 2562225"/>
                <a:gd name="connsiteX609" fmla="*/ 468154 w 3752850"/>
                <a:gd name="connsiteY609" fmla="*/ 879067 h 2562225"/>
                <a:gd name="connsiteX610" fmla="*/ 525304 w 3752850"/>
                <a:gd name="connsiteY610" fmla="*/ 879067 h 2562225"/>
                <a:gd name="connsiteX611" fmla="*/ 549116 w 3752850"/>
                <a:gd name="connsiteY611" fmla="*/ 872400 h 2562225"/>
                <a:gd name="connsiteX612" fmla="*/ 591979 w 3752850"/>
                <a:gd name="connsiteY612" fmla="*/ 877162 h 2562225"/>
                <a:gd name="connsiteX613" fmla="*/ 617696 w 3752850"/>
                <a:gd name="connsiteY613" fmla="*/ 869542 h 2562225"/>
                <a:gd name="connsiteX614" fmla="*/ 640556 w 3752850"/>
                <a:gd name="connsiteY614" fmla="*/ 883830 h 2562225"/>
                <a:gd name="connsiteX615" fmla="*/ 639604 w 3752850"/>
                <a:gd name="connsiteY615" fmla="*/ 899070 h 2562225"/>
                <a:gd name="connsiteX616" fmla="*/ 648176 w 3752850"/>
                <a:gd name="connsiteY616" fmla="*/ 918120 h 2562225"/>
                <a:gd name="connsiteX617" fmla="*/ 630079 w 3752850"/>
                <a:gd name="connsiteY617" fmla="*/ 945742 h 2562225"/>
                <a:gd name="connsiteX618" fmla="*/ 652939 w 3752850"/>
                <a:gd name="connsiteY618" fmla="*/ 961935 h 2562225"/>
                <a:gd name="connsiteX619" fmla="*/ 680561 w 3752850"/>
                <a:gd name="connsiteY619" fmla="*/ 973365 h 2562225"/>
                <a:gd name="connsiteX620" fmla="*/ 700564 w 3752850"/>
                <a:gd name="connsiteY620" fmla="*/ 972412 h 2562225"/>
                <a:gd name="connsiteX621" fmla="*/ 735806 w 3752850"/>
                <a:gd name="connsiteY621" fmla="*/ 984795 h 2562225"/>
                <a:gd name="connsiteX622" fmla="*/ 759619 w 3752850"/>
                <a:gd name="connsiteY622" fmla="*/ 1011465 h 2562225"/>
                <a:gd name="connsiteX623" fmla="*/ 783431 w 3752850"/>
                <a:gd name="connsiteY623" fmla="*/ 1014322 h 2562225"/>
                <a:gd name="connsiteX624" fmla="*/ 829151 w 3752850"/>
                <a:gd name="connsiteY624" fmla="*/ 1032420 h 2562225"/>
                <a:gd name="connsiteX625" fmla="*/ 843439 w 3752850"/>
                <a:gd name="connsiteY625" fmla="*/ 996225 h 2562225"/>
                <a:gd name="connsiteX626" fmla="*/ 924401 w 3752850"/>
                <a:gd name="connsiteY626" fmla="*/ 987652 h 2562225"/>
                <a:gd name="connsiteX627" fmla="*/ 952024 w 3752850"/>
                <a:gd name="connsiteY627" fmla="*/ 991462 h 2562225"/>
                <a:gd name="connsiteX628" fmla="*/ 968216 w 3752850"/>
                <a:gd name="connsiteY628" fmla="*/ 1001940 h 2562225"/>
                <a:gd name="connsiteX629" fmla="*/ 984409 w 3752850"/>
                <a:gd name="connsiteY629" fmla="*/ 1001940 h 2562225"/>
                <a:gd name="connsiteX630" fmla="*/ 1051084 w 3752850"/>
                <a:gd name="connsiteY630" fmla="*/ 1020037 h 2562225"/>
                <a:gd name="connsiteX631" fmla="*/ 1086326 w 3752850"/>
                <a:gd name="connsiteY631" fmla="*/ 1004797 h 2562225"/>
                <a:gd name="connsiteX632" fmla="*/ 1152049 w 3752850"/>
                <a:gd name="connsiteY632" fmla="*/ 1013370 h 2562225"/>
                <a:gd name="connsiteX633" fmla="*/ 1173956 w 3752850"/>
                <a:gd name="connsiteY633" fmla="*/ 966697 h 2562225"/>
                <a:gd name="connsiteX634" fmla="*/ 1190149 w 3752850"/>
                <a:gd name="connsiteY634" fmla="*/ 929550 h 2562225"/>
                <a:gd name="connsiteX635" fmla="*/ 2552224 w 3752850"/>
                <a:gd name="connsiteY635" fmla="*/ 498067 h 2562225"/>
                <a:gd name="connsiteX636" fmla="*/ 2539841 w 3752850"/>
                <a:gd name="connsiteY636" fmla="*/ 455205 h 2562225"/>
                <a:gd name="connsiteX637" fmla="*/ 2535079 w 3752850"/>
                <a:gd name="connsiteY637" fmla="*/ 481875 h 2562225"/>
                <a:gd name="connsiteX638" fmla="*/ 2520791 w 3752850"/>
                <a:gd name="connsiteY638" fmla="*/ 516165 h 2562225"/>
                <a:gd name="connsiteX639" fmla="*/ 2506504 w 3752850"/>
                <a:gd name="connsiteY639" fmla="*/ 534262 h 2562225"/>
                <a:gd name="connsiteX640" fmla="*/ 2524601 w 3752850"/>
                <a:gd name="connsiteY640" fmla="*/ 523785 h 2562225"/>
                <a:gd name="connsiteX641" fmla="*/ 2552224 w 3752850"/>
                <a:gd name="connsiteY641" fmla="*/ 498067 h 2562225"/>
                <a:gd name="connsiteX642" fmla="*/ 2220754 w 3752850"/>
                <a:gd name="connsiteY642" fmla="*/ 59917 h 2562225"/>
                <a:gd name="connsiteX643" fmla="*/ 2193131 w 3752850"/>
                <a:gd name="connsiteY643" fmla="*/ 70395 h 2562225"/>
                <a:gd name="connsiteX644" fmla="*/ 2181701 w 3752850"/>
                <a:gd name="connsiteY644" fmla="*/ 81825 h 2562225"/>
                <a:gd name="connsiteX645" fmla="*/ 2220754 w 3752850"/>
                <a:gd name="connsiteY645" fmla="*/ 59917 h 2562225"/>
                <a:gd name="connsiteX646" fmla="*/ 1688306 w 3752850"/>
                <a:gd name="connsiteY646" fmla="*/ 215175 h 2562225"/>
                <a:gd name="connsiteX647" fmla="*/ 1712119 w 3752850"/>
                <a:gd name="connsiteY647" fmla="*/ 169455 h 2562225"/>
                <a:gd name="connsiteX648" fmla="*/ 1685449 w 3752850"/>
                <a:gd name="connsiteY648" fmla="*/ 153262 h 2562225"/>
                <a:gd name="connsiteX649" fmla="*/ 1659731 w 3752850"/>
                <a:gd name="connsiteY649" fmla="*/ 127545 h 2562225"/>
                <a:gd name="connsiteX650" fmla="*/ 1658779 w 3752850"/>
                <a:gd name="connsiteY650" fmla="*/ 131355 h 2562225"/>
                <a:gd name="connsiteX651" fmla="*/ 1696879 w 3752850"/>
                <a:gd name="connsiteY651" fmla="*/ 188505 h 2562225"/>
                <a:gd name="connsiteX652" fmla="*/ 1688306 w 3752850"/>
                <a:gd name="connsiteY652" fmla="*/ 215175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</a:cxnLst>
              <a:rect l="l" t="t" r="r" b="b"/>
              <a:pathLst>
                <a:path w="3752850" h="2562225">
                  <a:moveTo>
                    <a:pt x="791051" y="357097"/>
                  </a:moveTo>
                  <a:cubicBezTo>
                    <a:pt x="792956" y="378052"/>
                    <a:pt x="758666" y="375195"/>
                    <a:pt x="754856" y="393292"/>
                  </a:cubicBezTo>
                  <a:cubicBezTo>
                    <a:pt x="752951" y="401865"/>
                    <a:pt x="758666" y="412342"/>
                    <a:pt x="757714" y="419962"/>
                  </a:cubicBezTo>
                  <a:cubicBezTo>
                    <a:pt x="754856" y="433297"/>
                    <a:pt x="742474" y="429487"/>
                    <a:pt x="726281" y="436155"/>
                  </a:cubicBezTo>
                  <a:cubicBezTo>
                    <a:pt x="717709" y="439965"/>
                    <a:pt x="710089" y="453300"/>
                    <a:pt x="700564" y="454252"/>
                  </a:cubicBezTo>
                  <a:cubicBezTo>
                    <a:pt x="691991" y="455205"/>
                    <a:pt x="687229" y="449490"/>
                    <a:pt x="681514" y="450442"/>
                  </a:cubicBezTo>
                  <a:cubicBezTo>
                    <a:pt x="672941" y="452347"/>
                    <a:pt x="675799" y="461872"/>
                    <a:pt x="663416" y="464730"/>
                  </a:cubicBezTo>
                  <a:cubicBezTo>
                    <a:pt x="653891" y="466635"/>
                    <a:pt x="636746" y="456157"/>
                    <a:pt x="635794" y="468540"/>
                  </a:cubicBezTo>
                  <a:cubicBezTo>
                    <a:pt x="634841" y="476160"/>
                    <a:pt x="651034" y="480922"/>
                    <a:pt x="661511" y="479970"/>
                  </a:cubicBezTo>
                  <a:cubicBezTo>
                    <a:pt x="669131" y="479017"/>
                    <a:pt x="674846" y="473302"/>
                    <a:pt x="683419" y="473302"/>
                  </a:cubicBezTo>
                  <a:cubicBezTo>
                    <a:pt x="698659" y="473302"/>
                    <a:pt x="708184" y="484732"/>
                    <a:pt x="717709" y="484732"/>
                  </a:cubicBezTo>
                  <a:cubicBezTo>
                    <a:pt x="739616" y="485685"/>
                    <a:pt x="760571" y="464730"/>
                    <a:pt x="783431" y="466635"/>
                  </a:cubicBezTo>
                  <a:cubicBezTo>
                    <a:pt x="793909" y="467587"/>
                    <a:pt x="799624" y="475207"/>
                    <a:pt x="807244" y="474255"/>
                  </a:cubicBezTo>
                  <a:cubicBezTo>
                    <a:pt x="819626" y="473302"/>
                    <a:pt x="830104" y="459015"/>
                    <a:pt x="838676" y="454252"/>
                  </a:cubicBezTo>
                  <a:cubicBezTo>
                    <a:pt x="834866" y="433297"/>
                    <a:pt x="838676" y="404722"/>
                    <a:pt x="858679" y="403770"/>
                  </a:cubicBezTo>
                  <a:cubicBezTo>
                    <a:pt x="872014" y="402817"/>
                    <a:pt x="892969" y="427582"/>
                    <a:pt x="894874" y="403770"/>
                  </a:cubicBezTo>
                  <a:cubicBezTo>
                    <a:pt x="895826" y="393292"/>
                    <a:pt x="884396" y="384720"/>
                    <a:pt x="875824" y="384720"/>
                  </a:cubicBezTo>
                  <a:cubicBezTo>
                    <a:pt x="868204" y="384720"/>
                    <a:pt x="858679" y="399007"/>
                    <a:pt x="852964" y="387577"/>
                  </a:cubicBezTo>
                  <a:cubicBezTo>
                    <a:pt x="852964" y="376147"/>
                    <a:pt x="866299" y="379005"/>
                    <a:pt x="872966" y="376147"/>
                  </a:cubicBezTo>
                  <a:cubicBezTo>
                    <a:pt x="878681" y="374242"/>
                    <a:pt x="882491" y="368527"/>
                    <a:pt x="888206" y="365670"/>
                  </a:cubicBezTo>
                  <a:cubicBezTo>
                    <a:pt x="918686" y="355192"/>
                    <a:pt x="959644" y="376147"/>
                    <a:pt x="972026" y="350430"/>
                  </a:cubicBezTo>
                  <a:cubicBezTo>
                    <a:pt x="945356" y="327570"/>
                    <a:pt x="899636" y="359002"/>
                    <a:pt x="870109" y="357097"/>
                  </a:cubicBezTo>
                  <a:cubicBezTo>
                    <a:pt x="856774" y="356145"/>
                    <a:pt x="840581" y="346620"/>
                    <a:pt x="835819" y="334237"/>
                  </a:cubicBezTo>
                  <a:cubicBezTo>
                    <a:pt x="834866" y="330427"/>
                    <a:pt x="835819" y="324712"/>
                    <a:pt x="834866" y="318045"/>
                  </a:cubicBezTo>
                  <a:cubicBezTo>
                    <a:pt x="833914" y="310425"/>
                    <a:pt x="829151" y="301852"/>
                    <a:pt x="830104" y="296137"/>
                  </a:cubicBezTo>
                  <a:cubicBezTo>
                    <a:pt x="831056" y="273277"/>
                    <a:pt x="888206" y="269467"/>
                    <a:pt x="888206" y="240892"/>
                  </a:cubicBezTo>
                  <a:cubicBezTo>
                    <a:pt x="877729" y="230415"/>
                    <a:pt x="845344" y="232320"/>
                    <a:pt x="834866" y="243750"/>
                  </a:cubicBezTo>
                  <a:cubicBezTo>
                    <a:pt x="831056" y="247560"/>
                    <a:pt x="831056" y="256132"/>
                    <a:pt x="826294" y="263752"/>
                  </a:cubicBezTo>
                  <a:cubicBezTo>
                    <a:pt x="814864" y="280897"/>
                    <a:pt x="778669" y="282802"/>
                    <a:pt x="767239" y="303757"/>
                  </a:cubicBezTo>
                  <a:cubicBezTo>
                    <a:pt x="764381" y="308520"/>
                    <a:pt x="760571" y="320902"/>
                    <a:pt x="762476" y="329475"/>
                  </a:cubicBezTo>
                  <a:cubicBezTo>
                    <a:pt x="763429" y="340905"/>
                    <a:pt x="790099" y="344715"/>
                    <a:pt x="791051" y="357097"/>
                  </a:cubicBezTo>
                  <a:close/>
                  <a:moveTo>
                    <a:pt x="490061" y="1592490"/>
                  </a:moveTo>
                  <a:cubicBezTo>
                    <a:pt x="453866" y="1586775"/>
                    <a:pt x="416719" y="1602015"/>
                    <a:pt x="391954" y="1612492"/>
                  </a:cubicBezTo>
                  <a:cubicBezTo>
                    <a:pt x="377666" y="1619160"/>
                    <a:pt x="363379" y="1628685"/>
                    <a:pt x="350044" y="1628685"/>
                  </a:cubicBezTo>
                  <a:cubicBezTo>
                    <a:pt x="337661" y="1629637"/>
                    <a:pt x="326231" y="1622017"/>
                    <a:pt x="314801" y="1621065"/>
                  </a:cubicBezTo>
                  <a:cubicBezTo>
                    <a:pt x="299561" y="1619160"/>
                    <a:pt x="280511" y="1621065"/>
                    <a:pt x="265271" y="1623922"/>
                  </a:cubicBezTo>
                  <a:cubicBezTo>
                    <a:pt x="250984" y="1626780"/>
                    <a:pt x="237649" y="1637257"/>
                    <a:pt x="225266" y="1638210"/>
                  </a:cubicBezTo>
                  <a:cubicBezTo>
                    <a:pt x="200501" y="1640115"/>
                    <a:pt x="177641" y="1616302"/>
                    <a:pt x="162401" y="1603920"/>
                  </a:cubicBezTo>
                  <a:cubicBezTo>
                    <a:pt x="152876" y="1596300"/>
                    <a:pt x="143351" y="1590585"/>
                    <a:pt x="134779" y="1583917"/>
                  </a:cubicBezTo>
                  <a:cubicBezTo>
                    <a:pt x="125254" y="1576297"/>
                    <a:pt x="112871" y="1572487"/>
                    <a:pt x="105251" y="1564867"/>
                  </a:cubicBezTo>
                  <a:cubicBezTo>
                    <a:pt x="95726" y="1555342"/>
                    <a:pt x="95726" y="1538197"/>
                    <a:pt x="90011" y="1525815"/>
                  </a:cubicBezTo>
                  <a:cubicBezTo>
                    <a:pt x="84296" y="1510575"/>
                    <a:pt x="65246" y="1500097"/>
                    <a:pt x="50959" y="1485810"/>
                  </a:cubicBezTo>
                  <a:cubicBezTo>
                    <a:pt x="40481" y="1475332"/>
                    <a:pt x="15716" y="1459140"/>
                    <a:pt x="12859" y="1445805"/>
                  </a:cubicBezTo>
                  <a:cubicBezTo>
                    <a:pt x="11906" y="1439137"/>
                    <a:pt x="15716" y="1430565"/>
                    <a:pt x="15716" y="1422945"/>
                  </a:cubicBezTo>
                  <a:cubicBezTo>
                    <a:pt x="14764" y="1411515"/>
                    <a:pt x="7144" y="1405800"/>
                    <a:pt x="7144" y="1397227"/>
                  </a:cubicBezTo>
                  <a:cubicBezTo>
                    <a:pt x="7144" y="1385797"/>
                    <a:pt x="20479" y="1377225"/>
                    <a:pt x="23336" y="1367700"/>
                  </a:cubicBezTo>
                  <a:cubicBezTo>
                    <a:pt x="25241" y="1362937"/>
                    <a:pt x="24289" y="1356270"/>
                    <a:pt x="26194" y="1349602"/>
                  </a:cubicBezTo>
                  <a:cubicBezTo>
                    <a:pt x="30004" y="1337220"/>
                    <a:pt x="38576" y="1329600"/>
                    <a:pt x="36671" y="1310550"/>
                  </a:cubicBezTo>
                  <a:cubicBezTo>
                    <a:pt x="35719" y="1302930"/>
                    <a:pt x="29051" y="1296262"/>
                    <a:pt x="29051" y="1286737"/>
                  </a:cubicBezTo>
                  <a:cubicBezTo>
                    <a:pt x="29051" y="1280070"/>
                    <a:pt x="33814" y="1276260"/>
                    <a:pt x="32861" y="1270545"/>
                  </a:cubicBezTo>
                  <a:cubicBezTo>
                    <a:pt x="31909" y="1260067"/>
                    <a:pt x="17621" y="1257210"/>
                    <a:pt x="16669" y="1244827"/>
                  </a:cubicBezTo>
                  <a:cubicBezTo>
                    <a:pt x="14764" y="1232445"/>
                    <a:pt x="29051" y="1221015"/>
                    <a:pt x="36671" y="1206727"/>
                  </a:cubicBezTo>
                  <a:cubicBezTo>
                    <a:pt x="40481" y="1200060"/>
                    <a:pt x="42386" y="1190535"/>
                    <a:pt x="45244" y="1184820"/>
                  </a:cubicBezTo>
                  <a:cubicBezTo>
                    <a:pt x="51911" y="1174342"/>
                    <a:pt x="64294" y="1168627"/>
                    <a:pt x="69056" y="1158150"/>
                  </a:cubicBezTo>
                  <a:cubicBezTo>
                    <a:pt x="72866" y="1150530"/>
                    <a:pt x="73819" y="1139100"/>
                    <a:pt x="77629" y="1132432"/>
                  </a:cubicBezTo>
                  <a:cubicBezTo>
                    <a:pt x="82391" y="1124812"/>
                    <a:pt x="91916" y="1121002"/>
                    <a:pt x="100489" y="1110525"/>
                  </a:cubicBezTo>
                  <a:cubicBezTo>
                    <a:pt x="108109" y="1102905"/>
                    <a:pt x="110966" y="1092427"/>
                    <a:pt x="115729" y="1088617"/>
                  </a:cubicBezTo>
                  <a:cubicBezTo>
                    <a:pt x="122396" y="1083855"/>
                    <a:pt x="131921" y="1082902"/>
                    <a:pt x="138589" y="1080045"/>
                  </a:cubicBezTo>
                  <a:cubicBezTo>
                    <a:pt x="162401" y="1069567"/>
                    <a:pt x="179546" y="1055280"/>
                    <a:pt x="190024" y="1033372"/>
                  </a:cubicBezTo>
                  <a:cubicBezTo>
                    <a:pt x="186214" y="1013370"/>
                    <a:pt x="191929" y="1004797"/>
                    <a:pt x="200501" y="990510"/>
                  </a:cubicBezTo>
                  <a:cubicBezTo>
                    <a:pt x="208121" y="977175"/>
                    <a:pt x="213836" y="964792"/>
                    <a:pt x="227171" y="957172"/>
                  </a:cubicBezTo>
                  <a:cubicBezTo>
                    <a:pt x="243364" y="948600"/>
                    <a:pt x="257651" y="947647"/>
                    <a:pt x="269081" y="930502"/>
                  </a:cubicBezTo>
                  <a:cubicBezTo>
                    <a:pt x="274796" y="921930"/>
                    <a:pt x="283369" y="907642"/>
                    <a:pt x="283369" y="899070"/>
                  </a:cubicBezTo>
                  <a:cubicBezTo>
                    <a:pt x="283369" y="886687"/>
                    <a:pt x="270986" y="870495"/>
                    <a:pt x="259556" y="868590"/>
                  </a:cubicBezTo>
                  <a:cubicBezTo>
                    <a:pt x="248126" y="866685"/>
                    <a:pt x="230981" y="877162"/>
                    <a:pt x="224314" y="864780"/>
                  </a:cubicBezTo>
                  <a:cubicBezTo>
                    <a:pt x="222409" y="860970"/>
                    <a:pt x="225266" y="851445"/>
                    <a:pt x="224314" y="846682"/>
                  </a:cubicBezTo>
                  <a:cubicBezTo>
                    <a:pt x="222409" y="838110"/>
                    <a:pt x="215741" y="832395"/>
                    <a:pt x="215741" y="826680"/>
                  </a:cubicBezTo>
                  <a:cubicBezTo>
                    <a:pt x="214789" y="815250"/>
                    <a:pt x="227171" y="802867"/>
                    <a:pt x="230981" y="788580"/>
                  </a:cubicBezTo>
                  <a:cubicBezTo>
                    <a:pt x="235744" y="769530"/>
                    <a:pt x="230981" y="755242"/>
                    <a:pt x="230029" y="734287"/>
                  </a:cubicBezTo>
                  <a:cubicBezTo>
                    <a:pt x="248126" y="706665"/>
                    <a:pt x="287179" y="720000"/>
                    <a:pt x="326231" y="722857"/>
                  </a:cubicBezTo>
                  <a:cubicBezTo>
                    <a:pt x="331946" y="722857"/>
                    <a:pt x="338614" y="721905"/>
                    <a:pt x="345281" y="721905"/>
                  </a:cubicBezTo>
                  <a:cubicBezTo>
                    <a:pt x="368141" y="722857"/>
                    <a:pt x="387191" y="729525"/>
                    <a:pt x="394811" y="709522"/>
                  </a:cubicBezTo>
                  <a:cubicBezTo>
                    <a:pt x="397669" y="701902"/>
                    <a:pt x="400526" y="673327"/>
                    <a:pt x="398621" y="666660"/>
                  </a:cubicBezTo>
                  <a:cubicBezTo>
                    <a:pt x="396716" y="658087"/>
                    <a:pt x="379571" y="636180"/>
                    <a:pt x="371951" y="631417"/>
                  </a:cubicBezTo>
                  <a:cubicBezTo>
                    <a:pt x="359569" y="623797"/>
                    <a:pt x="341471" y="626655"/>
                    <a:pt x="333851" y="612367"/>
                  </a:cubicBezTo>
                  <a:cubicBezTo>
                    <a:pt x="339566" y="587602"/>
                    <a:pt x="367189" y="608557"/>
                    <a:pt x="384334" y="601890"/>
                  </a:cubicBezTo>
                  <a:cubicBezTo>
                    <a:pt x="392906" y="599032"/>
                    <a:pt x="391954" y="583792"/>
                    <a:pt x="399574" y="581887"/>
                  </a:cubicBezTo>
                  <a:cubicBezTo>
                    <a:pt x="404336" y="579982"/>
                    <a:pt x="411004" y="586650"/>
                    <a:pt x="418624" y="586650"/>
                  </a:cubicBezTo>
                  <a:cubicBezTo>
                    <a:pt x="424339" y="586650"/>
                    <a:pt x="447199" y="575220"/>
                    <a:pt x="452914" y="571410"/>
                  </a:cubicBezTo>
                  <a:cubicBezTo>
                    <a:pt x="460534" y="565695"/>
                    <a:pt x="463391" y="554265"/>
                    <a:pt x="471011" y="549502"/>
                  </a:cubicBezTo>
                  <a:cubicBezTo>
                    <a:pt x="475774" y="546645"/>
                    <a:pt x="482441" y="546645"/>
                    <a:pt x="487204" y="544740"/>
                  </a:cubicBezTo>
                  <a:cubicBezTo>
                    <a:pt x="497681" y="539977"/>
                    <a:pt x="511969" y="530452"/>
                    <a:pt x="518636" y="521880"/>
                  </a:cubicBezTo>
                  <a:cubicBezTo>
                    <a:pt x="529114" y="509497"/>
                    <a:pt x="533876" y="494257"/>
                    <a:pt x="546259" y="491400"/>
                  </a:cubicBezTo>
                  <a:cubicBezTo>
                    <a:pt x="563404" y="488542"/>
                    <a:pt x="601504" y="495210"/>
                    <a:pt x="604361" y="476160"/>
                  </a:cubicBezTo>
                  <a:cubicBezTo>
                    <a:pt x="607219" y="458062"/>
                    <a:pt x="589121" y="444727"/>
                    <a:pt x="595789" y="425677"/>
                  </a:cubicBezTo>
                  <a:cubicBezTo>
                    <a:pt x="601504" y="410437"/>
                    <a:pt x="614839" y="413295"/>
                    <a:pt x="633889" y="403770"/>
                  </a:cubicBezTo>
                  <a:cubicBezTo>
                    <a:pt x="643414" y="410437"/>
                    <a:pt x="640556" y="429487"/>
                    <a:pt x="641509" y="439965"/>
                  </a:cubicBezTo>
                  <a:cubicBezTo>
                    <a:pt x="652939" y="439965"/>
                    <a:pt x="676751" y="436155"/>
                    <a:pt x="679609" y="425677"/>
                  </a:cubicBezTo>
                  <a:cubicBezTo>
                    <a:pt x="682466" y="412342"/>
                    <a:pt x="662464" y="399007"/>
                    <a:pt x="657701" y="391387"/>
                  </a:cubicBezTo>
                  <a:cubicBezTo>
                    <a:pt x="652939" y="382815"/>
                    <a:pt x="651986" y="367575"/>
                    <a:pt x="642461" y="365670"/>
                  </a:cubicBezTo>
                  <a:cubicBezTo>
                    <a:pt x="623411" y="361860"/>
                    <a:pt x="604361" y="392340"/>
                    <a:pt x="580549" y="392340"/>
                  </a:cubicBezTo>
                  <a:cubicBezTo>
                    <a:pt x="564356" y="392340"/>
                    <a:pt x="548164" y="379957"/>
                    <a:pt x="544354" y="368527"/>
                  </a:cubicBezTo>
                  <a:cubicBezTo>
                    <a:pt x="542449" y="361860"/>
                    <a:pt x="544354" y="355192"/>
                    <a:pt x="543401" y="348525"/>
                  </a:cubicBezTo>
                  <a:cubicBezTo>
                    <a:pt x="541496" y="338047"/>
                    <a:pt x="535781" y="327570"/>
                    <a:pt x="538639" y="313282"/>
                  </a:cubicBezTo>
                  <a:cubicBezTo>
                    <a:pt x="548164" y="297090"/>
                    <a:pt x="571024" y="294232"/>
                    <a:pt x="586264" y="285660"/>
                  </a:cubicBezTo>
                  <a:cubicBezTo>
                    <a:pt x="591979" y="282802"/>
                    <a:pt x="596741" y="275182"/>
                    <a:pt x="604361" y="273277"/>
                  </a:cubicBezTo>
                  <a:cubicBezTo>
                    <a:pt x="615791" y="269467"/>
                    <a:pt x="631984" y="273277"/>
                    <a:pt x="643414" y="266610"/>
                  </a:cubicBezTo>
                  <a:cubicBezTo>
                    <a:pt x="650081" y="262800"/>
                    <a:pt x="648176" y="256132"/>
                    <a:pt x="653891" y="247560"/>
                  </a:cubicBezTo>
                  <a:cubicBezTo>
                    <a:pt x="656749" y="242797"/>
                    <a:pt x="664369" y="239940"/>
                    <a:pt x="669131" y="233272"/>
                  </a:cubicBezTo>
                  <a:cubicBezTo>
                    <a:pt x="671989" y="229462"/>
                    <a:pt x="671989" y="222795"/>
                    <a:pt x="675799" y="218985"/>
                  </a:cubicBezTo>
                  <a:cubicBezTo>
                    <a:pt x="687229" y="205650"/>
                    <a:pt x="707231" y="199935"/>
                    <a:pt x="714851" y="186600"/>
                  </a:cubicBezTo>
                  <a:cubicBezTo>
                    <a:pt x="718661" y="179932"/>
                    <a:pt x="708184" y="178027"/>
                    <a:pt x="711041" y="168502"/>
                  </a:cubicBezTo>
                  <a:cubicBezTo>
                    <a:pt x="714851" y="159930"/>
                    <a:pt x="731044" y="166597"/>
                    <a:pt x="739616" y="164692"/>
                  </a:cubicBezTo>
                  <a:cubicBezTo>
                    <a:pt x="751999" y="162787"/>
                    <a:pt x="763429" y="147547"/>
                    <a:pt x="777716" y="144690"/>
                  </a:cubicBezTo>
                  <a:cubicBezTo>
                    <a:pt x="792004" y="141832"/>
                    <a:pt x="807244" y="143737"/>
                    <a:pt x="820579" y="138022"/>
                  </a:cubicBezTo>
                  <a:cubicBezTo>
                    <a:pt x="828199" y="135165"/>
                    <a:pt x="835819" y="127545"/>
                    <a:pt x="843439" y="126592"/>
                  </a:cubicBezTo>
                  <a:cubicBezTo>
                    <a:pt x="846296" y="126592"/>
                    <a:pt x="853916" y="128497"/>
                    <a:pt x="857726" y="127545"/>
                  </a:cubicBezTo>
                  <a:cubicBezTo>
                    <a:pt x="862489" y="127545"/>
                    <a:pt x="868204" y="124687"/>
                    <a:pt x="873919" y="123735"/>
                  </a:cubicBezTo>
                  <a:cubicBezTo>
                    <a:pt x="883444" y="122782"/>
                    <a:pt x="894874" y="125640"/>
                    <a:pt x="907256" y="126592"/>
                  </a:cubicBezTo>
                  <a:cubicBezTo>
                    <a:pt x="927259" y="126592"/>
                    <a:pt x="946309" y="120877"/>
                    <a:pt x="962501" y="127545"/>
                  </a:cubicBezTo>
                  <a:cubicBezTo>
                    <a:pt x="971074" y="131355"/>
                    <a:pt x="970121" y="140880"/>
                    <a:pt x="981551" y="145642"/>
                  </a:cubicBezTo>
                  <a:cubicBezTo>
                    <a:pt x="987266" y="147547"/>
                    <a:pt x="994886" y="144690"/>
                    <a:pt x="1003459" y="145642"/>
                  </a:cubicBezTo>
                  <a:cubicBezTo>
                    <a:pt x="1015841" y="146595"/>
                    <a:pt x="1029176" y="155167"/>
                    <a:pt x="1045369" y="157072"/>
                  </a:cubicBezTo>
                  <a:cubicBezTo>
                    <a:pt x="1051084" y="158025"/>
                    <a:pt x="1056799" y="156120"/>
                    <a:pt x="1063466" y="157072"/>
                  </a:cubicBezTo>
                  <a:cubicBezTo>
                    <a:pt x="1081564" y="158977"/>
                    <a:pt x="1101566" y="168502"/>
                    <a:pt x="1118711" y="175170"/>
                  </a:cubicBezTo>
                  <a:cubicBezTo>
                    <a:pt x="1133951" y="179932"/>
                    <a:pt x="1164431" y="186600"/>
                    <a:pt x="1165384" y="200887"/>
                  </a:cubicBezTo>
                  <a:cubicBezTo>
                    <a:pt x="1166336" y="217080"/>
                    <a:pt x="1137761" y="222795"/>
                    <a:pt x="1126331" y="222795"/>
                  </a:cubicBezTo>
                  <a:cubicBezTo>
                    <a:pt x="1106329" y="222795"/>
                    <a:pt x="1079659" y="211365"/>
                    <a:pt x="1059656" y="218032"/>
                  </a:cubicBezTo>
                  <a:cubicBezTo>
                    <a:pt x="1059656" y="246607"/>
                    <a:pt x="1091089" y="268515"/>
                    <a:pt x="1118711" y="264705"/>
                  </a:cubicBezTo>
                  <a:cubicBezTo>
                    <a:pt x="1121569" y="251370"/>
                    <a:pt x="1102519" y="258990"/>
                    <a:pt x="1104424" y="245655"/>
                  </a:cubicBezTo>
                  <a:cubicBezTo>
                    <a:pt x="1116806" y="236130"/>
                    <a:pt x="1132046" y="252322"/>
                    <a:pt x="1150144" y="249465"/>
                  </a:cubicBezTo>
                  <a:cubicBezTo>
                    <a:pt x="1156811" y="247560"/>
                    <a:pt x="1155859" y="237082"/>
                    <a:pt x="1157764" y="230415"/>
                  </a:cubicBezTo>
                  <a:cubicBezTo>
                    <a:pt x="1173004" y="220890"/>
                    <a:pt x="1192054" y="207555"/>
                    <a:pt x="1214914" y="218032"/>
                  </a:cubicBezTo>
                  <a:cubicBezTo>
                    <a:pt x="1215866" y="216127"/>
                    <a:pt x="1217771" y="214222"/>
                    <a:pt x="1219676" y="213270"/>
                  </a:cubicBezTo>
                  <a:cubicBezTo>
                    <a:pt x="1221581" y="198982"/>
                    <a:pt x="1204436" y="192315"/>
                    <a:pt x="1213009" y="178980"/>
                  </a:cubicBezTo>
                  <a:cubicBezTo>
                    <a:pt x="1217771" y="170407"/>
                    <a:pt x="1240631" y="173265"/>
                    <a:pt x="1244441" y="179932"/>
                  </a:cubicBezTo>
                  <a:cubicBezTo>
                    <a:pt x="1246346" y="188505"/>
                    <a:pt x="1238726" y="187552"/>
                    <a:pt x="1239679" y="195172"/>
                  </a:cubicBezTo>
                  <a:cubicBezTo>
                    <a:pt x="1244441" y="205650"/>
                    <a:pt x="1254919" y="206602"/>
                    <a:pt x="1259681" y="206602"/>
                  </a:cubicBezTo>
                  <a:cubicBezTo>
                    <a:pt x="1272064" y="205650"/>
                    <a:pt x="1274921" y="195172"/>
                    <a:pt x="1286351" y="188505"/>
                  </a:cubicBezTo>
                  <a:cubicBezTo>
                    <a:pt x="1291114" y="185647"/>
                    <a:pt x="1297781" y="185647"/>
                    <a:pt x="1304449" y="183742"/>
                  </a:cubicBezTo>
                  <a:cubicBezTo>
                    <a:pt x="1312069" y="180885"/>
                    <a:pt x="1317784" y="175170"/>
                    <a:pt x="1323499" y="173265"/>
                  </a:cubicBezTo>
                  <a:cubicBezTo>
                    <a:pt x="1327309" y="172312"/>
                    <a:pt x="1333976" y="173265"/>
                    <a:pt x="1339691" y="172312"/>
                  </a:cubicBezTo>
                  <a:cubicBezTo>
                    <a:pt x="1347311" y="170407"/>
                    <a:pt x="1354931" y="164692"/>
                    <a:pt x="1361599" y="164692"/>
                  </a:cubicBezTo>
                  <a:cubicBezTo>
                    <a:pt x="1369219" y="164692"/>
                    <a:pt x="1374934" y="173265"/>
                    <a:pt x="1384459" y="175170"/>
                  </a:cubicBezTo>
                  <a:cubicBezTo>
                    <a:pt x="1390174" y="176122"/>
                    <a:pt x="1395889" y="172312"/>
                    <a:pt x="1403509" y="171360"/>
                  </a:cubicBezTo>
                  <a:cubicBezTo>
                    <a:pt x="1410176" y="170407"/>
                    <a:pt x="1415891" y="172312"/>
                    <a:pt x="1421606" y="171360"/>
                  </a:cubicBezTo>
                  <a:cubicBezTo>
                    <a:pt x="1433989" y="169455"/>
                    <a:pt x="1441609" y="162787"/>
                    <a:pt x="1452086" y="163740"/>
                  </a:cubicBezTo>
                  <a:cubicBezTo>
                    <a:pt x="1458754" y="163740"/>
                    <a:pt x="1471136" y="173265"/>
                    <a:pt x="1475899" y="168502"/>
                  </a:cubicBezTo>
                  <a:cubicBezTo>
                    <a:pt x="1484471" y="159930"/>
                    <a:pt x="1465421" y="154215"/>
                    <a:pt x="1471136" y="146595"/>
                  </a:cubicBezTo>
                  <a:cubicBezTo>
                    <a:pt x="1490186" y="148500"/>
                    <a:pt x="1511141" y="147547"/>
                    <a:pt x="1530191" y="150405"/>
                  </a:cubicBezTo>
                  <a:cubicBezTo>
                    <a:pt x="1558766" y="154215"/>
                    <a:pt x="1586389" y="168502"/>
                    <a:pt x="1612106" y="169455"/>
                  </a:cubicBezTo>
                  <a:cubicBezTo>
                    <a:pt x="1609249" y="152310"/>
                    <a:pt x="1589246" y="157072"/>
                    <a:pt x="1580674" y="149452"/>
                  </a:cubicBezTo>
                  <a:cubicBezTo>
                    <a:pt x="1577816" y="147547"/>
                    <a:pt x="1566386" y="128497"/>
                    <a:pt x="1566386" y="122782"/>
                  </a:cubicBezTo>
                  <a:cubicBezTo>
                    <a:pt x="1566386" y="119925"/>
                    <a:pt x="1580674" y="95160"/>
                    <a:pt x="1584484" y="92302"/>
                  </a:cubicBezTo>
                  <a:cubicBezTo>
                    <a:pt x="1595914" y="81825"/>
                    <a:pt x="1632109" y="81825"/>
                    <a:pt x="1642586" y="96112"/>
                  </a:cubicBezTo>
                  <a:cubicBezTo>
                    <a:pt x="1650206" y="105637"/>
                    <a:pt x="1647349" y="120877"/>
                    <a:pt x="1657826" y="119925"/>
                  </a:cubicBezTo>
                  <a:cubicBezTo>
                    <a:pt x="1666399" y="119925"/>
                    <a:pt x="1671161" y="98017"/>
                    <a:pt x="1681639" y="97065"/>
                  </a:cubicBezTo>
                  <a:cubicBezTo>
                    <a:pt x="1690211" y="97065"/>
                    <a:pt x="1694974" y="111352"/>
                    <a:pt x="1703546" y="111352"/>
                  </a:cubicBezTo>
                  <a:cubicBezTo>
                    <a:pt x="1714024" y="111352"/>
                    <a:pt x="1721644" y="91350"/>
                    <a:pt x="1734979" y="91350"/>
                  </a:cubicBezTo>
                  <a:cubicBezTo>
                    <a:pt x="1742599" y="91350"/>
                    <a:pt x="1744504" y="95160"/>
                    <a:pt x="1756886" y="96112"/>
                  </a:cubicBezTo>
                  <a:cubicBezTo>
                    <a:pt x="1764506" y="91350"/>
                    <a:pt x="1754029" y="84682"/>
                    <a:pt x="1757839" y="77062"/>
                  </a:cubicBezTo>
                  <a:cubicBezTo>
                    <a:pt x="1772126" y="66585"/>
                    <a:pt x="1804511" y="74205"/>
                    <a:pt x="1822609" y="68490"/>
                  </a:cubicBezTo>
                  <a:cubicBezTo>
                    <a:pt x="1827371" y="62775"/>
                    <a:pt x="1815941" y="58012"/>
                    <a:pt x="1821656" y="52297"/>
                  </a:cubicBezTo>
                  <a:cubicBezTo>
                    <a:pt x="1836896" y="41820"/>
                    <a:pt x="1863566" y="40867"/>
                    <a:pt x="1890236" y="36105"/>
                  </a:cubicBezTo>
                  <a:cubicBezTo>
                    <a:pt x="1906429" y="33247"/>
                    <a:pt x="1921669" y="21817"/>
                    <a:pt x="1934051" y="20865"/>
                  </a:cubicBezTo>
                  <a:cubicBezTo>
                    <a:pt x="1947386" y="19912"/>
                    <a:pt x="1959769" y="28485"/>
                    <a:pt x="1972151" y="28485"/>
                  </a:cubicBezTo>
                  <a:cubicBezTo>
                    <a:pt x="1979771" y="28485"/>
                    <a:pt x="1988344" y="26580"/>
                    <a:pt x="1995011" y="23722"/>
                  </a:cubicBezTo>
                  <a:cubicBezTo>
                    <a:pt x="2001679" y="20865"/>
                    <a:pt x="2007394" y="14197"/>
                    <a:pt x="2014061" y="12292"/>
                  </a:cubicBezTo>
                  <a:cubicBezTo>
                    <a:pt x="2025491" y="9435"/>
                    <a:pt x="2038826" y="13245"/>
                    <a:pt x="2052161" y="12292"/>
                  </a:cubicBezTo>
                  <a:cubicBezTo>
                    <a:pt x="2065496" y="11340"/>
                    <a:pt x="2077879" y="5625"/>
                    <a:pt x="2087404" y="7530"/>
                  </a:cubicBezTo>
                  <a:cubicBezTo>
                    <a:pt x="2096929" y="9435"/>
                    <a:pt x="2103596" y="18960"/>
                    <a:pt x="2113121" y="19912"/>
                  </a:cubicBezTo>
                  <a:cubicBezTo>
                    <a:pt x="2139791" y="23722"/>
                    <a:pt x="2167414" y="16102"/>
                    <a:pt x="2191226" y="22770"/>
                  </a:cubicBezTo>
                  <a:cubicBezTo>
                    <a:pt x="2195989" y="23722"/>
                    <a:pt x="2199799" y="28485"/>
                    <a:pt x="2205514" y="30390"/>
                  </a:cubicBezTo>
                  <a:cubicBezTo>
                    <a:pt x="2221706" y="36105"/>
                    <a:pt x="2233136" y="34200"/>
                    <a:pt x="2235994" y="54202"/>
                  </a:cubicBezTo>
                  <a:cubicBezTo>
                    <a:pt x="2248376" y="58965"/>
                    <a:pt x="2255996" y="70395"/>
                    <a:pt x="2271236" y="74205"/>
                  </a:cubicBezTo>
                  <a:cubicBezTo>
                    <a:pt x="2281714" y="77062"/>
                    <a:pt x="2291239" y="73252"/>
                    <a:pt x="2302669" y="73252"/>
                  </a:cubicBezTo>
                  <a:cubicBezTo>
                    <a:pt x="2317909" y="73252"/>
                    <a:pt x="2336959" y="74205"/>
                    <a:pt x="2349341" y="76110"/>
                  </a:cubicBezTo>
                  <a:cubicBezTo>
                    <a:pt x="2356961" y="77062"/>
                    <a:pt x="2362676" y="82777"/>
                    <a:pt x="2369344" y="83730"/>
                  </a:cubicBezTo>
                  <a:cubicBezTo>
                    <a:pt x="2374106" y="84682"/>
                    <a:pt x="2380774" y="82777"/>
                    <a:pt x="2387441" y="83730"/>
                  </a:cubicBezTo>
                  <a:cubicBezTo>
                    <a:pt x="2395061" y="84682"/>
                    <a:pt x="2402681" y="87540"/>
                    <a:pt x="2409349" y="87540"/>
                  </a:cubicBezTo>
                  <a:cubicBezTo>
                    <a:pt x="2422684" y="87540"/>
                    <a:pt x="2432209" y="75157"/>
                    <a:pt x="2443639" y="73252"/>
                  </a:cubicBezTo>
                  <a:cubicBezTo>
                    <a:pt x="2449354" y="72300"/>
                    <a:pt x="2456974" y="75157"/>
                    <a:pt x="2462689" y="76110"/>
                  </a:cubicBezTo>
                  <a:cubicBezTo>
                    <a:pt x="2483644" y="78015"/>
                    <a:pt x="2508409" y="73252"/>
                    <a:pt x="2525554" y="77062"/>
                  </a:cubicBezTo>
                  <a:cubicBezTo>
                    <a:pt x="2535079" y="78967"/>
                    <a:pt x="2550319" y="89445"/>
                    <a:pt x="2560797" y="97065"/>
                  </a:cubicBezTo>
                  <a:cubicBezTo>
                    <a:pt x="2568416" y="102780"/>
                    <a:pt x="2573179" y="111352"/>
                    <a:pt x="2579847" y="116115"/>
                  </a:cubicBezTo>
                  <a:cubicBezTo>
                    <a:pt x="2586514" y="119925"/>
                    <a:pt x="2603659" y="127545"/>
                    <a:pt x="2610326" y="126592"/>
                  </a:cubicBezTo>
                  <a:cubicBezTo>
                    <a:pt x="2617947" y="125640"/>
                    <a:pt x="2618899" y="116115"/>
                    <a:pt x="2626519" y="112305"/>
                  </a:cubicBezTo>
                  <a:cubicBezTo>
                    <a:pt x="2651284" y="106590"/>
                    <a:pt x="2696051" y="119925"/>
                    <a:pt x="2716054" y="111352"/>
                  </a:cubicBezTo>
                  <a:cubicBezTo>
                    <a:pt x="2723674" y="107542"/>
                    <a:pt x="2722722" y="99922"/>
                    <a:pt x="2728436" y="95160"/>
                  </a:cubicBezTo>
                  <a:cubicBezTo>
                    <a:pt x="2766536" y="93255"/>
                    <a:pt x="2803684" y="97065"/>
                    <a:pt x="2839879" y="98017"/>
                  </a:cubicBezTo>
                  <a:cubicBezTo>
                    <a:pt x="2852261" y="98017"/>
                    <a:pt x="2865597" y="95160"/>
                    <a:pt x="2877026" y="97065"/>
                  </a:cubicBezTo>
                  <a:cubicBezTo>
                    <a:pt x="2889409" y="98970"/>
                    <a:pt x="2898934" y="111352"/>
                    <a:pt x="2911316" y="116115"/>
                  </a:cubicBezTo>
                  <a:cubicBezTo>
                    <a:pt x="2919889" y="118972"/>
                    <a:pt x="2934176" y="117067"/>
                    <a:pt x="2946559" y="119925"/>
                  </a:cubicBezTo>
                  <a:cubicBezTo>
                    <a:pt x="2955131" y="121830"/>
                    <a:pt x="2961799" y="126592"/>
                    <a:pt x="2968466" y="127545"/>
                  </a:cubicBezTo>
                  <a:cubicBezTo>
                    <a:pt x="2981801" y="129450"/>
                    <a:pt x="2995136" y="125640"/>
                    <a:pt x="3007519" y="124687"/>
                  </a:cubicBezTo>
                  <a:cubicBezTo>
                    <a:pt x="3036094" y="122782"/>
                    <a:pt x="3074194" y="120877"/>
                    <a:pt x="3102769" y="132307"/>
                  </a:cubicBezTo>
                  <a:cubicBezTo>
                    <a:pt x="3118009" y="138022"/>
                    <a:pt x="3124676" y="150405"/>
                    <a:pt x="3140869" y="152310"/>
                  </a:cubicBezTo>
                  <a:cubicBezTo>
                    <a:pt x="3164681" y="155167"/>
                    <a:pt x="3199924" y="150405"/>
                    <a:pt x="3224689" y="152310"/>
                  </a:cubicBezTo>
                  <a:cubicBezTo>
                    <a:pt x="3230404" y="153262"/>
                    <a:pt x="3236119" y="155167"/>
                    <a:pt x="3239929" y="155167"/>
                  </a:cubicBezTo>
                  <a:cubicBezTo>
                    <a:pt x="3247549" y="154215"/>
                    <a:pt x="3253264" y="147547"/>
                    <a:pt x="3262789" y="147547"/>
                  </a:cubicBezTo>
                  <a:cubicBezTo>
                    <a:pt x="3275172" y="147547"/>
                    <a:pt x="3295174" y="166597"/>
                    <a:pt x="3313272" y="163740"/>
                  </a:cubicBezTo>
                  <a:cubicBezTo>
                    <a:pt x="3320891" y="158025"/>
                    <a:pt x="3306604" y="151357"/>
                    <a:pt x="3314224" y="145642"/>
                  </a:cubicBezTo>
                  <a:cubicBezTo>
                    <a:pt x="3320891" y="139927"/>
                    <a:pt x="3331369" y="145642"/>
                    <a:pt x="3341847" y="145642"/>
                  </a:cubicBezTo>
                  <a:cubicBezTo>
                    <a:pt x="3347561" y="145642"/>
                    <a:pt x="3355181" y="142785"/>
                    <a:pt x="3360897" y="142785"/>
                  </a:cubicBezTo>
                  <a:cubicBezTo>
                    <a:pt x="3375184" y="143737"/>
                    <a:pt x="3387566" y="156120"/>
                    <a:pt x="3404711" y="160882"/>
                  </a:cubicBezTo>
                  <a:cubicBezTo>
                    <a:pt x="3418047" y="163740"/>
                    <a:pt x="3437097" y="165645"/>
                    <a:pt x="3454241" y="163740"/>
                  </a:cubicBezTo>
                  <a:cubicBezTo>
                    <a:pt x="3466624" y="162787"/>
                    <a:pt x="3477101" y="158025"/>
                    <a:pt x="3488531" y="159930"/>
                  </a:cubicBezTo>
                  <a:cubicBezTo>
                    <a:pt x="3494247" y="160882"/>
                    <a:pt x="3499009" y="164692"/>
                    <a:pt x="3504724" y="166597"/>
                  </a:cubicBezTo>
                  <a:cubicBezTo>
                    <a:pt x="3510439" y="167550"/>
                    <a:pt x="3515201" y="166597"/>
                    <a:pt x="3519964" y="167550"/>
                  </a:cubicBezTo>
                  <a:cubicBezTo>
                    <a:pt x="3523774" y="168502"/>
                    <a:pt x="3528536" y="172312"/>
                    <a:pt x="3532347" y="174217"/>
                  </a:cubicBezTo>
                  <a:cubicBezTo>
                    <a:pt x="3556159" y="180885"/>
                    <a:pt x="3586639" y="184695"/>
                    <a:pt x="3612356" y="192315"/>
                  </a:cubicBezTo>
                  <a:cubicBezTo>
                    <a:pt x="3626644" y="197077"/>
                    <a:pt x="3641884" y="205650"/>
                    <a:pt x="3654266" y="206602"/>
                  </a:cubicBezTo>
                  <a:cubicBezTo>
                    <a:pt x="3659981" y="206602"/>
                    <a:pt x="3665697" y="203745"/>
                    <a:pt x="3673316" y="203745"/>
                  </a:cubicBezTo>
                  <a:cubicBezTo>
                    <a:pt x="3711416" y="203745"/>
                    <a:pt x="3756184" y="219937"/>
                    <a:pt x="3753326" y="255180"/>
                  </a:cubicBezTo>
                  <a:cubicBezTo>
                    <a:pt x="3708559" y="264705"/>
                    <a:pt x="3671411" y="224700"/>
                    <a:pt x="3624739" y="236130"/>
                  </a:cubicBezTo>
                  <a:cubicBezTo>
                    <a:pt x="3617119" y="238035"/>
                    <a:pt x="3608547" y="246607"/>
                    <a:pt x="3609499" y="254227"/>
                  </a:cubicBezTo>
                  <a:cubicBezTo>
                    <a:pt x="3611404" y="276135"/>
                    <a:pt x="3666649" y="274230"/>
                    <a:pt x="3671411" y="296137"/>
                  </a:cubicBezTo>
                  <a:cubicBezTo>
                    <a:pt x="3661886" y="302805"/>
                    <a:pt x="3652361" y="296137"/>
                    <a:pt x="3644741" y="297090"/>
                  </a:cubicBezTo>
                  <a:cubicBezTo>
                    <a:pt x="3633311" y="298042"/>
                    <a:pt x="3614261" y="310425"/>
                    <a:pt x="3606641" y="317092"/>
                  </a:cubicBezTo>
                  <a:cubicBezTo>
                    <a:pt x="3598069" y="324712"/>
                    <a:pt x="3590449" y="345667"/>
                    <a:pt x="3580924" y="347572"/>
                  </a:cubicBezTo>
                  <a:cubicBezTo>
                    <a:pt x="3569494" y="349477"/>
                    <a:pt x="3552349" y="336142"/>
                    <a:pt x="3535204" y="339952"/>
                  </a:cubicBezTo>
                  <a:cubicBezTo>
                    <a:pt x="3528536" y="340905"/>
                    <a:pt x="3522822" y="349477"/>
                    <a:pt x="3517106" y="350430"/>
                  </a:cubicBezTo>
                  <a:cubicBezTo>
                    <a:pt x="3502819" y="353287"/>
                    <a:pt x="3485674" y="342810"/>
                    <a:pt x="3477101" y="359002"/>
                  </a:cubicBezTo>
                  <a:cubicBezTo>
                    <a:pt x="3481864" y="370432"/>
                    <a:pt x="3479006" y="386625"/>
                    <a:pt x="3488531" y="393292"/>
                  </a:cubicBezTo>
                  <a:cubicBezTo>
                    <a:pt x="3494247" y="397102"/>
                    <a:pt x="3502819" y="394245"/>
                    <a:pt x="3510439" y="397102"/>
                  </a:cubicBezTo>
                  <a:cubicBezTo>
                    <a:pt x="3519011" y="399960"/>
                    <a:pt x="3523774" y="411390"/>
                    <a:pt x="3532347" y="417105"/>
                  </a:cubicBezTo>
                  <a:cubicBezTo>
                    <a:pt x="3539014" y="421867"/>
                    <a:pt x="3545681" y="421867"/>
                    <a:pt x="3548539" y="428535"/>
                  </a:cubicBezTo>
                  <a:cubicBezTo>
                    <a:pt x="3549491" y="438060"/>
                    <a:pt x="3544729" y="439012"/>
                    <a:pt x="3545681" y="444727"/>
                  </a:cubicBezTo>
                  <a:cubicBezTo>
                    <a:pt x="3547586" y="455205"/>
                    <a:pt x="3563779" y="458062"/>
                    <a:pt x="3564731" y="464730"/>
                  </a:cubicBezTo>
                  <a:cubicBezTo>
                    <a:pt x="3565684" y="474255"/>
                    <a:pt x="3554254" y="472350"/>
                    <a:pt x="3552349" y="480922"/>
                  </a:cubicBezTo>
                  <a:cubicBezTo>
                    <a:pt x="3551397" y="486637"/>
                    <a:pt x="3559016" y="488542"/>
                    <a:pt x="3559969" y="496162"/>
                  </a:cubicBezTo>
                  <a:cubicBezTo>
                    <a:pt x="3560922" y="500925"/>
                    <a:pt x="3556159" y="506640"/>
                    <a:pt x="3556159" y="512355"/>
                  </a:cubicBezTo>
                  <a:cubicBezTo>
                    <a:pt x="3557111" y="520927"/>
                    <a:pt x="3563779" y="526642"/>
                    <a:pt x="3562826" y="534262"/>
                  </a:cubicBezTo>
                  <a:cubicBezTo>
                    <a:pt x="3561874" y="540930"/>
                    <a:pt x="3556159" y="545692"/>
                    <a:pt x="3551397" y="548550"/>
                  </a:cubicBezTo>
                  <a:cubicBezTo>
                    <a:pt x="3527584" y="533310"/>
                    <a:pt x="3505676" y="511402"/>
                    <a:pt x="3479006" y="491400"/>
                  </a:cubicBezTo>
                  <a:cubicBezTo>
                    <a:pt x="3452336" y="471397"/>
                    <a:pt x="3410426" y="445680"/>
                    <a:pt x="3405664" y="402817"/>
                  </a:cubicBezTo>
                  <a:cubicBezTo>
                    <a:pt x="3405664" y="396150"/>
                    <a:pt x="3419951" y="391387"/>
                    <a:pt x="3421856" y="380910"/>
                  </a:cubicBezTo>
                  <a:cubicBezTo>
                    <a:pt x="3422809" y="377100"/>
                    <a:pt x="3419951" y="371385"/>
                    <a:pt x="3420904" y="365670"/>
                  </a:cubicBezTo>
                  <a:cubicBezTo>
                    <a:pt x="3421856" y="350430"/>
                    <a:pt x="3434239" y="336142"/>
                    <a:pt x="3433286" y="327570"/>
                  </a:cubicBezTo>
                  <a:cubicBezTo>
                    <a:pt x="3432334" y="318045"/>
                    <a:pt x="3414236" y="299947"/>
                    <a:pt x="3405664" y="297090"/>
                  </a:cubicBezTo>
                  <a:cubicBezTo>
                    <a:pt x="3398044" y="300900"/>
                    <a:pt x="3405664" y="308520"/>
                    <a:pt x="3404711" y="315187"/>
                  </a:cubicBezTo>
                  <a:cubicBezTo>
                    <a:pt x="3402806" y="322807"/>
                    <a:pt x="3394234" y="332332"/>
                    <a:pt x="3385661" y="333285"/>
                  </a:cubicBezTo>
                  <a:cubicBezTo>
                    <a:pt x="3361849" y="335190"/>
                    <a:pt x="3358991" y="302805"/>
                    <a:pt x="3320891" y="311377"/>
                  </a:cubicBezTo>
                  <a:cubicBezTo>
                    <a:pt x="3311366" y="314235"/>
                    <a:pt x="3297079" y="328522"/>
                    <a:pt x="3300889" y="346620"/>
                  </a:cubicBezTo>
                  <a:cubicBezTo>
                    <a:pt x="3301841" y="352335"/>
                    <a:pt x="3317081" y="358050"/>
                    <a:pt x="3316129" y="365670"/>
                  </a:cubicBezTo>
                  <a:cubicBezTo>
                    <a:pt x="3315176" y="373290"/>
                    <a:pt x="3281839" y="375195"/>
                    <a:pt x="3274219" y="374242"/>
                  </a:cubicBezTo>
                  <a:cubicBezTo>
                    <a:pt x="3254216" y="372337"/>
                    <a:pt x="3243739" y="357097"/>
                    <a:pt x="3224689" y="358050"/>
                  </a:cubicBezTo>
                  <a:cubicBezTo>
                    <a:pt x="3216116" y="358050"/>
                    <a:pt x="3207544" y="365670"/>
                    <a:pt x="3200876" y="366622"/>
                  </a:cubicBezTo>
                  <a:cubicBezTo>
                    <a:pt x="3160872" y="374242"/>
                    <a:pt x="3101816" y="346620"/>
                    <a:pt x="3088481" y="381862"/>
                  </a:cubicBezTo>
                  <a:cubicBezTo>
                    <a:pt x="3086576" y="386625"/>
                    <a:pt x="3087529" y="393292"/>
                    <a:pt x="3085624" y="398055"/>
                  </a:cubicBezTo>
                  <a:cubicBezTo>
                    <a:pt x="3082766" y="405675"/>
                    <a:pt x="3077051" y="411390"/>
                    <a:pt x="3075147" y="416152"/>
                  </a:cubicBezTo>
                  <a:cubicBezTo>
                    <a:pt x="3073241" y="419962"/>
                    <a:pt x="3074194" y="427582"/>
                    <a:pt x="3071336" y="434250"/>
                  </a:cubicBezTo>
                  <a:cubicBezTo>
                    <a:pt x="3069431" y="439965"/>
                    <a:pt x="3044666" y="460920"/>
                    <a:pt x="3066574" y="467587"/>
                  </a:cubicBezTo>
                  <a:cubicBezTo>
                    <a:pt x="3071336" y="468540"/>
                    <a:pt x="3074194" y="465682"/>
                    <a:pt x="3080861" y="466635"/>
                  </a:cubicBezTo>
                  <a:cubicBezTo>
                    <a:pt x="3091339" y="468540"/>
                    <a:pt x="3109436" y="485685"/>
                    <a:pt x="3122772" y="485685"/>
                  </a:cubicBezTo>
                  <a:cubicBezTo>
                    <a:pt x="3130391" y="485685"/>
                    <a:pt x="3140869" y="477112"/>
                    <a:pt x="3146584" y="477112"/>
                  </a:cubicBezTo>
                  <a:cubicBezTo>
                    <a:pt x="3158014" y="476160"/>
                    <a:pt x="3166586" y="483780"/>
                    <a:pt x="3176111" y="488542"/>
                  </a:cubicBezTo>
                  <a:cubicBezTo>
                    <a:pt x="3184684" y="492352"/>
                    <a:pt x="3198019" y="501877"/>
                    <a:pt x="3203734" y="500925"/>
                  </a:cubicBezTo>
                  <a:cubicBezTo>
                    <a:pt x="3216116" y="499972"/>
                    <a:pt x="3210401" y="492352"/>
                    <a:pt x="3221831" y="488542"/>
                  </a:cubicBezTo>
                  <a:cubicBezTo>
                    <a:pt x="3243739" y="495210"/>
                    <a:pt x="3254216" y="518070"/>
                    <a:pt x="3275172" y="536167"/>
                  </a:cubicBezTo>
                  <a:cubicBezTo>
                    <a:pt x="3282791" y="542835"/>
                    <a:pt x="3294222" y="548550"/>
                    <a:pt x="3304699" y="558075"/>
                  </a:cubicBezTo>
                  <a:cubicBezTo>
                    <a:pt x="3310414" y="562837"/>
                    <a:pt x="3327559" y="577125"/>
                    <a:pt x="3328511" y="583792"/>
                  </a:cubicBezTo>
                  <a:cubicBezTo>
                    <a:pt x="3329464" y="589507"/>
                    <a:pt x="3323749" y="592365"/>
                    <a:pt x="3321844" y="598080"/>
                  </a:cubicBezTo>
                  <a:cubicBezTo>
                    <a:pt x="3319939" y="605700"/>
                    <a:pt x="3324701" y="611415"/>
                    <a:pt x="3318986" y="617130"/>
                  </a:cubicBezTo>
                  <a:cubicBezTo>
                    <a:pt x="3298984" y="609510"/>
                    <a:pt x="3294222" y="589507"/>
                    <a:pt x="3279934" y="573315"/>
                  </a:cubicBezTo>
                  <a:cubicBezTo>
                    <a:pt x="3274219" y="566647"/>
                    <a:pt x="3269456" y="559980"/>
                    <a:pt x="3260884" y="550455"/>
                  </a:cubicBezTo>
                  <a:cubicBezTo>
                    <a:pt x="3257074" y="546645"/>
                    <a:pt x="3243739" y="532357"/>
                    <a:pt x="3235166" y="535215"/>
                  </a:cubicBezTo>
                  <a:cubicBezTo>
                    <a:pt x="3218974" y="540930"/>
                    <a:pt x="3243739" y="565695"/>
                    <a:pt x="3247549" y="570457"/>
                  </a:cubicBezTo>
                  <a:cubicBezTo>
                    <a:pt x="3256122" y="581887"/>
                    <a:pt x="3267551" y="596175"/>
                    <a:pt x="3267551" y="608557"/>
                  </a:cubicBezTo>
                  <a:cubicBezTo>
                    <a:pt x="3267551" y="616177"/>
                    <a:pt x="3262789" y="629512"/>
                    <a:pt x="3262789" y="642847"/>
                  </a:cubicBezTo>
                  <a:cubicBezTo>
                    <a:pt x="3262789" y="651420"/>
                    <a:pt x="3264694" y="659040"/>
                    <a:pt x="3263741" y="666660"/>
                  </a:cubicBezTo>
                  <a:cubicBezTo>
                    <a:pt x="3262789" y="674280"/>
                    <a:pt x="3257074" y="682852"/>
                    <a:pt x="3255169" y="690472"/>
                  </a:cubicBezTo>
                  <a:cubicBezTo>
                    <a:pt x="3252311" y="699997"/>
                    <a:pt x="3251359" y="710475"/>
                    <a:pt x="3248501" y="717142"/>
                  </a:cubicBezTo>
                  <a:cubicBezTo>
                    <a:pt x="3243739" y="728572"/>
                    <a:pt x="3226594" y="741907"/>
                    <a:pt x="3215164" y="742860"/>
                  </a:cubicBezTo>
                  <a:cubicBezTo>
                    <a:pt x="3204686" y="742860"/>
                    <a:pt x="3199924" y="735240"/>
                    <a:pt x="3189447" y="735240"/>
                  </a:cubicBezTo>
                  <a:cubicBezTo>
                    <a:pt x="3174206" y="736192"/>
                    <a:pt x="3171349" y="750480"/>
                    <a:pt x="3161824" y="761910"/>
                  </a:cubicBezTo>
                  <a:cubicBezTo>
                    <a:pt x="3162776" y="774292"/>
                    <a:pt x="3166586" y="779055"/>
                    <a:pt x="3164681" y="787627"/>
                  </a:cubicBezTo>
                  <a:cubicBezTo>
                    <a:pt x="3160872" y="800962"/>
                    <a:pt x="3142774" y="803820"/>
                    <a:pt x="3142774" y="817155"/>
                  </a:cubicBezTo>
                  <a:cubicBezTo>
                    <a:pt x="3143726" y="829537"/>
                    <a:pt x="3159919" y="831442"/>
                    <a:pt x="3168491" y="837157"/>
                  </a:cubicBezTo>
                  <a:cubicBezTo>
                    <a:pt x="3179922" y="844777"/>
                    <a:pt x="3199924" y="860970"/>
                    <a:pt x="3210401" y="875257"/>
                  </a:cubicBezTo>
                  <a:cubicBezTo>
                    <a:pt x="3217069" y="883830"/>
                    <a:pt x="3227547" y="900975"/>
                    <a:pt x="3226594" y="910500"/>
                  </a:cubicBezTo>
                  <a:cubicBezTo>
                    <a:pt x="3225641" y="922882"/>
                    <a:pt x="3189447" y="940027"/>
                    <a:pt x="3175159" y="936217"/>
                  </a:cubicBezTo>
                  <a:cubicBezTo>
                    <a:pt x="3160872" y="931455"/>
                    <a:pt x="3165634" y="918120"/>
                    <a:pt x="3162776" y="905737"/>
                  </a:cubicBezTo>
                  <a:cubicBezTo>
                    <a:pt x="3159919" y="896212"/>
                    <a:pt x="3152299" y="892402"/>
                    <a:pt x="3148489" y="883830"/>
                  </a:cubicBezTo>
                  <a:cubicBezTo>
                    <a:pt x="3146584" y="880020"/>
                    <a:pt x="3147536" y="873352"/>
                    <a:pt x="3144679" y="868590"/>
                  </a:cubicBezTo>
                  <a:cubicBezTo>
                    <a:pt x="3137059" y="855255"/>
                    <a:pt x="3123724" y="862875"/>
                    <a:pt x="3107531" y="854302"/>
                  </a:cubicBezTo>
                  <a:cubicBezTo>
                    <a:pt x="3097054" y="848587"/>
                    <a:pt x="3099911" y="838110"/>
                    <a:pt x="3096101" y="827632"/>
                  </a:cubicBezTo>
                  <a:cubicBezTo>
                    <a:pt x="3090386" y="814297"/>
                    <a:pt x="3067526" y="807630"/>
                    <a:pt x="3049429" y="811440"/>
                  </a:cubicBezTo>
                  <a:cubicBezTo>
                    <a:pt x="3036094" y="814297"/>
                    <a:pt x="3031331" y="825727"/>
                    <a:pt x="3018949" y="827632"/>
                  </a:cubicBezTo>
                  <a:cubicBezTo>
                    <a:pt x="3000851" y="816202"/>
                    <a:pt x="3022759" y="789532"/>
                    <a:pt x="2999899" y="787627"/>
                  </a:cubicBezTo>
                  <a:cubicBezTo>
                    <a:pt x="2982754" y="785722"/>
                    <a:pt x="2971324" y="812392"/>
                    <a:pt x="2960847" y="820965"/>
                  </a:cubicBezTo>
                  <a:cubicBezTo>
                    <a:pt x="2954179" y="826680"/>
                    <a:pt x="2941797" y="827632"/>
                    <a:pt x="2940844" y="835252"/>
                  </a:cubicBezTo>
                  <a:cubicBezTo>
                    <a:pt x="2938939" y="849540"/>
                    <a:pt x="2955131" y="846682"/>
                    <a:pt x="2968466" y="851445"/>
                  </a:cubicBezTo>
                  <a:cubicBezTo>
                    <a:pt x="2979897" y="856207"/>
                    <a:pt x="2981801" y="869542"/>
                    <a:pt x="2992279" y="870495"/>
                  </a:cubicBezTo>
                  <a:cubicBezTo>
                    <a:pt x="3000851" y="871447"/>
                    <a:pt x="3007519" y="860970"/>
                    <a:pt x="3016091" y="860017"/>
                  </a:cubicBezTo>
                  <a:cubicBezTo>
                    <a:pt x="3031331" y="859065"/>
                    <a:pt x="3044666" y="865732"/>
                    <a:pt x="3054191" y="871447"/>
                  </a:cubicBezTo>
                  <a:cubicBezTo>
                    <a:pt x="3047524" y="886687"/>
                    <a:pt x="3014186" y="898117"/>
                    <a:pt x="3014186" y="918120"/>
                  </a:cubicBezTo>
                  <a:cubicBezTo>
                    <a:pt x="3014186" y="929550"/>
                    <a:pt x="3027522" y="931455"/>
                    <a:pt x="3037999" y="940027"/>
                  </a:cubicBezTo>
                  <a:cubicBezTo>
                    <a:pt x="3046572" y="946695"/>
                    <a:pt x="3058001" y="964792"/>
                    <a:pt x="3070384" y="978127"/>
                  </a:cubicBezTo>
                  <a:cubicBezTo>
                    <a:pt x="3076099" y="983842"/>
                    <a:pt x="3084672" y="987652"/>
                    <a:pt x="3086576" y="990510"/>
                  </a:cubicBezTo>
                  <a:cubicBezTo>
                    <a:pt x="3092291" y="999082"/>
                    <a:pt x="3091339" y="1008607"/>
                    <a:pt x="3098006" y="1014322"/>
                  </a:cubicBezTo>
                  <a:cubicBezTo>
                    <a:pt x="3098959" y="1020990"/>
                    <a:pt x="3095149" y="1022895"/>
                    <a:pt x="3095149" y="1029562"/>
                  </a:cubicBezTo>
                  <a:cubicBezTo>
                    <a:pt x="3098006" y="1039087"/>
                    <a:pt x="3112294" y="1037182"/>
                    <a:pt x="3115151" y="1045755"/>
                  </a:cubicBezTo>
                  <a:cubicBezTo>
                    <a:pt x="3112294" y="1067662"/>
                    <a:pt x="3121819" y="1087665"/>
                    <a:pt x="3103722" y="1096237"/>
                  </a:cubicBezTo>
                  <a:cubicBezTo>
                    <a:pt x="3095149" y="1135290"/>
                    <a:pt x="3086576" y="1165770"/>
                    <a:pt x="3059906" y="1187677"/>
                  </a:cubicBezTo>
                  <a:cubicBezTo>
                    <a:pt x="3036094" y="1206727"/>
                    <a:pt x="3003709" y="1212442"/>
                    <a:pt x="2975134" y="1221967"/>
                  </a:cubicBezTo>
                  <a:cubicBezTo>
                    <a:pt x="2967514" y="1224825"/>
                    <a:pt x="2961799" y="1232445"/>
                    <a:pt x="2955131" y="1234350"/>
                  </a:cubicBezTo>
                  <a:cubicBezTo>
                    <a:pt x="2937986" y="1240065"/>
                    <a:pt x="2908459" y="1236255"/>
                    <a:pt x="2907506" y="1257210"/>
                  </a:cubicBezTo>
                  <a:cubicBezTo>
                    <a:pt x="2906554" y="1267687"/>
                    <a:pt x="2919889" y="1273402"/>
                    <a:pt x="2921794" y="1283880"/>
                  </a:cubicBezTo>
                  <a:cubicBezTo>
                    <a:pt x="2923699" y="1300072"/>
                    <a:pt x="2909411" y="1315312"/>
                    <a:pt x="2898934" y="1317217"/>
                  </a:cubicBezTo>
                  <a:cubicBezTo>
                    <a:pt x="2891314" y="1318170"/>
                    <a:pt x="2876074" y="1312455"/>
                    <a:pt x="2875122" y="1299120"/>
                  </a:cubicBezTo>
                  <a:cubicBezTo>
                    <a:pt x="2874169" y="1283880"/>
                    <a:pt x="2894172" y="1278165"/>
                    <a:pt x="2895124" y="1268640"/>
                  </a:cubicBezTo>
                  <a:cubicBezTo>
                    <a:pt x="2897981" y="1252447"/>
                    <a:pt x="2880836" y="1237207"/>
                    <a:pt x="2862739" y="1238160"/>
                  </a:cubicBezTo>
                  <a:cubicBezTo>
                    <a:pt x="2845594" y="1239112"/>
                    <a:pt x="2808447" y="1272450"/>
                    <a:pt x="2807494" y="1291500"/>
                  </a:cubicBezTo>
                  <a:cubicBezTo>
                    <a:pt x="2806541" y="1304835"/>
                    <a:pt x="2834164" y="1333410"/>
                    <a:pt x="2843689" y="1341982"/>
                  </a:cubicBezTo>
                  <a:cubicBezTo>
                    <a:pt x="2878931" y="1373415"/>
                    <a:pt x="2917031" y="1392465"/>
                    <a:pt x="2910364" y="1468665"/>
                  </a:cubicBezTo>
                  <a:cubicBezTo>
                    <a:pt x="2901791" y="1487715"/>
                    <a:pt x="2878931" y="1492477"/>
                    <a:pt x="2860834" y="1502955"/>
                  </a:cubicBezTo>
                  <a:cubicBezTo>
                    <a:pt x="2847499" y="1511527"/>
                    <a:pt x="2840831" y="1536292"/>
                    <a:pt x="2817972" y="1538197"/>
                  </a:cubicBezTo>
                  <a:cubicBezTo>
                    <a:pt x="2808447" y="1535340"/>
                    <a:pt x="2814161" y="1521052"/>
                    <a:pt x="2811304" y="1514385"/>
                  </a:cubicBezTo>
                  <a:cubicBezTo>
                    <a:pt x="2807494" y="1504860"/>
                    <a:pt x="2789397" y="1501050"/>
                    <a:pt x="2778919" y="1491525"/>
                  </a:cubicBezTo>
                  <a:cubicBezTo>
                    <a:pt x="2769394" y="1483905"/>
                    <a:pt x="2765584" y="1471522"/>
                    <a:pt x="2758916" y="1464855"/>
                  </a:cubicBezTo>
                  <a:cubicBezTo>
                    <a:pt x="2750344" y="1456282"/>
                    <a:pt x="2737009" y="1454377"/>
                    <a:pt x="2725579" y="1448662"/>
                  </a:cubicBezTo>
                  <a:cubicBezTo>
                    <a:pt x="2718911" y="1444852"/>
                    <a:pt x="2713197" y="1431517"/>
                    <a:pt x="2706529" y="1432470"/>
                  </a:cubicBezTo>
                  <a:cubicBezTo>
                    <a:pt x="2695099" y="1432470"/>
                    <a:pt x="2698909" y="1443900"/>
                    <a:pt x="2696051" y="1461045"/>
                  </a:cubicBezTo>
                  <a:cubicBezTo>
                    <a:pt x="2693194" y="1478190"/>
                    <a:pt x="2680811" y="1492477"/>
                    <a:pt x="2684622" y="1512480"/>
                  </a:cubicBezTo>
                  <a:cubicBezTo>
                    <a:pt x="2686526" y="1521052"/>
                    <a:pt x="2697004" y="1527720"/>
                    <a:pt x="2702719" y="1536292"/>
                  </a:cubicBezTo>
                  <a:cubicBezTo>
                    <a:pt x="2711291" y="1550580"/>
                    <a:pt x="2712244" y="1567725"/>
                    <a:pt x="2721769" y="1575345"/>
                  </a:cubicBezTo>
                  <a:cubicBezTo>
                    <a:pt x="2727484" y="1581060"/>
                    <a:pt x="2737961" y="1582012"/>
                    <a:pt x="2744629" y="1586775"/>
                  </a:cubicBezTo>
                  <a:cubicBezTo>
                    <a:pt x="2757964" y="1596300"/>
                    <a:pt x="2781776" y="1617255"/>
                    <a:pt x="2786539" y="1628685"/>
                  </a:cubicBezTo>
                  <a:cubicBezTo>
                    <a:pt x="2792254" y="1642020"/>
                    <a:pt x="2786539" y="1657260"/>
                    <a:pt x="2790349" y="1671547"/>
                  </a:cubicBezTo>
                  <a:cubicBezTo>
                    <a:pt x="2794159" y="1687740"/>
                    <a:pt x="2816066" y="1699170"/>
                    <a:pt x="2802731" y="1715362"/>
                  </a:cubicBezTo>
                  <a:cubicBezTo>
                    <a:pt x="2790349" y="1713457"/>
                    <a:pt x="2779872" y="1704885"/>
                    <a:pt x="2769394" y="1699170"/>
                  </a:cubicBezTo>
                  <a:cubicBezTo>
                    <a:pt x="2752249" y="1688692"/>
                    <a:pt x="2743676" y="1679167"/>
                    <a:pt x="2733199" y="1661070"/>
                  </a:cubicBezTo>
                  <a:cubicBezTo>
                    <a:pt x="2730341" y="1656307"/>
                    <a:pt x="2724626" y="1650592"/>
                    <a:pt x="2722722" y="1645830"/>
                  </a:cubicBezTo>
                  <a:cubicBezTo>
                    <a:pt x="2717959" y="1634400"/>
                    <a:pt x="2718911" y="1622017"/>
                    <a:pt x="2715101" y="1607730"/>
                  </a:cubicBezTo>
                  <a:cubicBezTo>
                    <a:pt x="2711291" y="1596300"/>
                    <a:pt x="2697956" y="1577250"/>
                    <a:pt x="2687479" y="1567725"/>
                  </a:cubicBezTo>
                  <a:cubicBezTo>
                    <a:pt x="2678906" y="1559152"/>
                    <a:pt x="2662714" y="1554390"/>
                    <a:pt x="2661761" y="1542007"/>
                  </a:cubicBezTo>
                  <a:cubicBezTo>
                    <a:pt x="2660809" y="1524862"/>
                    <a:pt x="2667476" y="1504860"/>
                    <a:pt x="2666524" y="1484857"/>
                  </a:cubicBezTo>
                  <a:cubicBezTo>
                    <a:pt x="2666524" y="1480095"/>
                    <a:pt x="2663666" y="1476285"/>
                    <a:pt x="2662714" y="1470570"/>
                  </a:cubicBezTo>
                  <a:cubicBezTo>
                    <a:pt x="2661761" y="1461045"/>
                    <a:pt x="2663666" y="1448662"/>
                    <a:pt x="2661761" y="1440090"/>
                  </a:cubicBezTo>
                  <a:cubicBezTo>
                    <a:pt x="2659856" y="1432470"/>
                    <a:pt x="2654141" y="1424850"/>
                    <a:pt x="2650331" y="1417230"/>
                  </a:cubicBezTo>
                  <a:cubicBezTo>
                    <a:pt x="2646522" y="1409610"/>
                    <a:pt x="2643664" y="1402942"/>
                    <a:pt x="2639854" y="1393417"/>
                  </a:cubicBezTo>
                  <a:cubicBezTo>
                    <a:pt x="2635091" y="1379130"/>
                    <a:pt x="2629376" y="1350555"/>
                    <a:pt x="2616994" y="1349602"/>
                  </a:cubicBezTo>
                  <a:cubicBezTo>
                    <a:pt x="2604611" y="1347697"/>
                    <a:pt x="2592229" y="1373415"/>
                    <a:pt x="2575084" y="1373415"/>
                  </a:cubicBezTo>
                  <a:cubicBezTo>
                    <a:pt x="2566511" y="1373415"/>
                    <a:pt x="2555081" y="1366747"/>
                    <a:pt x="2553176" y="1358175"/>
                  </a:cubicBezTo>
                  <a:cubicBezTo>
                    <a:pt x="2551271" y="1350555"/>
                    <a:pt x="2556986" y="1342935"/>
                    <a:pt x="2556986" y="1334362"/>
                  </a:cubicBezTo>
                  <a:cubicBezTo>
                    <a:pt x="2556986" y="1317217"/>
                    <a:pt x="2544604" y="1310550"/>
                    <a:pt x="2535079" y="1299120"/>
                  </a:cubicBezTo>
                  <a:cubicBezTo>
                    <a:pt x="2531269" y="1294357"/>
                    <a:pt x="2530316" y="1287690"/>
                    <a:pt x="2527459" y="1283880"/>
                  </a:cubicBezTo>
                  <a:cubicBezTo>
                    <a:pt x="2521744" y="1277212"/>
                    <a:pt x="2510314" y="1273402"/>
                    <a:pt x="2503646" y="1265782"/>
                  </a:cubicBezTo>
                  <a:cubicBezTo>
                    <a:pt x="2496979" y="1259115"/>
                    <a:pt x="2489359" y="1249590"/>
                    <a:pt x="2485549" y="1242922"/>
                  </a:cubicBezTo>
                  <a:cubicBezTo>
                    <a:pt x="2480786" y="1233397"/>
                    <a:pt x="2478881" y="1220062"/>
                    <a:pt x="2471261" y="1219110"/>
                  </a:cubicBezTo>
                  <a:cubicBezTo>
                    <a:pt x="2464594" y="1218157"/>
                    <a:pt x="2456021" y="1227682"/>
                    <a:pt x="2448401" y="1230540"/>
                  </a:cubicBezTo>
                  <a:cubicBezTo>
                    <a:pt x="2440781" y="1233397"/>
                    <a:pt x="2421731" y="1236255"/>
                    <a:pt x="2414111" y="1237207"/>
                  </a:cubicBezTo>
                  <a:cubicBezTo>
                    <a:pt x="2388394" y="1239112"/>
                    <a:pt x="2368391" y="1232445"/>
                    <a:pt x="2371249" y="1262925"/>
                  </a:cubicBezTo>
                  <a:cubicBezTo>
                    <a:pt x="2367439" y="1276260"/>
                    <a:pt x="2353151" y="1276260"/>
                    <a:pt x="2343626" y="1282927"/>
                  </a:cubicBezTo>
                  <a:cubicBezTo>
                    <a:pt x="2331244" y="1291500"/>
                    <a:pt x="2322671" y="1307692"/>
                    <a:pt x="2309336" y="1321027"/>
                  </a:cubicBezTo>
                  <a:cubicBezTo>
                    <a:pt x="2302669" y="1327695"/>
                    <a:pt x="2294096" y="1331505"/>
                    <a:pt x="2287429" y="1337220"/>
                  </a:cubicBezTo>
                  <a:cubicBezTo>
                    <a:pt x="2282666" y="1341982"/>
                    <a:pt x="2280761" y="1350555"/>
                    <a:pt x="2275999" y="1355317"/>
                  </a:cubicBezTo>
                  <a:cubicBezTo>
                    <a:pt x="2262664" y="1367700"/>
                    <a:pt x="2242661" y="1369605"/>
                    <a:pt x="2233136" y="1386750"/>
                  </a:cubicBezTo>
                  <a:cubicBezTo>
                    <a:pt x="2232184" y="1407705"/>
                    <a:pt x="2242661" y="1423897"/>
                    <a:pt x="2240756" y="1443900"/>
                  </a:cubicBezTo>
                  <a:cubicBezTo>
                    <a:pt x="2239804" y="1453425"/>
                    <a:pt x="2233136" y="1461045"/>
                    <a:pt x="2232184" y="1470570"/>
                  </a:cubicBezTo>
                  <a:cubicBezTo>
                    <a:pt x="2231231" y="1478190"/>
                    <a:pt x="2235041" y="1487715"/>
                    <a:pt x="2233136" y="1496287"/>
                  </a:cubicBezTo>
                  <a:cubicBezTo>
                    <a:pt x="2232184" y="1501050"/>
                    <a:pt x="2226469" y="1502955"/>
                    <a:pt x="2222659" y="1508670"/>
                  </a:cubicBezTo>
                  <a:cubicBezTo>
                    <a:pt x="2218849" y="1513432"/>
                    <a:pt x="2217896" y="1520100"/>
                    <a:pt x="2215039" y="1523910"/>
                  </a:cubicBezTo>
                  <a:cubicBezTo>
                    <a:pt x="2211229" y="1529625"/>
                    <a:pt x="2203609" y="1533435"/>
                    <a:pt x="2199799" y="1538197"/>
                  </a:cubicBezTo>
                  <a:cubicBezTo>
                    <a:pt x="2193131" y="1545817"/>
                    <a:pt x="2192179" y="1551532"/>
                    <a:pt x="2185511" y="1552485"/>
                  </a:cubicBezTo>
                  <a:cubicBezTo>
                    <a:pt x="2157889" y="1556295"/>
                    <a:pt x="2151221" y="1503907"/>
                    <a:pt x="2138839" y="1482000"/>
                  </a:cubicBezTo>
                  <a:cubicBezTo>
                    <a:pt x="2133124" y="1471522"/>
                    <a:pt x="2121694" y="1462950"/>
                    <a:pt x="2115979" y="1450567"/>
                  </a:cubicBezTo>
                  <a:cubicBezTo>
                    <a:pt x="2109311" y="1436280"/>
                    <a:pt x="2107406" y="1418182"/>
                    <a:pt x="2097881" y="1402942"/>
                  </a:cubicBezTo>
                  <a:cubicBezTo>
                    <a:pt x="2090261" y="1389607"/>
                    <a:pt x="2078831" y="1375320"/>
                    <a:pt x="2074069" y="1361032"/>
                  </a:cubicBezTo>
                  <a:cubicBezTo>
                    <a:pt x="2069306" y="1348650"/>
                    <a:pt x="2065496" y="1334362"/>
                    <a:pt x="2061686" y="1321027"/>
                  </a:cubicBezTo>
                  <a:cubicBezTo>
                    <a:pt x="2056924" y="1306740"/>
                    <a:pt x="2052161" y="1289595"/>
                    <a:pt x="2051209" y="1278165"/>
                  </a:cubicBezTo>
                  <a:cubicBezTo>
                    <a:pt x="2050256" y="1261972"/>
                    <a:pt x="2054066" y="1251495"/>
                    <a:pt x="2040731" y="1244827"/>
                  </a:cubicBezTo>
                  <a:cubicBezTo>
                    <a:pt x="2028349" y="1247685"/>
                    <a:pt x="2023586" y="1260067"/>
                    <a:pt x="2009299" y="1260067"/>
                  </a:cubicBezTo>
                  <a:cubicBezTo>
                    <a:pt x="1995964" y="1260067"/>
                    <a:pt x="1959769" y="1236255"/>
                    <a:pt x="1970246" y="1216252"/>
                  </a:cubicBezTo>
                  <a:cubicBezTo>
                    <a:pt x="1961674" y="1203870"/>
                    <a:pt x="1938814" y="1197202"/>
                    <a:pt x="1922621" y="1181962"/>
                  </a:cubicBezTo>
                  <a:cubicBezTo>
                    <a:pt x="1913096" y="1173390"/>
                    <a:pt x="1904524" y="1153387"/>
                    <a:pt x="1887379" y="1151482"/>
                  </a:cubicBezTo>
                  <a:cubicBezTo>
                    <a:pt x="1882616" y="1150530"/>
                    <a:pt x="1876901" y="1153387"/>
                    <a:pt x="1872139" y="1154340"/>
                  </a:cubicBezTo>
                  <a:cubicBezTo>
                    <a:pt x="1861661" y="1155292"/>
                    <a:pt x="1842611" y="1153387"/>
                    <a:pt x="1830229" y="1154340"/>
                  </a:cubicBezTo>
                  <a:cubicBezTo>
                    <a:pt x="1814989" y="1155292"/>
                    <a:pt x="1795939" y="1159102"/>
                    <a:pt x="1776889" y="1157197"/>
                  </a:cubicBezTo>
                  <a:cubicBezTo>
                    <a:pt x="1764506" y="1156245"/>
                    <a:pt x="1749266" y="1153387"/>
                    <a:pt x="1736884" y="1152435"/>
                  </a:cubicBezTo>
                  <a:cubicBezTo>
                    <a:pt x="1720691" y="1150530"/>
                    <a:pt x="1698784" y="1146720"/>
                    <a:pt x="1690211" y="1138147"/>
                  </a:cubicBezTo>
                  <a:cubicBezTo>
                    <a:pt x="1684496" y="1133385"/>
                    <a:pt x="1682591" y="1116240"/>
                    <a:pt x="1672114" y="1114335"/>
                  </a:cubicBezTo>
                  <a:cubicBezTo>
                    <a:pt x="1660684" y="1111477"/>
                    <a:pt x="1654016" y="1121002"/>
                    <a:pt x="1643539" y="1122907"/>
                  </a:cubicBezTo>
                  <a:cubicBezTo>
                    <a:pt x="1620679" y="1128622"/>
                    <a:pt x="1600676" y="1118145"/>
                    <a:pt x="1585436" y="1107667"/>
                  </a:cubicBezTo>
                  <a:cubicBezTo>
                    <a:pt x="1574006" y="1100047"/>
                    <a:pt x="1564481" y="1096237"/>
                    <a:pt x="1555909" y="1091475"/>
                  </a:cubicBezTo>
                  <a:cubicBezTo>
                    <a:pt x="1536859" y="1078140"/>
                    <a:pt x="1533049" y="1040040"/>
                    <a:pt x="1504474" y="1040040"/>
                  </a:cubicBezTo>
                  <a:cubicBezTo>
                    <a:pt x="1493996" y="1040040"/>
                    <a:pt x="1477804" y="1046707"/>
                    <a:pt x="1476851" y="1058137"/>
                  </a:cubicBezTo>
                  <a:cubicBezTo>
                    <a:pt x="1475899" y="1065757"/>
                    <a:pt x="1486376" y="1080997"/>
                    <a:pt x="1491139" y="1087665"/>
                  </a:cubicBezTo>
                  <a:cubicBezTo>
                    <a:pt x="1505426" y="1107667"/>
                    <a:pt x="1531144" y="1115287"/>
                    <a:pt x="1538764" y="1141957"/>
                  </a:cubicBezTo>
                  <a:cubicBezTo>
                    <a:pt x="1543526" y="1143862"/>
                    <a:pt x="1554956" y="1137195"/>
                    <a:pt x="1560671" y="1142910"/>
                  </a:cubicBezTo>
                  <a:cubicBezTo>
                    <a:pt x="1565434" y="1154340"/>
                    <a:pt x="1560671" y="1176247"/>
                    <a:pt x="1572101" y="1181010"/>
                  </a:cubicBezTo>
                  <a:cubicBezTo>
                    <a:pt x="1624489" y="1189582"/>
                    <a:pt x="1639729" y="1161007"/>
                    <a:pt x="1663541" y="1141005"/>
                  </a:cubicBezTo>
                  <a:cubicBezTo>
                    <a:pt x="1676876" y="1149577"/>
                    <a:pt x="1673066" y="1158150"/>
                    <a:pt x="1677829" y="1167675"/>
                  </a:cubicBezTo>
                  <a:cubicBezTo>
                    <a:pt x="1682591" y="1178152"/>
                    <a:pt x="1690211" y="1185772"/>
                    <a:pt x="1699736" y="1189582"/>
                  </a:cubicBezTo>
                  <a:cubicBezTo>
                    <a:pt x="1706404" y="1192440"/>
                    <a:pt x="1714024" y="1189582"/>
                    <a:pt x="1723549" y="1193392"/>
                  </a:cubicBezTo>
                  <a:cubicBezTo>
                    <a:pt x="1729264" y="1195297"/>
                    <a:pt x="1754029" y="1219110"/>
                    <a:pt x="1754981" y="1227682"/>
                  </a:cubicBezTo>
                  <a:cubicBezTo>
                    <a:pt x="1755934" y="1235302"/>
                    <a:pt x="1738789" y="1260067"/>
                    <a:pt x="1733074" y="1266735"/>
                  </a:cubicBezTo>
                  <a:cubicBezTo>
                    <a:pt x="1728311" y="1273402"/>
                    <a:pt x="1720691" y="1276260"/>
                    <a:pt x="1717834" y="1281975"/>
                  </a:cubicBezTo>
                  <a:cubicBezTo>
                    <a:pt x="1715929" y="1286737"/>
                    <a:pt x="1716881" y="1295310"/>
                    <a:pt x="1714976" y="1298167"/>
                  </a:cubicBezTo>
                  <a:cubicBezTo>
                    <a:pt x="1713071" y="1302930"/>
                    <a:pt x="1701641" y="1309597"/>
                    <a:pt x="1694974" y="1316265"/>
                  </a:cubicBezTo>
                  <a:cubicBezTo>
                    <a:pt x="1688306" y="1322932"/>
                    <a:pt x="1679734" y="1327695"/>
                    <a:pt x="1673066" y="1332457"/>
                  </a:cubicBezTo>
                  <a:cubicBezTo>
                    <a:pt x="1665446" y="1338172"/>
                    <a:pt x="1659731" y="1346745"/>
                    <a:pt x="1651159" y="1350555"/>
                  </a:cubicBezTo>
                  <a:cubicBezTo>
                    <a:pt x="1634014" y="1357222"/>
                    <a:pt x="1618774" y="1354365"/>
                    <a:pt x="1604486" y="1362937"/>
                  </a:cubicBezTo>
                  <a:cubicBezTo>
                    <a:pt x="1594961" y="1368652"/>
                    <a:pt x="1594961" y="1381987"/>
                    <a:pt x="1584484" y="1389607"/>
                  </a:cubicBezTo>
                  <a:cubicBezTo>
                    <a:pt x="1573054" y="1397227"/>
                    <a:pt x="1553051" y="1397227"/>
                    <a:pt x="1536859" y="1404847"/>
                  </a:cubicBezTo>
                  <a:cubicBezTo>
                    <a:pt x="1526381" y="1409610"/>
                    <a:pt x="1519714" y="1419135"/>
                    <a:pt x="1510189" y="1422945"/>
                  </a:cubicBezTo>
                  <a:cubicBezTo>
                    <a:pt x="1506379" y="1423897"/>
                    <a:pt x="1501616" y="1422945"/>
                    <a:pt x="1497806" y="1423897"/>
                  </a:cubicBezTo>
                  <a:cubicBezTo>
                    <a:pt x="1489234" y="1425802"/>
                    <a:pt x="1481614" y="1432470"/>
                    <a:pt x="1473994" y="1434375"/>
                  </a:cubicBezTo>
                  <a:cubicBezTo>
                    <a:pt x="1467326" y="1436280"/>
                    <a:pt x="1461611" y="1435327"/>
                    <a:pt x="1454944" y="1437232"/>
                  </a:cubicBezTo>
                  <a:cubicBezTo>
                    <a:pt x="1435894" y="1442947"/>
                    <a:pt x="1417796" y="1462950"/>
                    <a:pt x="1397794" y="1451520"/>
                  </a:cubicBezTo>
                  <a:cubicBezTo>
                    <a:pt x="1388269" y="1430565"/>
                    <a:pt x="1387316" y="1403895"/>
                    <a:pt x="1375886" y="1384845"/>
                  </a:cubicBezTo>
                  <a:cubicBezTo>
                    <a:pt x="1370171" y="1375320"/>
                    <a:pt x="1359694" y="1372462"/>
                    <a:pt x="1355884" y="1361985"/>
                  </a:cubicBezTo>
                  <a:cubicBezTo>
                    <a:pt x="1354931" y="1353412"/>
                    <a:pt x="1365409" y="1356270"/>
                    <a:pt x="1366361" y="1349602"/>
                  </a:cubicBezTo>
                  <a:cubicBezTo>
                    <a:pt x="1363504" y="1336267"/>
                    <a:pt x="1350169" y="1329600"/>
                    <a:pt x="1342549" y="1318170"/>
                  </a:cubicBezTo>
                  <a:cubicBezTo>
                    <a:pt x="1338739" y="1312455"/>
                    <a:pt x="1336834" y="1304835"/>
                    <a:pt x="1332071" y="1298167"/>
                  </a:cubicBezTo>
                  <a:cubicBezTo>
                    <a:pt x="1316831" y="1276260"/>
                    <a:pt x="1287304" y="1264830"/>
                    <a:pt x="1281589" y="1237207"/>
                  </a:cubicBezTo>
                  <a:cubicBezTo>
                    <a:pt x="1279684" y="1229587"/>
                    <a:pt x="1281589" y="1223872"/>
                    <a:pt x="1280636" y="1218157"/>
                  </a:cubicBezTo>
                  <a:cubicBezTo>
                    <a:pt x="1277779" y="1208632"/>
                    <a:pt x="1272064" y="1199107"/>
                    <a:pt x="1265396" y="1191487"/>
                  </a:cubicBezTo>
                  <a:cubicBezTo>
                    <a:pt x="1260634" y="1185772"/>
                    <a:pt x="1251109" y="1181962"/>
                    <a:pt x="1245394" y="1173390"/>
                  </a:cubicBezTo>
                  <a:cubicBezTo>
                    <a:pt x="1241584" y="1167675"/>
                    <a:pt x="1240631" y="1160055"/>
                    <a:pt x="1237774" y="1154340"/>
                  </a:cubicBezTo>
                  <a:cubicBezTo>
                    <a:pt x="1225391" y="1130527"/>
                    <a:pt x="1207294" y="1110525"/>
                    <a:pt x="1187291" y="1093380"/>
                  </a:cubicBezTo>
                  <a:cubicBezTo>
                    <a:pt x="1176814" y="1095285"/>
                    <a:pt x="1166336" y="1095285"/>
                    <a:pt x="1160621" y="1101952"/>
                  </a:cubicBezTo>
                  <a:cubicBezTo>
                    <a:pt x="1165384" y="1118145"/>
                    <a:pt x="1173956" y="1132432"/>
                    <a:pt x="1182529" y="1145767"/>
                  </a:cubicBezTo>
                  <a:cubicBezTo>
                    <a:pt x="1190149" y="1158150"/>
                    <a:pt x="1201579" y="1172437"/>
                    <a:pt x="1206341" y="1185772"/>
                  </a:cubicBezTo>
                  <a:cubicBezTo>
                    <a:pt x="1208246" y="1191487"/>
                    <a:pt x="1208246" y="1198155"/>
                    <a:pt x="1210151" y="1203870"/>
                  </a:cubicBezTo>
                  <a:cubicBezTo>
                    <a:pt x="1217771" y="1223872"/>
                    <a:pt x="1243489" y="1230540"/>
                    <a:pt x="1248251" y="1253400"/>
                  </a:cubicBezTo>
                  <a:cubicBezTo>
                    <a:pt x="1252061" y="1268640"/>
                    <a:pt x="1247299" y="1280070"/>
                    <a:pt x="1252061" y="1295310"/>
                  </a:cubicBezTo>
                  <a:cubicBezTo>
                    <a:pt x="1256824" y="1310550"/>
                    <a:pt x="1278731" y="1319122"/>
                    <a:pt x="1287304" y="1333410"/>
                  </a:cubicBezTo>
                  <a:cubicBezTo>
                    <a:pt x="1294924" y="1344840"/>
                    <a:pt x="1294924" y="1361985"/>
                    <a:pt x="1299686" y="1372462"/>
                  </a:cubicBezTo>
                  <a:cubicBezTo>
                    <a:pt x="1307306" y="1388655"/>
                    <a:pt x="1328261" y="1395322"/>
                    <a:pt x="1343501" y="1406752"/>
                  </a:cubicBezTo>
                  <a:cubicBezTo>
                    <a:pt x="1357789" y="1416277"/>
                    <a:pt x="1367314" y="1431517"/>
                    <a:pt x="1378744" y="1441995"/>
                  </a:cubicBezTo>
                  <a:cubicBezTo>
                    <a:pt x="1385411" y="1447710"/>
                    <a:pt x="1394936" y="1449615"/>
                    <a:pt x="1396841" y="1456282"/>
                  </a:cubicBezTo>
                  <a:cubicBezTo>
                    <a:pt x="1398746" y="1464855"/>
                    <a:pt x="1393031" y="1467712"/>
                    <a:pt x="1392079" y="1475332"/>
                  </a:cubicBezTo>
                  <a:cubicBezTo>
                    <a:pt x="1401604" y="1485810"/>
                    <a:pt x="1411129" y="1503907"/>
                    <a:pt x="1427321" y="1505812"/>
                  </a:cubicBezTo>
                  <a:cubicBezTo>
                    <a:pt x="1433989" y="1506765"/>
                    <a:pt x="1442561" y="1500097"/>
                    <a:pt x="1453039" y="1498192"/>
                  </a:cubicBezTo>
                  <a:cubicBezTo>
                    <a:pt x="1457801" y="1497240"/>
                    <a:pt x="1463516" y="1499145"/>
                    <a:pt x="1468279" y="1498192"/>
                  </a:cubicBezTo>
                  <a:cubicBezTo>
                    <a:pt x="1474946" y="1497240"/>
                    <a:pt x="1480661" y="1490572"/>
                    <a:pt x="1488281" y="1489620"/>
                  </a:cubicBezTo>
                  <a:cubicBezTo>
                    <a:pt x="1501616" y="1486762"/>
                    <a:pt x="1515904" y="1487715"/>
                    <a:pt x="1532096" y="1485810"/>
                  </a:cubicBezTo>
                  <a:cubicBezTo>
                    <a:pt x="1547336" y="1483905"/>
                    <a:pt x="1557814" y="1470570"/>
                    <a:pt x="1570196" y="1474380"/>
                  </a:cubicBezTo>
                  <a:cubicBezTo>
                    <a:pt x="1583531" y="1488667"/>
                    <a:pt x="1574006" y="1504860"/>
                    <a:pt x="1570196" y="1518195"/>
                  </a:cubicBezTo>
                  <a:cubicBezTo>
                    <a:pt x="1569244" y="1522957"/>
                    <a:pt x="1569244" y="1527720"/>
                    <a:pt x="1567339" y="1532482"/>
                  </a:cubicBezTo>
                  <a:cubicBezTo>
                    <a:pt x="1560671" y="1555342"/>
                    <a:pt x="1542574" y="1571535"/>
                    <a:pt x="1534001" y="1591537"/>
                  </a:cubicBezTo>
                  <a:cubicBezTo>
                    <a:pt x="1531144" y="1598205"/>
                    <a:pt x="1532096" y="1604872"/>
                    <a:pt x="1529239" y="1611540"/>
                  </a:cubicBezTo>
                  <a:cubicBezTo>
                    <a:pt x="1519714" y="1631542"/>
                    <a:pt x="1500664" y="1651545"/>
                    <a:pt x="1485424" y="1668690"/>
                  </a:cubicBezTo>
                  <a:cubicBezTo>
                    <a:pt x="1476851" y="1678215"/>
                    <a:pt x="1469231" y="1686787"/>
                    <a:pt x="1459706" y="1694407"/>
                  </a:cubicBezTo>
                  <a:cubicBezTo>
                    <a:pt x="1450181" y="1702027"/>
                    <a:pt x="1439704" y="1705837"/>
                    <a:pt x="1429226" y="1713457"/>
                  </a:cubicBezTo>
                  <a:cubicBezTo>
                    <a:pt x="1409224" y="1728697"/>
                    <a:pt x="1388269" y="1749652"/>
                    <a:pt x="1373981" y="1768702"/>
                  </a:cubicBezTo>
                  <a:cubicBezTo>
                    <a:pt x="1368266" y="1776322"/>
                    <a:pt x="1365409" y="1784895"/>
                    <a:pt x="1359694" y="1791562"/>
                  </a:cubicBezTo>
                  <a:cubicBezTo>
                    <a:pt x="1351121" y="1801087"/>
                    <a:pt x="1338739" y="1804897"/>
                    <a:pt x="1332071" y="1814422"/>
                  </a:cubicBezTo>
                  <a:cubicBezTo>
                    <a:pt x="1326356" y="1821090"/>
                    <a:pt x="1323499" y="1834425"/>
                    <a:pt x="1316831" y="1846807"/>
                  </a:cubicBezTo>
                  <a:cubicBezTo>
                    <a:pt x="1310164" y="1861095"/>
                    <a:pt x="1294924" y="1870620"/>
                    <a:pt x="1297781" y="1890622"/>
                  </a:cubicBezTo>
                  <a:cubicBezTo>
                    <a:pt x="1298734" y="1898242"/>
                    <a:pt x="1305401" y="1903005"/>
                    <a:pt x="1308259" y="1910625"/>
                  </a:cubicBezTo>
                  <a:cubicBezTo>
                    <a:pt x="1312069" y="1923960"/>
                    <a:pt x="1309211" y="1935390"/>
                    <a:pt x="1307306" y="1949677"/>
                  </a:cubicBezTo>
                  <a:cubicBezTo>
                    <a:pt x="1314926" y="1966822"/>
                    <a:pt x="1319689" y="1985872"/>
                    <a:pt x="1333024" y="1997302"/>
                  </a:cubicBezTo>
                  <a:cubicBezTo>
                    <a:pt x="1334929" y="2023020"/>
                    <a:pt x="1331119" y="2047785"/>
                    <a:pt x="1333024" y="2069692"/>
                  </a:cubicBezTo>
                  <a:cubicBezTo>
                    <a:pt x="1333976" y="2083027"/>
                    <a:pt x="1339691" y="2093505"/>
                    <a:pt x="1333976" y="2105887"/>
                  </a:cubicBezTo>
                  <a:cubicBezTo>
                    <a:pt x="1329214" y="2117317"/>
                    <a:pt x="1311116" y="2136367"/>
                    <a:pt x="1299686" y="2143987"/>
                  </a:cubicBezTo>
                  <a:cubicBezTo>
                    <a:pt x="1287304" y="2151607"/>
                    <a:pt x="1269206" y="2153512"/>
                    <a:pt x="1256824" y="2163037"/>
                  </a:cubicBezTo>
                  <a:cubicBezTo>
                    <a:pt x="1248251" y="2169705"/>
                    <a:pt x="1240631" y="2181135"/>
                    <a:pt x="1231106" y="2188755"/>
                  </a:cubicBezTo>
                  <a:cubicBezTo>
                    <a:pt x="1215866" y="2201137"/>
                    <a:pt x="1195864" y="2212567"/>
                    <a:pt x="1194911" y="2224950"/>
                  </a:cubicBezTo>
                  <a:cubicBezTo>
                    <a:pt x="1193959" y="2232570"/>
                    <a:pt x="1200626" y="2243047"/>
                    <a:pt x="1202531" y="2250667"/>
                  </a:cubicBezTo>
                  <a:cubicBezTo>
                    <a:pt x="1207294" y="2269717"/>
                    <a:pt x="1212056" y="2296387"/>
                    <a:pt x="1203484" y="2316390"/>
                  </a:cubicBezTo>
                  <a:cubicBezTo>
                    <a:pt x="1193959" y="2338297"/>
                    <a:pt x="1148239" y="2333535"/>
                    <a:pt x="1142524" y="2356395"/>
                  </a:cubicBezTo>
                  <a:cubicBezTo>
                    <a:pt x="1140619" y="2363062"/>
                    <a:pt x="1145381" y="2368777"/>
                    <a:pt x="1145381" y="2376397"/>
                  </a:cubicBezTo>
                  <a:cubicBezTo>
                    <a:pt x="1145381" y="2383065"/>
                    <a:pt x="1136809" y="2405925"/>
                    <a:pt x="1132999" y="2412592"/>
                  </a:cubicBezTo>
                  <a:cubicBezTo>
                    <a:pt x="1127284" y="2423070"/>
                    <a:pt x="1114901" y="2427832"/>
                    <a:pt x="1106329" y="2436405"/>
                  </a:cubicBezTo>
                  <a:cubicBezTo>
                    <a:pt x="1095851" y="2447835"/>
                    <a:pt x="1091089" y="2464027"/>
                    <a:pt x="1079659" y="2475457"/>
                  </a:cubicBezTo>
                  <a:cubicBezTo>
                    <a:pt x="1064419" y="2491650"/>
                    <a:pt x="1044416" y="2508795"/>
                    <a:pt x="1025366" y="2522130"/>
                  </a:cubicBezTo>
                  <a:cubicBezTo>
                    <a:pt x="1008221" y="2534512"/>
                    <a:pt x="978694" y="2546895"/>
                    <a:pt x="952024" y="2548800"/>
                  </a:cubicBezTo>
                  <a:cubicBezTo>
                    <a:pt x="936784" y="2549752"/>
                    <a:pt x="920591" y="2544990"/>
                    <a:pt x="904399" y="2547847"/>
                  </a:cubicBezTo>
                  <a:cubicBezTo>
                    <a:pt x="898684" y="2548800"/>
                    <a:pt x="892016" y="2554515"/>
                    <a:pt x="884396" y="2555468"/>
                  </a:cubicBezTo>
                  <a:cubicBezTo>
                    <a:pt x="879634" y="2556420"/>
                    <a:pt x="874871" y="2554515"/>
                    <a:pt x="870109" y="2555468"/>
                  </a:cubicBezTo>
                  <a:cubicBezTo>
                    <a:pt x="862489" y="2556420"/>
                    <a:pt x="854869" y="2563087"/>
                    <a:pt x="847249" y="2563087"/>
                  </a:cubicBezTo>
                  <a:cubicBezTo>
                    <a:pt x="831056" y="2563087"/>
                    <a:pt x="810101" y="2543085"/>
                    <a:pt x="809149" y="2524035"/>
                  </a:cubicBezTo>
                  <a:cubicBezTo>
                    <a:pt x="809149" y="2516415"/>
                    <a:pt x="815816" y="2509747"/>
                    <a:pt x="815816" y="2502127"/>
                  </a:cubicBezTo>
                  <a:cubicBezTo>
                    <a:pt x="815816" y="2494507"/>
                    <a:pt x="805339" y="2484030"/>
                    <a:pt x="797719" y="2468790"/>
                  </a:cubicBezTo>
                  <a:cubicBezTo>
                    <a:pt x="790099" y="2454502"/>
                    <a:pt x="787241" y="2438310"/>
                    <a:pt x="779621" y="2426880"/>
                  </a:cubicBezTo>
                  <a:cubicBezTo>
                    <a:pt x="772001" y="2414497"/>
                    <a:pt x="761524" y="2408782"/>
                    <a:pt x="755809" y="2399257"/>
                  </a:cubicBezTo>
                  <a:cubicBezTo>
                    <a:pt x="744379" y="2380207"/>
                    <a:pt x="743426" y="2356395"/>
                    <a:pt x="739616" y="2333535"/>
                  </a:cubicBezTo>
                  <a:cubicBezTo>
                    <a:pt x="738664" y="2325915"/>
                    <a:pt x="732949" y="2317342"/>
                    <a:pt x="731996" y="2307817"/>
                  </a:cubicBezTo>
                  <a:cubicBezTo>
                    <a:pt x="731044" y="2296387"/>
                    <a:pt x="732949" y="2283052"/>
                    <a:pt x="731044" y="2273527"/>
                  </a:cubicBezTo>
                  <a:cubicBezTo>
                    <a:pt x="729139" y="2265907"/>
                    <a:pt x="720566" y="2258287"/>
                    <a:pt x="715804" y="2249715"/>
                  </a:cubicBezTo>
                  <a:cubicBezTo>
                    <a:pt x="707231" y="2233522"/>
                    <a:pt x="700564" y="2211615"/>
                    <a:pt x="692944" y="2199232"/>
                  </a:cubicBezTo>
                  <a:cubicBezTo>
                    <a:pt x="686276" y="2186850"/>
                    <a:pt x="671036" y="2174467"/>
                    <a:pt x="670084" y="2161132"/>
                  </a:cubicBezTo>
                  <a:cubicBezTo>
                    <a:pt x="669131" y="2151607"/>
                    <a:pt x="671036" y="2134462"/>
                    <a:pt x="672941" y="2125890"/>
                  </a:cubicBezTo>
                  <a:cubicBezTo>
                    <a:pt x="673894" y="2117317"/>
                    <a:pt x="680561" y="2109697"/>
                    <a:pt x="683419" y="2100172"/>
                  </a:cubicBezTo>
                  <a:cubicBezTo>
                    <a:pt x="685324" y="2093505"/>
                    <a:pt x="683419" y="2086837"/>
                    <a:pt x="684371" y="2080170"/>
                  </a:cubicBezTo>
                  <a:cubicBezTo>
                    <a:pt x="691039" y="2051595"/>
                    <a:pt x="722471" y="2041117"/>
                    <a:pt x="718661" y="2005875"/>
                  </a:cubicBezTo>
                  <a:cubicBezTo>
                    <a:pt x="716756" y="1990635"/>
                    <a:pt x="706279" y="1983967"/>
                    <a:pt x="704374" y="1966822"/>
                  </a:cubicBezTo>
                  <a:cubicBezTo>
                    <a:pt x="703421" y="1959202"/>
                    <a:pt x="708184" y="1951582"/>
                    <a:pt x="708184" y="1943962"/>
                  </a:cubicBezTo>
                  <a:cubicBezTo>
                    <a:pt x="708184" y="1933485"/>
                    <a:pt x="698659" y="1917292"/>
                    <a:pt x="693896" y="1907767"/>
                  </a:cubicBezTo>
                  <a:cubicBezTo>
                    <a:pt x="681514" y="1880145"/>
                    <a:pt x="672941" y="1854427"/>
                    <a:pt x="654844" y="1833472"/>
                  </a:cubicBezTo>
                  <a:cubicBezTo>
                    <a:pt x="644366" y="1822042"/>
                    <a:pt x="631984" y="1813470"/>
                    <a:pt x="623411" y="1802992"/>
                  </a:cubicBezTo>
                  <a:cubicBezTo>
                    <a:pt x="616744" y="1794420"/>
                    <a:pt x="608171" y="1778227"/>
                    <a:pt x="608171" y="1771560"/>
                  </a:cubicBezTo>
                  <a:cubicBezTo>
                    <a:pt x="608171" y="1763940"/>
                    <a:pt x="613886" y="1760130"/>
                    <a:pt x="615791" y="1752510"/>
                  </a:cubicBezTo>
                  <a:cubicBezTo>
                    <a:pt x="618649" y="1742985"/>
                    <a:pt x="618649" y="1725840"/>
                    <a:pt x="622459" y="1710600"/>
                  </a:cubicBezTo>
                  <a:cubicBezTo>
                    <a:pt x="624364" y="1703932"/>
                    <a:pt x="631031" y="1687740"/>
                    <a:pt x="630079" y="1676310"/>
                  </a:cubicBezTo>
                  <a:cubicBezTo>
                    <a:pt x="629126" y="1665832"/>
                    <a:pt x="612934" y="1645830"/>
                    <a:pt x="599599" y="1642020"/>
                  </a:cubicBezTo>
                  <a:cubicBezTo>
                    <a:pt x="581501" y="1637257"/>
                    <a:pt x="563404" y="1647735"/>
                    <a:pt x="541496" y="1645830"/>
                  </a:cubicBezTo>
                  <a:cubicBezTo>
                    <a:pt x="515779" y="1628685"/>
                    <a:pt x="517684" y="1597252"/>
                    <a:pt x="490061" y="1592490"/>
                  </a:cubicBezTo>
                  <a:close/>
                  <a:moveTo>
                    <a:pt x="1189196" y="2044927"/>
                  </a:moveTo>
                  <a:cubicBezTo>
                    <a:pt x="1194911" y="2035402"/>
                    <a:pt x="1202531" y="2009685"/>
                    <a:pt x="1189196" y="2003017"/>
                  </a:cubicBezTo>
                  <a:cubicBezTo>
                    <a:pt x="1188244" y="2003017"/>
                    <a:pt x="1187291" y="2003017"/>
                    <a:pt x="1186339" y="2003017"/>
                  </a:cubicBezTo>
                  <a:cubicBezTo>
                    <a:pt x="1180624" y="2014447"/>
                    <a:pt x="1174909" y="2039212"/>
                    <a:pt x="1189196" y="2044927"/>
                  </a:cubicBezTo>
                  <a:close/>
                  <a:moveTo>
                    <a:pt x="1171099" y="1781085"/>
                  </a:moveTo>
                  <a:cubicBezTo>
                    <a:pt x="1174909" y="1772512"/>
                    <a:pt x="1185386" y="1762987"/>
                    <a:pt x="1183481" y="1752510"/>
                  </a:cubicBezTo>
                  <a:cubicBezTo>
                    <a:pt x="1179671" y="1727745"/>
                    <a:pt x="1133951" y="1740127"/>
                    <a:pt x="1129189" y="1757272"/>
                  </a:cubicBezTo>
                  <a:cubicBezTo>
                    <a:pt x="1125379" y="1768702"/>
                    <a:pt x="1131094" y="1778227"/>
                    <a:pt x="1126331" y="1790610"/>
                  </a:cubicBezTo>
                  <a:cubicBezTo>
                    <a:pt x="1131094" y="1800135"/>
                    <a:pt x="1143476" y="1802040"/>
                    <a:pt x="1159669" y="1801087"/>
                  </a:cubicBezTo>
                  <a:cubicBezTo>
                    <a:pt x="1168241" y="1796325"/>
                    <a:pt x="1167289" y="1789657"/>
                    <a:pt x="1171099" y="1781085"/>
                  </a:cubicBezTo>
                  <a:close/>
                  <a:moveTo>
                    <a:pt x="1093946" y="1911577"/>
                  </a:moveTo>
                  <a:cubicBezTo>
                    <a:pt x="1098709" y="1902052"/>
                    <a:pt x="1086326" y="1896337"/>
                    <a:pt x="1083469" y="1885860"/>
                  </a:cubicBezTo>
                  <a:cubicBezTo>
                    <a:pt x="1080611" y="1874430"/>
                    <a:pt x="1086326" y="1860142"/>
                    <a:pt x="1075849" y="1854427"/>
                  </a:cubicBezTo>
                  <a:cubicBezTo>
                    <a:pt x="1074896" y="1854427"/>
                    <a:pt x="1072991" y="1854427"/>
                    <a:pt x="1072039" y="1854427"/>
                  </a:cubicBezTo>
                  <a:cubicBezTo>
                    <a:pt x="1063466" y="1875382"/>
                    <a:pt x="1075849" y="1909672"/>
                    <a:pt x="1093946" y="1911577"/>
                  </a:cubicBezTo>
                  <a:close/>
                  <a:moveTo>
                    <a:pt x="1955959" y="656182"/>
                  </a:moveTo>
                  <a:cubicBezTo>
                    <a:pt x="1951196" y="646657"/>
                    <a:pt x="1937861" y="659040"/>
                    <a:pt x="1943576" y="667612"/>
                  </a:cubicBezTo>
                  <a:cubicBezTo>
                    <a:pt x="1952149" y="668565"/>
                    <a:pt x="1955006" y="663802"/>
                    <a:pt x="1955959" y="656182"/>
                  </a:cubicBezTo>
                  <a:close/>
                  <a:moveTo>
                    <a:pt x="1661636" y="708570"/>
                  </a:moveTo>
                  <a:cubicBezTo>
                    <a:pt x="1682591" y="704760"/>
                    <a:pt x="1661636" y="671422"/>
                    <a:pt x="1646396" y="675232"/>
                  </a:cubicBezTo>
                  <a:cubicBezTo>
                    <a:pt x="1626394" y="679995"/>
                    <a:pt x="1647349" y="711427"/>
                    <a:pt x="1661636" y="708570"/>
                  </a:cubicBezTo>
                  <a:close/>
                  <a:moveTo>
                    <a:pt x="1568291" y="871447"/>
                  </a:moveTo>
                  <a:cubicBezTo>
                    <a:pt x="1574959" y="827632"/>
                    <a:pt x="1540669" y="824775"/>
                    <a:pt x="1534001" y="793342"/>
                  </a:cubicBezTo>
                  <a:cubicBezTo>
                    <a:pt x="1536859" y="793342"/>
                    <a:pt x="1534954" y="789532"/>
                    <a:pt x="1537811" y="789532"/>
                  </a:cubicBezTo>
                  <a:cubicBezTo>
                    <a:pt x="1546384" y="785722"/>
                    <a:pt x="1558766" y="796200"/>
                    <a:pt x="1562576" y="785722"/>
                  </a:cubicBezTo>
                  <a:cubicBezTo>
                    <a:pt x="1562576" y="770482"/>
                    <a:pt x="1543526" y="760005"/>
                    <a:pt x="1524476" y="766672"/>
                  </a:cubicBezTo>
                  <a:cubicBezTo>
                    <a:pt x="1518761" y="762862"/>
                    <a:pt x="1517809" y="754290"/>
                    <a:pt x="1516856" y="746670"/>
                  </a:cubicBezTo>
                  <a:cubicBezTo>
                    <a:pt x="1502569" y="738097"/>
                    <a:pt x="1467326" y="719047"/>
                    <a:pt x="1467326" y="702855"/>
                  </a:cubicBezTo>
                  <a:cubicBezTo>
                    <a:pt x="1467326" y="688567"/>
                    <a:pt x="1485424" y="680947"/>
                    <a:pt x="1506379" y="680947"/>
                  </a:cubicBezTo>
                  <a:cubicBezTo>
                    <a:pt x="1514951" y="674280"/>
                    <a:pt x="1509236" y="654277"/>
                    <a:pt x="1501616" y="649515"/>
                  </a:cubicBezTo>
                  <a:cubicBezTo>
                    <a:pt x="1469231" y="641895"/>
                    <a:pt x="1451134" y="647610"/>
                    <a:pt x="1431131" y="661897"/>
                  </a:cubicBezTo>
                  <a:cubicBezTo>
                    <a:pt x="1421606" y="669517"/>
                    <a:pt x="1410176" y="674280"/>
                    <a:pt x="1404461" y="678090"/>
                  </a:cubicBezTo>
                  <a:cubicBezTo>
                    <a:pt x="1399699" y="681900"/>
                    <a:pt x="1392079" y="693330"/>
                    <a:pt x="1393031" y="698092"/>
                  </a:cubicBezTo>
                  <a:cubicBezTo>
                    <a:pt x="1393984" y="705712"/>
                    <a:pt x="1405414" y="710475"/>
                    <a:pt x="1409224" y="720952"/>
                  </a:cubicBezTo>
                  <a:cubicBezTo>
                    <a:pt x="1411129" y="726667"/>
                    <a:pt x="1411129" y="733335"/>
                    <a:pt x="1413034" y="737145"/>
                  </a:cubicBezTo>
                  <a:cubicBezTo>
                    <a:pt x="1418749" y="749527"/>
                    <a:pt x="1433036" y="757147"/>
                    <a:pt x="1443514" y="767625"/>
                  </a:cubicBezTo>
                  <a:cubicBezTo>
                    <a:pt x="1451134" y="775245"/>
                    <a:pt x="1472089" y="790485"/>
                    <a:pt x="1473041" y="799057"/>
                  </a:cubicBezTo>
                  <a:cubicBezTo>
                    <a:pt x="1473041" y="806677"/>
                    <a:pt x="1466374" y="807630"/>
                    <a:pt x="1464469" y="815250"/>
                  </a:cubicBezTo>
                  <a:cubicBezTo>
                    <a:pt x="1461611" y="822870"/>
                    <a:pt x="1459706" y="840015"/>
                    <a:pt x="1460659" y="846682"/>
                  </a:cubicBezTo>
                  <a:cubicBezTo>
                    <a:pt x="1463516" y="860970"/>
                    <a:pt x="1477804" y="860970"/>
                    <a:pt x="1491139" y="866685"/>
                  </a:cubicBezTo>
                  <a:cubicBezTo>
                    <a:pt x="1504474" y="872400"/>
                    <a:pt x="1516856" y="882877"/>
                    <a:pt x="1530191" y="882877"/>
                  </a:cubicBezTo>
                  <a:cubicBezTo>
                    <a:pt x="1544479" y="884782"/>
                    <a:pt x="1559719" y="880020"/>
                    <a:pt x="1568291" y="871447"/>
                  </a:cubicBezTo>
                  <a:close/>
                  <a:moveTo>
                    <a:pt x="1271111" y="780007"/>
                  </a:moveTo>
                  <a:cubicBezTo>
                    <a:pt x="1305401" y="774292"/>
                    <a:pt x="1290161" y="744765"/>
                    <a:pt x="1272064" y="734287"/>
                  </a:cubicBezTo>
                  <a:cubicBezTo>
                    <a:pt x="1258729" y="726667"/>
                    <a:pt x="1243489" y="720000"/>
                    <a:pt x="1228249" y="710475"/>
                  </a:cubicBezTo>
                  <a:cubicBezTo>
                    <a:pt x="1219676" y="704760"/>
                    <a:pt x="1185386" y="695235"/>
                    <a:pt x="1185386" y="683805"/>
                  </a:cubicBezTo>
                  <a:cubicBezTo>
                    <a:pt x="1185386" y="672375"/>
                    <a:pt x="1210151" y="667612"/>
                    <a:pt x="1200626" y="647610"/>
                  </a:cubicBezTo>
                  <a:cubicBezTo>
                    <a:pt x="1183481" y="643800"/>
                    <a:pt x="1142524" y="650467"/>
                    <a:pt x="1145381" y="669517"/>
                  </a:cubicBezTo>
                  <a:cubicBezTo>
                    <a:pt x="1147286" y="680947"/>
                    <a:pt x="1159669" y="674280"/>
                    <a:pt x="1163479" y="685710"/>
                  </a:cubicBezTo>
                  <a:cubicBezTo>
                    <a:pt x="1151096" y="690472"/>
                    <a:pt x="1135856" y="701902"/>
                    <a:pt x="1123474" y="699997"/>
                  </a:cubicBezTo>
                  <a:cubicBezTo>
                    <a:pt x="1108234" y="697140"/>
                    <a:pt x="1104424" y="678090"/>
                    <a:pt x="1095851" y="666660"/>
                  </a:cubicBezTo>
                  <a:cubicBezTo>
                    <a:pt x="1083469" y="666660"/>
                    <a:pt x="1075849" y="655230"/>
                    <a:pt x="1061561" y="656182"/>
                  </a:cubicBezTo>
                  <a:cubicBezTo>
                    <a:pt x="1046321" y="658087"/>
                    <a:pt x="1038701" y="679042"/>
                    <a:pt x="1031081" y="690472"/>
                  </a:cubicBezTo>
                  <a:cubicBezTo>
                    <a:pt x="1027271" y="696187"/>
                    <a:pt x="1020604" y="699045"/>
                    <a:pt x="1018699" y="704760"/>
                  </a:cubicBezTo>
                  <a:cubicBezTo>
                    <a:pt x="1017746" y="707617"/>
                    <a:pt x="1018699" y="713332"/>
                    <a:pt x="1017746" y="717142"/>
                  </a:cubicBezTo>
                  <a:cubicBezTo>
                    <a:pt x="1012984" y="731430"/>
                    <a:pt x="1001554" y="736192"/>
                    <a:pt x="1002506" y="748575"/>
                  </a:cubicBezTo>
                  <a:cubicBezTo>
                    <a:pt x="1003459" y="759052"/>
                    <a:pt x="1015841" y="764767"/>
                    <a:pt x="1016794" y="774292"/>
                  </a:cubicBezTo>
                  <a:cubicBezTo>
                    <a:pt x="1015841" y="783817"/>
                    <a:pt x="1000601" y="779055"/>
                    <a:pt x="1001554" y="790485"/>
                  </a:cubicBezTo>
                  <a:cubicBezTo>
                    <a:pt x="1024414" y="809535"/>
                    <a:pt x="1025366" y="781912"/>
                    <a:pt x="1036796" y="778102"/>
                  </a:cubicBezTo>
                  <a:cubicBezTo>
                    <a:pt x="1046321" y="775245"/>
                    <a:pt x="1064419" y="780960"/>
                    <a:pt x="1075849" y="778102"/>
                  </a:cubicBezTo>
                  <a:cubicBezTo>
                    <a:pt x="1085374" y="776197"/>
                    <a:pt x="1092994" y="766672"/>
                    <a:pt x="1103471" y="762862"/>
                  </a:cubicBezTo>
                  <a:cubicBezTo>
                    <a:pt x="1110139" y="760005"/>
                    <a:pt x="1118711" y="758100"/>
                    <a:pt x="1127284" y="758100"/>
                  </a:cubicBezTo>
                  <a:cubicBezTo>
                    <a:pt x="1167289" y="756195"/>
                    <a:pt x="1193006" y="782865"/>
                    <a:pt x="1228249" y="783817"/>
                  </a:cubicBezTo>
                  <a:cubicBezTo>
                    <a:pt x="1237774" y="782865"/>
                    <a:pt x="1258729" y="782865"/>
                    <a:pt x="1271111" y="780007"/>
                  </a:cubicBezTo>
                  <a:close/>
                  <a:moveTo>
                    <a:pt x="1190149" y="929550"/>
                  </a:moveTo>
                  <a:cubicBezTo>
                    <a:pt x="1191101" y="916215"/>
                    <a:pt x="1185386" y="905737"/>
                    <a:pt x="1183481" y="886687"/>
                  </a:cubicBezTo>
                  <a:cubicBezTo>
                    <a:pt x="1160621" y="872400"/>
                    <a:pt x="1142524" y="900022"/>
                    <a:pt x="1118711" y="897165"/>
                  </a:cubicBezTo>
                  <a:cubicBezTo>
                    <a:pt x="1104424" y="895260"/>
                    <a:pt x="1093946" y="878115"/>
                    <a:pt x="1078706" y="880972"/>
                  </a:cubicBezTo>
                  <a:cubicBezTo>
                    <a:pt x="1070134" y="881925"/>
                    <a:pt x="1066324" y="893355"/>
                    <a:pt x="1056799" y="895260"/>
                  </a:cubicBezTo>
                  <a:cubicBezTo>
                    <a:pt x="1038701" y="898117"/>
                    <a:pt x="1030129" y="880972"/>
                    <a:pt x="1011079" y="887640"/>
                  </a:cubicBezTo>
                  <a:cubicBezTo>
                    <a:pt x="984409" y="866685"/>
                    <a:pt x="972026" y="833347"/>
                    <a:pt x="965359" y="795247"/>
                  </a:cubicBezTo>
                  <a:cubicBezTo>
                    <a:pt x="951071" y="776197"/>
                    <a:pt x="928211" y="791437"/>
                    <a:pt x="917734" y="803820"/>
                  </a:cubicBezTo>
                  <a:cubicBezTo>
                    <a:pt x="911066" y="803820"/>
                    <a:pt x="902494" y="800010"/>
                    <a:pt x="901541" y="807630"/>
                  </a:cubicBezTo>
                  <a:cubicBezTo>
                    <a:pt x="896779" y="831442"/>
                    <a:pt x="934879" y="833347"/>
                    <a:pt x="933926" y="849540"/>
                  </a:cubicBezTo>
                  <a:cubicBezTo>
                    <a:pt x="933926" y="860017"/>
                    <a:pt x="918686" y="859065"/>
                    <a:pt x="912019" y="865732"/>
                  </a:cubicBezTo>
                  <a:cubicBezTo>
                    <a:pt x="905351" y="873352"/>
                    <a:pt x="910114" y="880020"/>
                    <a:pt x="900589" y="884782"/>
                  </a:cubicBezTo>
                  <a:cubicBezTo>
                    <a:pt x="875824" y="887640"/>
                    <a:pt x="867251" y="874305"/>
                    <a:pt x="867251" y="852397"/>
                  </a:cubicBezTo>
                  <a:cubicBezTo>
                    <a:pt x="856774" y="836205"/>
                    <a:pt x="842486" y="823822"/>
                    <a:pt x="832961" y="810487"/>
                  </a:cubicBezTo>
                  <a:cubicBezTo>
                    <a:pt x="829151" y="805725"/>
                    <a:pt x="824389" y="798105"/>
                    <a:pt x="822484" y="790485"/>
                  </a:cubicBezTo>
                  <a:cubicBezTo>
                    <a:pt x="821531" y="784770"/>
                    <a:pt x="825341" y="777150"/>
                    <a:pt x="823436" y="770482"/>
                  </a:cubicBezTo>
                  <a:cubicBezTo>
                    <a:pt x="820579" y="758100"/>
                    <a:pt x="798671" y="749527"/>
                    <a:pt x="784384" y="742860"/>
                  </a:cubicBezTo>
                  <a:cubicBezTo>
                    <a:pt x="769144" y="736192"/>
                    <a:pt x="751046" y="728572"/>
                    <a:pt x="740569" y="720000"/>
                  </a:cubicBezTo>
                  <a:cubicBezTo>
                    <a:pt x="732949" y="713332"/>
                    <a:pt x="729139" y="702855"/>
                    <a:pt x="722471" y="698092"/>
                  </a:cubicBezTo>
                  <a:cubicBezTo>
                    <a:pt x="716756" y="694282"/>
                    <a:pt x="710089" y="695235"/>
                    <a:pt x="704374" y="691425"/>
                  </a:cubicBezTo>
                  <a:cubicBezTo>
                    <a:pt x="697706" y="686662"/>
                    <a:pt x="698659" y="678090"/>
                    <a:pt x="689134" y="676185"/>
                  </a:cubicBezTo>
                  <a:cubicBezTo>
                    <a:pt x="684371" y="674280"/>
                    <a:pt x="676751" y="680947"/>
                    <a:pt x="673894" y="684757"/>
                  </a:cubicBezTo>
                  <a:cubicBezTo>
                    <a:pt x="668179" y="712380"/>
                    <a:pt x="690086" y="714285"/>
                    <a:pt x="700564" y="726667"/>
                  </a:cubicBezTo>
                  <a:cubicBezTo>
                    <a:pt x="707231" y="735240"/>
                    <a:pt x="711041" y="747622"/>
                    <a:pt x="718661" y="753337"/>
                  </a:cubicBezTo>
                  <a:cubicBezTo>
                    <a:pt x="726281" y="759052"/>
                    <a:pt x="736759" y="758100"/>
                    <a:pt x="746284" y="761910"/>
                  </a:cubicBezTo>
                  <a:cubicBezTo>
                    <a:pt x="752951" y="764767"/>
                    <a:pt x="757714" y="773340"/>
                    <a:pt x="764381" y="777150"/>
                  </a:cubicBezTo>
                  <a:cubicBezTo>
                    <a:pt x="776764" y="784770"/>
                    <a:pt x="795814" y="785722"/>
                    <a:pt x="797719" y="800010"/>
                  </a:cubicBezTo>
                  <a:cubicBezTo>
                    <a:pt x="790099" y="804772"/>
                    <a:pt x="772954" y="792390"/>
                    <a:pt x="767239" y="804772"/>
                  </a:cubicBezTo>
                  <a:cubicBezTo>
                    <a:pt x="765334" y="813345"/>
                    <a:pt x="773906" y="817155"/>
                    <a:pt x="773906" y="824775"/>
                  </a:cubicBezTo>
                  <a:cubicBezTo>
                    <a:pt x="773906" y="837157"/>
                    <a:pt x="759619" y="850492"/>
                    <a:pt x="747236" y="848587"/>
                  </a:cubicBezTo>
                  <a:cubicBezTo>
                    <a:pt x="746284" y="840967"/>
                    <a:pt x="753904" y="835252"/>
                    <a:pt x="753904" y="826680"/>
                  </a:cubicBezTo>
                  <a:cubicBezTo>
                    <a:pt x="752951" y="810487"/>
                    <a:pt x="720566" y="785722"/>
                    <a:pt x="704374" y="779055"/>
                  </a:cubicBezTo>
                  <a:cubicBezTo>
                    <a:pt x="696754" y="775245"/>
                    <a:pt x="687229" y="775245"/>
                    <a:pt x="680561" y="771435"/>
                  </a:cubicBezTo>
                  <a:cubicBezTo>
                    <a:pt x="668179" y="764767"/>
                    <a:pt x="646271" y="747622"/>
                    <a:pt x="638651" y="737145"/>
                  </a:cubicBezTo>
                  <a:cubicBezTo>
                    <a:pt x="630079" y="724762"/>
                    <a:pt x="621506" y="702855"/>
                    <a:pt x="602456" y="703807"/>
                  </a:cubicBezTo>
                  <a:cubicBezTo>
                    <a:pt x="593884" y="704760"/>
                    <a:pt x="587216" y="711427"/>
                    <a:pt x="580549" y="715237"/>
                  </a:cubicBezTo>
                  <a:cubicBezTo>
                    <a:pt x="574834" y="718095"/>
                    <a:pt x="568166" y="720952"/>
                    <a:pt x="561499" y="725715"/>
                  </a:cubicBezTo>
                  <a:cubicBezTo>
                    <a:pt x="553879" y="730477"/>
                    <a:pt x="548164" y="735240"/>
                    <a:pt x="541496" y="736192"/>
                  </a:cubicBezTo>
                  <a:cubicBezTo>
                    <a:pt x="525304" y="737145"/>
                    <a:pt x="511969" y="724762"/>
                    <a:pt x="498634" y="727620"/>
                  </a:cubicBezTo>
                  <a:cubicBezTo>
                    <a:pt x="493871" y="728572"/>
                    <a:pt x="490061" y="732382"/>
                    <a:pt x="484346" y="738097"/>
                  </a:cubicBezTo>
                  <a:cubicBezTo>
                    <a:pt x="484346" y="745717"/>
                    <a:pt x="486251" y="750480"/>
                    <a:pt x="485299" y="758100"/>
                  </a:cubicBezTo>
                  <a:cubicBezTo>
                    <a:pt x="481489" y="764767"/>
                    <a:pt x="469106" y="764767"/>
                    <a:pt x="459581" y="769530"/>
                  </a:cubicBezTo>
                  <a:cubicBezTo>
                    <a:pt x="446246" y="776197"/>
                    <a:pt x="434816" y="790485"/>
                    <a:pt x="424339" y="800962"/>
                  </a:cubicBezTo>
                  <a:cubicBezTo>
                    <a:pt x="417671" y="807630"/>
                    <a:pt x="411004" y="813345"/>
                    <a:pt x="410051" y="819060"/>
                  </a:cubicBezTo>
                  <a:cubicBezTo>
                    <a:pt x="409099" y="822870"/>
                    <a:pt x="413861" y="831442"/>
                    <a:pt x="412909" y="837157"/>
                  </a:cubicBezTo>
                  <a:cubicBezTo>
                    <a:pt x="411956" y="842872"/>
                    <a:pt x="400526" y="856207"/>
                    <a:pt x="392906" y="860970"/>
                  </a:cubicBezTo>
                  <a:cubicBezTo>
                    <a:pt x="388144" y="863827"/>
                    <a:pt x="382429" y="864780"/>
                    <a:pt x="377666" y="867637"/>
                  </a:cubicBezTo>
                  <a:cubicBezTo>
                    <a:pt x="368141" y="873352"/>
                    <a:pt x="363379" y="880972"/>
                    <a:pt x="354806" y="882877"/>
                  </a:cubicBezTo>
                  <a:cubicBezTo>
                    <a:pt x="332899" y="886687"/>
                    <a:pt x="292894" y="878115"/>
                    <a:pt x="292894" y="901927"/>
                  </a:cubicBezTo>
                  <a:cubicBezTo>
                    <a:pt x="292894" y="917167"/>
                    <a:pt x="313849" y="917167"/>
                    <a:pt x="327184" y="917167"/>
                  </a:cubicBezTo>
                  <a:cubicBezTo>
                    <a:pt x="345281" y="916215"/>
                    <a:pt x="360521" y="920977"/>
                    <a:pt x="370046" y="918120"/>
                  </a:cubicBezTo>
                  <a:cubicBezTo>
                    <a:pt x="376714" y="916215"/>
                    <a:pt x="384334" y="908595"/>
                    <a:pt x="391954" y="905737"/>
                  </a:cubicBezTo>
                  <a:cubicBezTo>
                    <a:pt x="396716" y="903832"/>
                    <a:pt x="401479" y="903832"/>
                    <a:pt x="404336" y="901927"/>
                  </a:cubicBezTo>
                  <a:cubicBezTo>
                    <a:pt x="411956" y="898117"/>
                    <a:pt x="415766" y="892402"/>
                    <a:pt x="422434" y="889545"/>
                  </a:cubicBezTo>
                  <a:cubicBezTo>
                    <a:pt x="433864" y="883830"/>
                    <a:pt x="455771" y="880020"/>
                    <a:pt x="468154" y="879067"/>
                  </a:cubicBezTo>
                  <a:cubicBezTo>
                    <a:pt x="485299" y="878115"/>
                    <a:pt x="503396" y="880972"/>
                    <a:pt x="525304" y="879067"/>
                  </a:cubicBezTo>
                  <a:cubicBezTo>
                    <a:pt x="532924" y="878115"/>
                    <a:pt x="540544" y="873352"/>
                    <a:pt x="549116" y="872400"/>
                  </a:cubicBezTo>
                  <a:cubicBezTo>
                    <a:pt x="562451" y="871447"/>
                    <a:pt x="580549" y="878115"/>
                    <a:pt x="591979" y="877162"/>
                  </a:cubicBezTo>
                  <a:cubicBezTo>
                    <a:pt x="599599" y="877162"/>
                    <a:pt x="608171" y="869542"/>
                    <a:pt x="617696" y="869542"/>
                  </a:cubicBezTo>
                  <a:cubicBezTo>
                    <a:pt x="628174" y="869542"/>
                    <a:pt x="638651" y="877162"/>
                    <a:pt x="640556" y="883830"/>
                  </a:cubicBezTo>
                  <a:cubicBezTo>
                    <a:pt x="641509" y="887640"/>
                    <a:pt x="638651" y="893355"/>
                    <a:pt x="639604" y="899070"/>
                  </a:cubicBezTo>
                  <a:cubicBezTo>
                    <a:pt x="641509" y="908595"/>
                    <a:pt x="649129" y="912405"/>
                    <a:pt x="648176" y="918120"/>
                  </a:cubicBezTo>
                  <a:cubicBezTo>
                    <a:pt x="647224" y="925740"/>
                    <a:pt x="628174" y="936217"/>
                    <a:pt x="630079" y="945742"/>
                  </a:cubicBezTo>
                  <a:cubicBezTo>
                    <a:pt x="631984" y="951457"/>
                    <a:pt x="646271" y="958125"/>
                    <a:pt x="652939" y="961935"/>
                  </a:cubicBezTo>
                  <a:cubicBezTo>
                    <a:pt x="660559" y="966697"/>
                    <a:pt x="671989" y="972412"/>
                    <a:pt x="680561" y="973365"/>
                  </a:cubicBezTo>
                  <a:cubicBezTo>
                    <a:pt x="688181" y="974317"/>
                    <a:pt x="693896" y="971460"/>
                    <a:pt x="700564" y="972412"/>
                  </a:cubicBezTo>
                  <a:cubicBezTo>
                    <a:pt x="711041" y="973365"/>
                    <a:pt x="729139" y="980032"/>
                    <a:pt x="735806" y="984795"/>
                  </a:cubicBezTo>
                  <a:cubicBezTo>
                    <a:pt x="747236" y="993367"/>
                    <a:pt x="746284" y="1006702"/>
                    <a:pt x="759619" y="1011465"/>
                  </a:cubicBezTo>
                  <a:cubicBezTo>
                    <a:pt x="765334" y="1013370"/>
                    <a:pt x="775811" y="1012417"/>
                    <a:pt x="783431" y="1014322"/>
                  </a:cubicBezTo>
                  <a:cubicBezTo>
                    <a:pt x="801529" y="1018132"/>
                    <a:pt x="815816" y="1033372"/>
                    <a:pt x="829151" y="1032420"/>
                  </a:cubicBezTo>
                  <a:cubicBezTo>
                    <a:pt x="850106" y="1029562"/>
                    <a:pt x="840581" y="1009560"/>
                    <a:pt x="843439" y="996225"/>
                  </a:cubicBezTo>
                  <a:cubicBezTo>
                    <a:pt x="849154" y="963840"/>
                    <a:pt x="912019" y="965745"/>
                    <a:pt x="924401" y="987652"/>
                  </a:cubicBezTo>
                  <a:cubicBezTo>
                    <a:pt x="933926" y="990510"/>
                    <a:pt x="941546" y="987652"/>
                    <a:pt x="952024" y="991462"/>
                  </a:cubicBezTo>
                  <a:cubicBezTo>
                    <a:pt x="957739" y="993367"/>
                    <a:pt x="962501" y="1000035"/>
                    <a:pt x="968216" y="1001940"/>
                  </a:cubicBezTo>
                  <a:cubicBezTo>
                    <a:pt x="972979" y="1002892"/>
                    <a:pt x="978694" y="1000987"/>
                    <a:pt x="984409" y="1001940"/>
                  </a:cubicBezTo>
                  <a:cubicBezTo>
                    <a:pt x="1008221" y="1004797"/>
                    <a:pt x="1030129" y="1022895"/>
                    <a:pt x="1051084" y="1020037"/>
                  </a:cubicBezTo>
                  <a:cubicBezTo>
                    <a:pt x="1064419" y="1018132"/>
                    <a:pt x="1073944" y="1005750"/>
                    <a:pt x="1086326" y="1004797"/>
                  </a:cubicBezTo>
                  <a:cubicBezTo>
                    <a:pt x="1110139" y="1002892"/>
                    <a:pt x="1126331" y="1022895"/>
                    <a:pt x="1152049" y="1013370"/>
                  </a:cubicBezTo>
                  <a:cubicBezTo>
                    <a:pt x="1171099" y="1006702"/>
                    <a:pt x="1167289" y="986700"/>
                    <a:pt x="1173956" y="966697"/>
                  </a:cubicBezTo>
                  <a:cubicBezTo>
                    <a:pt x="1180624" y="949552"/>
                    <a:pt x="1189196" y="940027"/>
                    <a:pt x="1190149" y="929550"/>
                  </a:cubicBezTo>
                  <a:close/>
                  <a:moveTo>
                    <a:pt x="2552224" y="498067"/>
                  </a:moveTo>
                  <a:cubicBezTo>
                    <a:pt x="2556986" y="481875"/>
                    <a:pt x="2549366" y="465682"/>
                    <a:pt x="2539841" y="455205"/>
                  </a:cubicBezTo>
                  <a:cubicBezTo>
                    <a:pt x="2525554" y="458062"/>
                    <a:pt x="2536031" y="473302"/>
                    <a:pt x="2535079" y="481875"/>
                  </a:cubicBezTo>
                  <a:cubicBezTo>
                    <a:pt x="2533174" y="494257"/>
                    <a:pt x="2520791" y="502830"/>
                    <a:pt x="2520791" y="516165"/>
                  </a:cubicBezTo>
                  <a:cubicBezTo>
                    <a:pt x="2516029" y="521880"/>
                    <a:pt x="2507456" y="523785"/>
                    <a:pt x="2506504" y="534262"/>
                  </a:cubicBezTo>
                  <a:cubicBezTo>
                    <a:pt x="2514124" y="539977"/>
                    <a:pt x="2517934" y="529500"/>
                    <a:pt x="2524601" y="523785"/>
                  </a:cubicBezTo>
                  <a:cubicBezTo>
                    <a:pt x="2534126" y="514260"/>
                    <a:pt x="2549366" y="509497"/>
                    <a:pt x="2552224" y="498067"/>
                  </a:cubicBezTo>
                  <a:close/>
                  <a:moveTo>
                    <a:pt x="2220754" y="59917"/>
                  </a:moveTo>
                  <a:cubicBezTo>
                    <a:pt x="2206466" y="59917"/>
                    <a:pt x="2201704" y="65632"/>
                    <a:pt x="2193131" y="70395"/>
                  </a:cubicBezTo>
                  <a:cubicBezTo>
                    <a:pt x="2188369" y="73252"/>
                    <a:pt x="2178844" y="74205"/>
                    <a:pt x="2181701" y="81825"/>
                  </a:cubicBezTo>
                  <a:cubicBezTo>
                    <a:pt x="2194084" y="79920"/>
                    <a:pt x="2217896" y="74205"/>
                    <a:pt x="2220754" y="59917"/>
                  </a:cubicBezTo>
                  <a:close/>
                  <a:moveTo>
                    <a:pt x="1688306" y="215175"/>
                  </a:moveTo>
                  <a:cubicBezTo>
                    <a:pt x="1717834" y="221842"/>
                    <a:pt x="1732121" y="188505"/>
                    <a:pt x="1712119" y="169455"/>
                  </a:cubicBezTo>
                  <a:cubicBezTo>
                    <a:pt x="1707356" y="164692"/>
                    <a:pt x="1692116" y="163740"/>
                    <a:pt x="1685449" y="153262"/>
                  </a:cubicBezTo>
                  <a:cubicBezTo>
                    <a:pt x="1677829" y="140880"/>
                    <a:pt x="1678781" y="124687"/>
                    <a:pt x="1659731" y="127545"/>
                  </a:cubicBezTo>
                  <a:cubicBezTo>
                    <a:pt x="1659731" y="129450"/>
                    <a:pt x="1659731" y="131355"/>
                    <a:pt x="1658779" y="131355"/>
                  </a:cubicBezTo>
                  <a:cubicBezTo>
                    <a:pt x="1656874" y="158977"/>
                    <a:pt x="1696879" y="165645"/>
                    <a:pt x="1696879" y="188505"/>
                  </a:cubicBezTo>
                  <a:cubicBezTo>
                    <a:pt x="1696879" y="200887"/>
                    <a:pt x="1684496" y="201840"/>
                    <a:pt x="1688306" y="2151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F4E425E-D590-4AE5-AC4D-A68431C43814}"/>
                </a:ext>
              </a:extLst>
            </p:cNvPr>
            <p:cNvSpPr/>
            <p:nvPr/>
          </p:nvSpPr>
          <p:spPr>
            <a:xfrm>
              <a:off x="13534907" y="2250520"/>
              <a:ext cx="95120" cy="63413"/>
            </a:xfrm>
            <a:custGeom>
              <a:avLst/>
              <a:gdLst>
                <a:gd name="connsiteX0" fmla="*/ 7530 w 28575"/>
                <a:gd name="connsiteY0" fmla="*/ 16341 h 19050"/>
                <a:gd name="connsiteX1" fmla="*/ 25628 w 28575"/>
                <a:gd name="connsiteY1" fmla="*/ 17294 h 19050"/>
                <a:gd name="connsiteX2" fmla="*/ 7530 w 28575"/>
                <a:gd name="connsiteY2" fmla="*/ 163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7530" y="16341"/>
                  </a:moveTo>
                  <a:cubicBezTo>
                    <a:pt x="3720" y="3006"/>
                    <a:pt x="29437" y="4911"/>
                    <a:pt x="25628" y="17294"/>
                  </a:cubicBezTo>
                  <a:cubicBezTo>
                    <a:pt x="20865" y="21104"/>
                    <a:pt x="10387" y="21104"/>
                    <a:pt x="7530" y="163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EAC42DE-2600-46A2-A171-300FF0597E56}"/>
                </a:ext>
              </a:extLst>
            </p:cNvPr>
            <p:cNvSpPr/>
            <p:nvPr/>
          </p:nvSpPr>
          <p:spPr>
            <a:xfrm>
              <a:off x="13019376" y="4761456"/>
              <a:ext cx="126827" cy="95120"/>
            </a:xfrm>
            <a:custGeom>
              <a:avLst/>
              <a:gdLst>
                <a:gd name="connsiteX0" fmla="*/ 7144 w 38100"/>
                <a:gd name="connsiteY0" fmla="*/ 17363 h 28575"/>
                <a:gd name="connsiteX1" fmla="*/ 35719 w 38100"/>
                <a:gd name="connsiteY1" fmla="*/ 12600 h 28575"/>
                <a:gd name="connsiteX2" fmla="*/ 7144 w 38100"/>
                <a:gd name="connsiteY2" fmla="*/ 1736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7144" y="17363"/>
                  </a:moveTo>
                  <a:cubicBezTo>
                    <a:pt x="8096" y="6885"/>
                    <a:pt x="31909" y="3075"/>
                    <a:pt x="35719" y="12600"/>
                  </a:cubicBezTo>
                  <a:cubicBezTo>
                    <a:pt x="34766" y="23078"/>
                    <a:pt x="11906" y="29745"/>
                    <a:pt x="7144" y="1736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6651E5A-A1D2-485F-A105-E3A3C6B427A3}"/>
                </a:ext>
              </a:extLst>
            </p:cNvPr>
            <p:cNvSpPr/>
            <p:nvPr/>
          </p:nvSpPr>
          <p:spPr>
            <a:xfrm>
              <a:off x="11576722" y="4550714"/>
              <a:ext cx="221946" cy="126827"/>
            </a:xfrm>
            <a:custGeom>
              <a:avLst/>
              <a:gdLst>
                <a:gd name="connsiteX0" fmla="*/ 7144 w 66675"/>
                <a:gd name="connsiteY0" fmla="*/ 13045 h 38100"/>
                <a:gd name="connsiteX1" fmla="*/ 68104 w 66675"/>
                <a:gd name="connsiteY1" fmla="*/ 9235 h 38100"/>
                <a:gd name="connsiteX2" fmla="*/ 56674 w 66675"/>
                <a:gd name="connsiteY2" fmla="*/ 36857 h 38100"/>
                <a:gd name="connsiteX3" fmla="*/ 7144 w 66675"/>
                <a:gd name="connsiteY3" fmla="*/ 130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13045"/>
                  </a:moveTo>
                  <a:cubicBezTo>
                    <a:pt x="20479" y="2567"/>
                    <a:pt x="50006" y="9235"/>
                    <a:pt x="68104" y="9235"/>
                  </a:cubicBezTo>
                  <a:cubicBezTo>
                    <a:pt x="64294" y="18760"/>
                    <a:pt x="64294" y="31142"/>
                    <a:pt x="56674" y="36857"/>
                  </a:cubicBezTo>
                  <a:cubicBezTo>
                    <a:pt x="35719" y="33047"/>
                    <a:pt x="16669" y="28285"/>
                    <a:pt x="7144" y="130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8A39A75-5EA2-45AC-A45A-D332EB56BE88}"/>
                </a:ext>
              </a:extLst>
            </p:cNvPr>
            <p:cNvSpPr/>
            <p:nvPr/>
          </p:nvSpPr>
          <p:spPr>
            <a:xfrm>
              <a:off x="11265997" y="4315409"/>
              <a:ext cx="126827" cy="190240"/>
            </a:xfrm>
            <a:custGeom>
              <a:avLst/>
              <a:gdLst>
                <a:gd name="connsiteX0" fmla="*/ 8096 w 38100"/>
                <a:gd name="connsiteY0" fmla="*/ 16105 h 57150"/>
                <a:gd name="connsiteX1" fmla="*/ 37624 w 38100"/>
                <a:gd name="connsiteY1" fmla="*/ 42775 h 57150"/>
                <a:gd name="connsiteX2" fmla="*/ 7144 w 38100"/>
                <a:gd name="connsiteY2" fmla="*/ 51347 h 57150"/>
                <a:gd name="connsiteX3" fmla="*/ 8096 w 38100"/>
                <a:gd name="connsiteY3" fmla="*/ 161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8096" y="16105"/>
                  </a:moveTo>
                  <a:cubicBezTo>
                    <a:pt x="25241" y="-1993"/>
                    <a:pt x="43339" y="7532"/>
                    <a:pt x="37624" y="42775"/>
                  </a:cubicBezTo>
                  <a:cubicBezTo>
                    <a:pt x="33814" y="53252"/>
                    <a:pt x="15716" y="67540"/>
                    <a:pt x="7144" y="51347"/>
                  </a:cubicBezTo>
                  <a:cubicBezTo>
                    <a:pt x="10001" y="39917"/>
                    <a:pt x="8096" y="30392"/>
                    <a:pt x="8096" y="161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CA4F761-1DBB-452E-ABEB-22B7FA94F1B8}"/>
                </a:ext>
              </a:extLst>
            </p:cNvPr>
            <p:cNvSpPr/>
            <p:nvPr/>
          </p:nvSpPr>
          <p:spPr>
            <a:xfrm>
              <a:off x="11297338" y="4199448"/>
              <a:ext cx="95120" cy="95120"/>
            </a:xfrm>
            <a:custGeom>
              <a:avLst/>
              <a:gdLst>
                <a:gd name="connsiteX0" fmla="*/ 23446 w 28575"/>
                <a:gd name="connsiteY0" fmla="*/ 10936 h 28575"/>
                <a:gd name="connsiteX1" fmla="*/ 14873 w 28575"/>
                <a:gd name="connsiteY1" fmla="*/ 29986 h 28575"/>
                <a:gd name="connsiteX2" fmla="*/ 23446 w 28575"/>
                <a:gd name="connsiteY2" fmla="*/ 109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23446" y="10936"/>
                  </a:moveTo>
                  <a:cubicBezTo>
                    <a:pt x="25351" y="21414"/>
                    <a:pt x="20589" y="26176"/>
                    <a:pt x="14873" y="29986"/>
                  </a:cubicBezTo>
                  <a:cubicBezTo>
                    <a:pt x="-1319" y="27129"/>
                    <a:pt x="11064" y="-3351"/>
                    <a:pt x="23446" y="109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7671C4E-1800-4E03-B4E8-78A84DA5EB97}"/>
                </a:ext>
              </a:extLst>
            </p:cNvPr>
            <p:cNvSpPr/>
            <p:nvPr/>
          </p:nvSpPr>
          <p:spPr>
            <a:xfrm>
              <a:off x="10363705" y="2978684"/>
              <a:ext cx="507306" cy="665839"/>
            </a:xfrm>
            <a:custGeom>
              <a:avLst/>
              <a:gdLst>
                <a:gd name="connsiteX0" fmla="*/ 59127 w 152400"/>
                <a:gd name="connsiteY0" fmla="*/ 120491 h 200025"/>
                <a:gd name="connsiteX1" fmla="*/ 47697 w 152400"/>
                <a:gd name="connsiteY1" fmla="*/ 100489 h 200025"/>
                <a:gd name="connsiteX2" fmla="*/ 32457 w 152400"/>
                <a:gd name="connsiteY2" fmla="*/ 96679 h 200025"/>
                <a:gd name="connsiteX3" fmla="*/ 8644 w 152400"/>
                <a:gd name="connsiteY3" fmla="*/ 72866 h 200025"/>
                <a:gd name="connsiteX4" fmla="*/ 8644 w 152400"/>
                <a:gd name="connsiteY4" fmla="*/ 39529 h 200025"/>
                <a:gd name="connsiteX5" fmla="*/ 36267 w 152400"/>
                <a:gd name="connsiteY5" fmla="*/ 15716 h 200025"/>
                <a:gd name="connsiteX6" fmla="*/ 65794 w 152400"/>
                <a:gd name="connsiteY6" fmla="*/ 7144 h 200025"/>
                <a:gd name="connsiteX7" fmla="*/ 72462 w 152400"/>
                <a:gd name="connsiteY7" fmla="*/ 8096 h 200025"/>
                <a:gd name="connsiteX8" fmla="*/ 64842 w 152400"/>
                <a:gd name="connsiteY8" fmla="*/ 24289 h 200025"/>
                <a:gd name="connsiteX9" fmla="*/ 88654 w 152400"/>
                <a:gd name="connsiteY9" fmla="*/ 39529 h 200025"/>
                <a:gd name="connsiteX10" fmla="*/ 76272 w 152400"/>
                <a:gd name="connsiteY10" fmla="*/ 62389 h 200025"/>
                <a:gd name="connsiteX11" fmla="*/ 99132 w 152400"/>
                <a:gd name="connsiteY11" fmla="*/ 93821 h 200025"/>
                <a:gd name="connsiteX12" fmla="*/ 119134 w 152400"/>
                <a:gd name="connsiteY12" fmla="*/ 113824 h 200025"/>
                <a:gd name="connsiteX13" fmla="*/ 127707 w 152400"/>
                <a:gd name="connsiteY13" fmla="*/ 131921 h 200025"/>
                <a:gd name="connsiteX14" fmla="*/ 150567 w 152400"/>
                <a:gd name="connsiteY14" fmla="*/ 148114 h 200025"/>
                <a:gd name="connsiteX15" fmla="*/ 138184 w 152400"/>
                <a:gd name="connsiteY15" fmla="*/ 178594 h 200025"/>
                <a:gd name="connsiteX16" fmla="*/ 63889 w 152400"/>
                <a:gd name="connsiteY16" fmla="*/ 189071 h 200025"/>
                <a:gd name="connsiteX17" fmla="*/ 23884 w 152400"/>
                <a:gd name="connsiteY17" fmla="*/ 192881 h 200025"/>
                <a:gd name="connsiteX18" fmla="*/ 36267 w 152400"/>
                <a:gd name="connsiteY18" fmla="*/ 174784 h 200025"/>
                <a:gd name="connsiteX19" fmla="*/ 23884 w 152400"/>
                <a:gd name="connsiteY19" fmla="*/ 162401 h 200025"/>
                <a:gd name="connsiteX20" fmla="*/ 38172 w 152400"/>
                <a:gd name="connsiteY20" fmla="*/ 135731 h 200025"/>
                <a:gd name="connsiteX21" fmla="*/ 59127 w 152400"/>
                <a:gd name="connsiteY21" fmla="*/ 12049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400" h="200025">
                  <a:moveTo>
                    <a:pt x="59127" y="120491"/>
                  </a:moveTo>
                  <a:cubicBezTo>
                    <a:pt x="61032" y="112871"/>
                    <a:pt x="55317" y="104299"/>
                    <a:pt x="47697" y="100489"/>
                  </a:cubicBezTo>
                  <a:cubicBezTo>
                    <a:pt x="43887" y="98584"/>
                    <a:pt x="37219" y="99536"/>
                    <a:pt x="32457" y="96679"/>
                  </a:cubicBezTo>
                  <a:cubicBezTo>
                    <a:pt x="20074" y="90011"/>
                    <a:pt x="15312" y="75724"/>
                    <a:pt x="8644" y="72866"/>
                  </a:cubicBezTo>
                  <a:cubicBezTo>
                    <a:pt x="9597" y="58579"/>
                    <a:pt x="4834" y="49054"/>
                    <a:pt x="8644" y="39529"/>
                  </a:cubicBezTo>
                  <a:cubicBezTo>
                    <a:pt x="10549" y="33814"/>
                    <a:pt x="27694" y="18574"/>
                    <a:pt x="36267" y="15716"/>
                  </a:cubicBezTo>
                  <a:cubicBezTo>
                    <a:pt x="47697" y="11906"/>
                    <a:pt x="59127" y="15716"/>
                    <a:pt x="65794" y="7144"/>
                  </a:cubicBezTo>
                  <a:cubicBezTo>
                    <a:pt x="68652" y="7144"/>
                    <a:pt x="70557" y="7144"/>
                    <a:pt x="72462" y="8096"/>
                  </a:cubicBezTo>
                  <a:cubicBezTo>
                    <a:pt x="72462" y="15716"/>
                    <a:pt x="65794" y="17621"/>
                    <a:pt x="64842" y="24289"/>
                  </a:cubicBezTo>
                  <a:cubicBezTo>
                    <a:pt x="66747" y="35719"/>
                    <a:pt x="86749" y="29051"/>
                    <a:pt x="88654" y="39529"/>
                  </a:cubicBezTo>
                  <a:cubicBezTo>
                    <a:pt x="86749" y="50959"/>
                    <a:pt x="76272" y="53816"/>
                    <a:pt x="76272" y="62389"/>
                  </a:cubicBezTo>
                  <a:cubicBezTo>
                    <a:pt x="76272" y="70009"/>
                    <a:pt x="91512" y="84296"/>
                    <a:pt x="99132" y="93821"/>
                  </a:cubicBezTo>
                  <a:cubicBezTo>
                    <a:pt x="104847" y="101441"/>
                    <a:pt x="114372" y="106204"/>
                    <a:pt x="119134" y="113824"/>
                  </a:cubicBezTo>
                  <a:cubicBezTo>
                    <a:pt x="123897" y="120491"/>
                    <a:pt x="124849" y="128111"/>
                    <a:pt x="127707" y="131921"/>
                  </a:cubicBezTo>
                  <a:cubicBezTo>
                    <a:pt x="134374" y="138589"/>
                    <a:pt x="149614" y="139541"/>
                    <a:pt x="150567" y="148114"/>
                  </a:cubicBezTo>
                  <a:cubicBezTo>
                    <a:pt x="152472" y="160496"/>
                    <a:pt x="135327" y="165259"/>
                    <a:pt x="138184" y="178594"/>
                  </a:cubicBezTo>
                  <a:cubicBezTo>
                    <a:pt x="121039" y="191929"/>
                    <a:pt x="91512" y="185261"/>
                    <a:pt x="63889" y="189071"/>
                  </a:cubicBezTo>
                  <a:cubicBezTo>
                    <a:pt x="51507" y="190976"/>
                    <a:pt x="37219" y="203359"/>
                    <a:pt x="23884" y="192881"/>
                  </a:cubicBezTo>
                  <a:cubicBezTo>
                    <a:pt x="21027" y="184309"/>
                    <a:pt x="35314" y="183356"/>
                    <a:pt x="36267" y="174784"/>
                  </a:cubicBezTo>
                  <a:cubicBezTo>
                    <a:pt x="35314" y="167164"/>
                    <a:pt x="25789" y="168116"/>
                    <a:pt x="23884" y="162401"/>
                  </a:cubicBezTo>
                  <a:cubicBezTo>
                    <a:pt x="27694" y="152876"/>
                    <a:pt x="39124" y="150971"/>
                    <a:pt x="38172" y="135731"/>
                  </a:cubicBezTo>
                  <a:cubicBezTo>
                    <a:pt x="43887" y="128111"/>
                    <a:pt x="57222" y="130969"/>
                    <a:pt x="59127" y="12049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36AE04E-EE5B-452C-B001-43DF90771188}"/>
                </a:ext>
              </a:extLst>
            </p:cNvPr>
            <p:cNvSpPr/>
            <p:nvPr/>
          </p:nvSpPr>
          <p:spPr>
            <a:xfrm>
              <a:off x="10057976" y="3241372"/>
              <a:ext cx="348773" cy="317066"/>
            </a:xfrm>
            <a:custGeom>
              <a:avLst/>
              <a:gdLst>
                <a:gd name="connsiteX0" fmla="*/ 56674 w 104775"/>
                <a:gd name="connsiteY0" fmla="*/ 12050 h 95250"/>
                <a:gd name="connsiteX1" fmla="*/ 104299 w 104775"/>
                <a:gd name="connsiteY1" fmla="*/ 22527 h 95250"/>
                <a:gd name="connsiteX2" fmla="*/ 91916 w 104775"/>
                <a:gd name="connsiteY2" fmla="*/ 44435 h 95250"/>
                <a:gd name="connsiteX3" fmla="*/ 88106 w 104775"/>
                <a:gd name="connsiteY3" fmla="*/ 72057 h 95250"/>
                <a:gd name="connsiteX4" fmla="*/ 66199 w 104775"/>
                <a:gd name="connsiteY4" fmla="*/ 79677 h 95250"/>
                <a:gd name="connsiteX5" fmla="*/ 7144 w 104775"/>
                <a:gd name="connsiteY5" fmla="*/ 82535 h 95250"/>
                <a:gd name="connsiteX6" fmla="*/ 23336 w 104775"/>
                <a:gd name="connsiteY6" fmla="*/ 59675 h 95250"/>
                <a:gd name="connsiteX7" fmla="*/ 16669 w 104775"/>
                <a:gd name="connsiteY7" fmla="*/ 40625 h 95250"/>
                <a:gd name="connsiteX8" fmla="*/ 35719 w 104775"/>
                <a:gd name="connsiteY8" fmla="*/ 30147 h 95250"/>
                <a:gd name="connsiteX9" fmla="*/ 56674 w 104775"/>
                <a:gd name="connsiteY9" fmla="*/ 120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95250">
                  <a:moveTo>
                    <a:pt x="56674" y="12050"/>
                  </a:moveTo>
                  <a:cubicBezTo>
                    <a:pt x="73819" y="1572"/>
                    <a:pt x="103346" y="9192"/>
                    <a:pt x="104299" y="22527"/>
                  </a:cubicBezTo>
                  <a:cubicBezTo>
                    <a:pt x="105251" y="32052"/>
                    <a:pt x="95726" y="33005"/>
                    <a:pt x="91916" y="44435"/>
                  </a:cubicBezTo>
                  <a:cubicBezTo>
                    <a:pt x="89059" y="53960"/>
                    <a:pt x="92869" y="65390"/>
                    <a:pt x="88106" y="72057"/>
                  </a:cubicBezTo>
                  <a:cubicBezTo>
                    <a:pt x="84296" y="77772"/>
                    <a:pt x="73819" y="77772"/>
                    <a:pt x="66199" y="79677"/>
                  </a:cubicBezTo>
                  <a:cubicBezTo>
                    <a:pt x="50006" y="84440"/>
                    <a:pt x="19526" y="103490"/>
                    <a:pt x="7144" y="82535"/>
                  </a:cubicBezTo>
                  <a:cubicBezTo>
                    <a:pt x="9049" y="71105"/>
                    <a:pt x="19526" y="69200"/>
                    <a:pt x="23336" y="59675"/>
                  </a:cubicBezTo>
                  <a:cubicBezTo>
                    <a:pt x="23336" y="52055"/>
                    <a:pt x="15716" y="48245"/>
                    <a:pt x="16669" y="40625"/>
                  </a:cubicBezTo>
                  <a:cubicBezTo>
                    <a:pt x="18574" y="31100"/>
                    <a:pt x="25241" y="33957"/>
                    <a:pt x="35719" y="30147"/>
                  </a:cubicBezTo>
                  <a:cubicBezTo>
                    <a:pt x="43339" y="26337"/>
                    <a:pt x="46196" y="17765"/>
                    <a:pt x="56674" y="120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0DB95E4-1073-4194-B515-6960547350CF}"/>
                </a:ext>
              </a:extLst>
            </p:cNvPr>
            <p:cNvSpPr/>
            <p:nvPr/>
          </p:nvSpPr>
          <p:spPr>
            <a:xfrm>
              <a:off x="7225946" y="2322592"/>
              <a:ext cx="158533" cy="126827"/>
            </a:xfrm>
            <a:custGeom>
              <a:avLst/>
              <a:gdLst>
                <a:gd name="connsiteX0" fmla="*/ 43527 w 47625"/>
                <a:gd name="connsiteY0" fmla="*/ 13741 h 38100"/>
                <a:gd name="connsiteX1" fmla="*/ 7332 w 47625"/>
                <a:gd name="connsiteY1" fmla="*/ 25171 h 38100"/>
                <a:gd name="connsiteX2" fmla="*/ 43527 w 47625"/>
                <a:gd name="connsiteY2" fmla="*/ 1374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43527" y="13741"/>
                  </a:moveTo>
                  <a:cubicBezTo>
                    <a:pt x="46384" y="25171"/>
                    <a:pt x="10189" y="39458"/>
                    <a:pt x="7332" y="25171"/>
                  </a:cubicBezTo>
                  <a:cubicBezTo>
                    <a:pt x="4475" y="12788"/>
                    <a:pt x="34954" y="-1499"/>
                    <a:pt x="43527" y="137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A10C5CF-E627-4D8D-BF4F-EF54164B4C74}"/>
                </a:ext>
              </a:extLst>
            </p:cNvPr>
            <p:cNvSpPr/>
            <p:nvPr/>
          </p:nvSpPr>
          <p:spPr>
            <a:xfrm>
              <a:off x="7147307" y="11820078"/>
              <a:ext cx="95120" cy="31707"/>
            </a:xfrm>
            <a:custGeom>
              <a:avLst/>
              <a:gdLst>
                <a:gd name="connsiteX0" fmla="*/ 26194 w 28575"/>
                <a:gd name="connsiteY0" fmla="*/ 8573 h 9525"/>
                <a:gd name="connsiteX1" fmla="*/ 7144 w 28575"/>
                <a:gd name="connsiteY1" fmla="*/ 8573 h 9525"/>
                <a:gd name="connsiteX2" fmla="*/ 26194 w 2857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6194" y="8573"/>
                  </a:moveTo>
                  <a:cubicBezTo>
                    <a:pt x="19526" y="8573"/>
                    <a:pt x="13811" y="8573"/>
                    <a:pt x="7144" y="8573"/>
                  </a:cubicBezTo>
                  <a:cubicBezTo>
                    <a:pt x="10001" y="6667"/>
                    <a:pt x="22384" y="6667"/>
                    <a:pt x="26194" y="85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7389941-6246-44DB-8163-92B6E1DD1EC9}"/>
                </a:ext>
              </a:extLst>
            </p:cNvPr>
            <p:cNvSpPr/>
            <p:nvPr/>
          </p:nvSpPr>
          <p:spPr>
            <a:xfrm>
              <a:off x="7020481" y="2041752"/>
              <a:ext cx="63413" cy="63413"/>
            </a:xfrm>
            <a:custGeom>
              <a:avLst/>
              <a:gdLst>
                <a:gd name="connsiteX0" fmla="*/ 7144 w 19050"/>
                <a:gd name="connsiteY0" fmla="*/ 8573 h 19050"/>
                <a:gd name="connsiteX1" fmla="*/ 14764 w 19050"/>
                <a:gd name="connsiteY1" fmla="*/ 8573 h 19050"/>
                <a:gd name="connsiteX2" fmla="*/ 7144 w 19050"/>
                <a:gd name="connsiteY2" fmla="*/ 13335 h 19050"/>
                <a:gd name="connsiteX3" fmla="*/ 7144 w 19050"/>
                <a:gd name="connsiteY3" fmla="*/ 85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7144" y="8573"/>
                  </a:moveTo>
                  <a:cubicBezTo>
                    <a:pt x="9049" y="6667"/>
                    <a:pt x="12859" y="6667"/>
                    <a:pt x="14764" y="8573"/>
                  </a:cubicBezTo>
                  <a:cubicBezTo>
                    <a:pt x="13811" y="11430"/>
                    <a:pt x="12859" y="15240"/>
                    <a:pt x="7144" y="13335"/>
                  </a:cubicBezTo>
                  <a:cubicBezTo>
                    <a:pt x="7144" y="11430"/>
                    <a:pt x="7144" y="9525"/>
                    <a:pt x="7144" y="85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E02D8C5-6397-461C-8C22-8BBE110F0C50}"/>
                </a:ext>
              </a:extLst>
            </p:cNvPr>
            <p:cNvSpPr/>
            <p:nvPr/>
          </p:nvSpPr>
          <p:spPr>
            <a:xfrm>
              <a:off x="6554392" y="2689044"/>
              <a:ext cx="126827" cy="95120"/>
            </a:xfrm>
            <a:custGeom>
              <a:avLst/>
              <a:gdLst>
                <a:gd name="connsiteX0" fmla="*/ 34766 w 38100"/>
                <a:gd name="connsiteY0" fmla="*/ 14145 h 28575"/>
                <a:gd name="connsiteX1" fmla="*/ 7144 w 38100"/>
                <a:gd name="connsiteY1" fmla="*/ 18907 h 28575"/>
                <a:gd name="connsiteX2" fmla="*/ 11906 w 38100"/>
                <a:gd name="connsiteY2" fmla="*/ 8430 h 28575"/>
                <a:gd name="connsiteX3" fmla="*/ 34766 w 38100"/>
                <a:gd name="connsiteY3" fmla="*/ 141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34766" y="14145"/>
                  </a:moveTo>
                  <a:cubicBezTo>
                    <a:pt x="34766" y="20812"/>
                    <a:pt x="10001" y="32242"/>
                    <a:pt x="7144" y="18907"/>
                  </a:cubicBezTo>
                  <a:cubicBezTo>
                    <a:pt x="7144" y="17002"/>
                    <a:pt x="7144" y="12240"/>
                    <a:pt x="11906" y="8430"/>
                  </a:cubicBezTo>
                  <a:cubicBezTo>
                    <a:pt x="18574" y="5572"/>
                    <a:pt x="34766" y="7477"/>
                    <a:pt x="34766" y="141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A937D6-51D4-4DF2-B561-813D080FBB40}"/>
                </a:ext>
              </a:extLst>
            </p:cNvPr>
            <p:cNvSpPr/>
            <p:nvPr/>
          </p:nvSpPr>
          <p:spPr>
            <a:xfrm>
              <a:off x="4866544" y="6606822"/>
              <a:ext cx="63413" cy="63413"/>
            </a:xfrm>
            <a:custGeom>
              <a:avLst/>
              <a:gdLst>
                <a:gd name="connsiteX0" fmla="*/ 16034 w 19050"/>
                <a:gd name="connsiteY0" fmla="*/ 11636 h 19050"/>
                <a:gd name="connsiteX1" fmla="*/ 13176 w 19050"/>
                <a:gd name="connsiteY1" fmla="*/ 16398 h 19050"/>
                <a:gd name="connsiteX2" fmla="*/ 16034 w 19050"/>
                <a:gd name="connsiteY2" fmla="*/ 116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6034" y="11636"/>
                  </a:moveTo>
                  <a:cubicBezTo>
                    <a:pt x="15081" y="13541"/>
                    <a:pt x="14129" y="14493"/>
                    <a:pt x="13176" y="16398"/>
                  </a:cubicBezTo>
                  <a:cubicBezTo>
                    <a:pt x="-159" y="16398"/>
                    <a:pt x="12224" y="-747"/>
                    <a:pt x="16034" y="116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31C80DB-4DB7-4BB6-BA2A-2B8FB50F471D}"/>
                </a:ext>
              </a:extLst>
            </p:cNvPr>
            <p:cNvSpPr/>
            <p:nvPr/>
          </p:nvSpPr>
          <p:spPr>
            <a:xfrm>
              <a:off x="3186572" y="3679030"/>
              <a:ext cx="63413" cy="95120"/>
            </a:xfrm>
            <a:custGeom>
              <a:avLst/>
              <a:gdLst>
                <a:gd name="connsiteX0" fmla="*/ 7317 w 19050"/>
                <a:gd name="connsiteY0" fmla="*/ 8208 h 28575"/>
                <a:gd name="connsiteX1" fmla="*/ 18747 w 19050"/>
                <a:gd name="connsiteY1" fmla="*/ 22495 h 28575"/>
                <a:gd name="connsiteX2" fmla="*/ 7317 w 19050"/>
                <a:gd name="connsiteY2" fmla="*/ 820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7317" y="8208"/>
                  </a:moveTo>
                  <a:cubicBezTo>
                    <a:pt x="15890" y="3445"/>
                    <a:pt x="24462" y="15828"/>
                    <a:pt x="18747" y="22495"/>
                  </a:cubicBezTo>
                  <a:cubicBezTo>
                    <a:pt x="9222" y="23448"/>
                    <a:pt x="6365" y="12970"/>
                    <a:pt x="7317" y="820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762C138-3D35-48C4-8841-28587C5D76D1}"/>
                </a:ext>
              </a:extLst>
            </p:cNvPr>
            <p:cNvSpPr/>
            <p:nvPr/>
          </p:nvSpPr>
          <p:spPr>
            <a:xfrm>
              <a:off x="1563688" y="1919683"/>
              <a:ext cx="7197405" cy="9955882"/>
            </a:xfrm>
            <a:custGeom>
              <a:avLst/>
              <a:gdLst>
                <a:gd name="connsiteX0" fmla="*/ 1872163 w 2162175"/>
                <a:gd name="connsiteY0" fmla="*/ 583406 h 2990850"/>
                <a:gd name="connsiteX1" fmla="*/ 1850255 w 2162175"/>
                <a:gd name="connsiteY1" fmla="*/ 580549 h 2990850"/>
                <a:gd name="connsiteX2" fmla="*/ 1830253 w 2162175"/>
                <a:gd name="connsiteY2" fmla="*/ 576739 h 2990850"/>
                <a:gd name="connsiteX3" fmla="*/ 1788343 w 2162175"/>
                <a:gd name="connsiteY3" fmla="*/ 570071 h 2990850"/>
                <a:gd name="connsiteX4" fmla="*/ 1842635 w 2162175"/>
                <a:gd name="connsiteY4" fmla="*/ 512921 h 2990850"/>
                <a:gd name="connsiteX5" fmla="*/ 1857875 w 2162175"/>
                <a:gd name="connsiteY5" fmla="*/ 493871 h 2990850"/>
                <a:gd name="connsiteX6" fmla="*/ 1823585 w 2162175"/>
                <a:gd name="connsiteY6" fmla="*/ 500539 h 2990850"/>
                <a:gd name="connsiteX7" fmla="*/ 1788343 w 2162175"/>
                <a:gd name="connsiteY7" fmla="*/ 516731 h 2990850"/>
                <a:gd name="connsiteX8" fmla="*/ 1722620 w 2162175"/>
                <a:gd name="connsiteY8" fmla="*/ 521494 h 2990850"/>
                <a:gd name="connsiteX9" fmla="*/ 1738813 w 2162175"/>
                <a:gd name="connsiteY9" fmla="*/ 541496 h 2990850"/>
                <a:gd name="connsiteX10" fmla="*/ 1715953 w 2162175"/>
                <a:gd name="connsiteY10" fmla="*/ 537686 h 2990850"/>
                <a:gd name="connsiteX11" fmla="*/ 1709285 w 2162175"/>
                <a:gd name="connsiteY11" fmla="*/ 521494 h 2990850"/>
                <a:gd name="connsiteX12" fmla="*/ 1667375 w 2162175"/>
                <a:gd name="connsiteY12" fmla="*/ 516731 h 2990850"/>
                <a:gd name="connsiteX13" fmla="*/ 1640705 w 2162175"/>
                <a:gd name="connsiteY13" fmla="*/ 538639 h 2990850"/>
                <a:gd name="connsiteX14" fmla="*/ 1688330 w 2162175"/>
                <a:gd name="connsiteY14" fmla="*/ 550069 h 2990850"/>
                <a:gd name="connsiteX15" fmla="*/ 1661660 w 2162175"/>
                <a:gd name="connsiteY15" fmla="*/ 595789 h 2990850"/>
                <a:gd name="connsiteX16" fmla="*/ 1679758 w 2162175"/>
                <a:gd name="connsiteY16" fmla="*/ 615791 h 2990850"/>
                <a:gd name="connsiteX17" fmla="*/ 1697855 w 2162175"/>
                <a:gd name="connsiteY17" fmla="*/ 611029 h 2990850"/>
                <a:gd name="connsiteX18" fmla="*/ 1712143 w 2162175"/>
                <a:gd name="connsiteY18" fmla="*/ 618649 h 2990850"/>
                <a:gd name="connsiteX19" fmla="*/ 1744528 w 2162175"/>
                <a:gd name="connsiteY19" fmla="*/ 596741 h 2990850"/>
                <a:gd name="connsiteX20" fmla="*/ 1712143 w 2162175"/>
                <a:gd name="connsiteY20" fmla="*/ 632936 h 2990850"/>
                <a:gd name="connsiteX21" fmla="*/ 1650230 w 2162175"/>
                <a:gd name="connsiteY21" fmla="*/ 651034 h 2990850"/>
                <a:gd name="connsiteX22" fmla="*/ 1607368 w 2162175"/>
                <a:gd name="connsiteY22" fmla="*/ 661511 h 2990850"/>
                <a:gd name="connsiteX23" fmla="*/ 1626418 w 2162175"/>
                <a:gd name="connsiteY23" fmla="*/ 635794 h 2990850"/>
                <a:gd name="connsiteX24" fmla="*/ 1571173 w 2162175"/>
                <a:gd name="connsiteY24" fmla="*/ 651034 h 2990850"/>
                <a:gd name="connsiteX25" fmla="*/ 1496878 w 2162175"/>
                <a:gd name="connsiteY25" fmla="*/ 694849 h 2990850"/>
                <a:gd name="connsiteX26" fmla="*/ 1495925 w 2162175"/>
                <a:gd name="connsiteY26" fmla="*/ 714851 h 2990850"/>
                <a:gd name="connsiteX27" fmla="*/ 1466398 w 2162175"/>
                <a:gd name="connsiteY27" fmla="*/ 721519 h 2990850"/>
                <a:gd name="connsiteX28" fmla="*/ 1435918 w 2162175"/>
                <a:gd name="connsiteY28" fmla="*/ 736759 h 2990850"/>
                <a:gd name="connsiteX29" fmla="*/ 1417820 w 2162175"/>
                <a:gd name="connsiteY29" fmla="*/ 739616 h 2990850"/>
                <a:gd name="connsiteX30" fmla="*/ 1392103 w 2162175"/>
                <a:gd name="connsiteY30" fmla="*/ 766286 h 2990850"/>
                <a:gd name="connsiteX31" fmla="*/ 1373053 w 2162175"/>
                <a:gd name="connsiteY31" fmla="*/ 776764 h 2990850"/>
                <a:gd name="connsiteX32" fmla="*/ 1354003 w 2162175"/>
                <a:gd name="connsiteY32" fmla="*/ 802481 h 2990850"/>
                <a:gd name="connsiteX33" fmla="*/ 1334000 w 2162175"/>
                <a:gd name="connsiteY33" fmla="*/ 801529 h 2990850"/>
                <a:gd name="connsiteX34" fmla="*/ 1333048 w 2162175"/>
                <a:gd name="connsiteY34" fmla="*/ 855821 h 2990850"/>
                <a:gd name="connsiteX35" fmla="*/ 1282565 w 2162175"/>
                <a:gd name="connsiteY35" fmla="*/ 887254 h 2990850"/>
                <a:gd name="connsiteX36" fmla="*/ 1249228 w 2162175"/>
                <a:gd name="connsiteY36" fmla="*/ 901541 h 2990850"/>
                <a:gd name="connsiteX37" fmla="*/ 1221605 w 2162175"/>
                <a:gd name="connsiteY37" fmla="*/ 923449 h 2990850"/>
                <a:gd name="connsiteX38" fmla="*/ 1168265 w 2162175"/>
                <a:gd name="connsiteY38" fmla="*/ 990124 h 2990850"/>
                <a:gd name="connsiteX39" fmla="*/ 1173028 w 2162175"/>
                <a:gd name="connsiteY39" fmla="*/ 1015841 h 2990850"/>
                <a:gd name="connsiteX40" fmla="*/ 1173028 w 2162175"/>
                <a:gd name="connsiteY40" fmla="*/ 1032034 h 2990850"/>
                <a:gd name="connsiteX41" fmla="*/ 1173028 w 2162175"/>
                <a:gd name="connsiteY41" fmla="*/ 1071086 h 2990850"/>
                <a:gd name="connsiteX42" fmla="*/ 1122545 w 2162175"/>
                <a:gd name="connsiteY42" fmla="*/ 1049179 h 2990850"/>
                <a:gd name="connsiteX43" fmla="*/ 1127308 w 2162175"/>
                <a:gd name="connsiteY43" fmla="*/ 1014889 h 2990850"/>
                <a:gd name="connsiteX44" fmla="*/ 1105400 w 2162175"/>
                <a:gd name="connsiteY44" fmla="*/ 988219 h 2990850"/>
                <a:gd name="connsiteX45" fmla="*/ 1082540 w 2162175"/>
                <a:gd name="connsiteY45" fmla="*/ 994886 h 2990850"/>
                <a:gd name="connsiteX46" fmla="*/ 1052060 w 2162175"/>
                <a:gd name="connsiteY46" fmla="*/ 979646 h 2990850"/>
                <a:gd name="connsiteX47" fmla="*/ 1001578 w 2162175"/>
                <a:gd name="connsiteY47" fmla="*/ 980599 h 2990850"/>
                <a:gd name="connsiteX48" fmla="*/ 953953 w 2162175"/>
                <a:gd name="connsiteY48" fmla="*/ 1007269 h 2990850"/>
                <a:gd name="connsiteX49" fmla="*/ 928235 w 2162175"/>
                <a:gd name="connsiteY49" fmla="*/ 998696 h 2990850"/>
                <a:gd name="connsiteX50" fmla="*/ 892040 w 2162175"/>
                <a:gd name="connsiteY50" fmla="*/ 993934 h 2990850"/>
                <a:gd name="connsiteX51" fmla="*/ 836795 w 2162175"/>
                <a:gd name="connsiteY51" fmla="*/ 1020604 h 2990850"/>
                <a:gd name="connsiteX52" fmla="*/ 792980 w 2162175"/>
                <a:gd name="connsiteY52" fmla="*/ 1056799 h 2990850"/>
                <a:gd name="connsiteX53" fmla="*/ 789170 w 2162175"/>
                <a:gd name="connsiteY53" fmla="*/ 1088231 h 2990850"/>
                <a:gd name="connsiteX54" fmla="*/ 778693 w 2162175"/>
                <a:gd name="connsiteY54" fmla="*/ 1104424 h 2990850"/>
                <a:gd name="connsiteX55" fmla="*/ 763453 w 2162175"/>
                <a:gd name="connsiteY55" fmla="*/ 1201579 h 2990850"/>
                <a:gd name="connsiteX56" fmla="*/ 785360 w 2162175"/>
                <a:gd name="connsiteY56" fmla="*/ 1244441 h 2990850"/>
                <a:gd name="connsiteX57" fmla="*/ 821555 w 2162175"/>
                <a:gd name="connsiteY57" fmla="*/ 1262539 h 2990850"/>
                <a:gd name="connsiteX58" fmla="*/ 851083 w 2162175"/>
                <a:gd name="connsiteY58" fmla="*/ 1255871 h 2990850"/>
                <a:gd name="connsiteX59" fmla="*/ 884420 w 2162175"/>
                <a:gd name="connsiteY59" fmla="*/ 1251109 h 2990850"/>
                <a:gd name="connsiteX60" fmla="*/ 933950 w 2162175"/>
                <a:gd name="connsiteY60" fmla="*/ 1193006 h 2990850"/>
                <a:gd name="connsiteX61" fmla="*/ 980623 w 2162175"/>
                <a:gd name="connsiteY61" fmla="*/ 1185386 h 2990850"/>
                <a:gd name="connsiteX62" fmla="*/ 989195 w 2162175"/>
                <a:gd name="connsiteY62" fmla="*/ 1209199 h 2990850"/>
                <a:gd name="connsiteX63" fmla="*/ 978718 w 2162175"/>
                <a:gd name="connsiteY63" fmla="*/ 1231106 h 2990850"/>
                <a:gd name="connsiteX64" fmla="*/ 972050 w 2162175"/>
                <a:gd name="connsiteY64" fmla="*/ 1254919 h 2990850"/>
                <a:gd name="connsiteX65" fmla="*/ 956810 w 2162175"/>
                <a:gd name="connsiteY65" fmla="*/ 1277779 h 2990850"/>
                <a:gd name="connsiteX66" fmla="*/ 953953 w 2162175"/>
                <a:gd name="connsiteY66" fmla="*/ 1293971 h 2990850"/>
                <a:gd name="connsiteX67" fmla="*/ 945380 w 2162175"/>
                <a:gd name="connsiteY67" fmla="*/ 1316831 h 2990850"/>
                <a:gd name="connsiteX68" fmla="*/ 1029200 w 2162175"/>
                <a:gd name="connsiteY68" fmla="*/ 1317784 h 2990850"/>
                <a:gd name="connsiteX69" fmla="*/ 1059680 w 2162175"/>
                <a:gd name="connsiteY69" fmla="*/ 1347311 h 2990850"/>
                <a:gd name="connsiteX70" fmla="*/ 1049203 w 2162175"/>
                <a:gd name="connsiteY70" fmla="*/ 1378744 h 2990850"/>
                <a:gd name="connsiteX71" fmla="*/ 1040630 w 2162175"/>
                <a:gd name="connsiteY71" fmla="*/ 1426369 h 2990850"/>
                <a:gd name="connsiteX72" fmla="*/ 1093970 w 2162175"/>
                <a:gd name="connsiteY72" fmla="*/ 1483519 h 2990850"/>
                <a:gd name="connsiteX73" fmla="*/ 1160645 w 2162175"/>
                <a:gd name="connsiteY73" fmla="*/ 1472089 h 2990850"/>
                <a:gd name="connsiteX74" fmla="*/ 1191125 w 2162175"/>
                <a:gd name="connsiteY74" fmla="*/ 1491139 h 2990850"/>
                <a:gd name="connsiteX75" fmla="*/ 1218748 w 2162175"/>
                <a:gd name="connsiteY75" fmla="*/ 1464469 h 2990850"/>
                <a:gd name="connsiteX76" fmla="*/ 1238750 w 2162175"/>
                <a:gd name="connsiteY76" fmla="*/ 1433989 h 2990850"/>
                <a:gd name="connsiteX77" fmla="*/ 1280660 w 2162175"/>
                <a:gd name="connsiteY77" fmla="*/ 1423511 h 2990850"/>
                <a:gd name="connsiteX78" fmla="*/ 1302568 w 2162175"/>
                <a:gd name="connsiteY78" fmla="*/ 1411129 h 2990850"/>
                <a:gd name="connsiteX79" fmla="*/ 1322570 w 2162175"/>
                <a:gd name="connsiteY79" fmla="*/ 1403509 h 2990850"/>
                <a:gd name="connsiteX80" fmla="*/ 1318760 w 2162175"/>
                <a:gd name="connsiteY80" fmla="*/ 1430179 h 2990850"/>
                <a:gd name="connsiteX81" fmla="*/ 1357813 w 2162175"/>
                <a:gd name="connsiteY81" fmla="*/ 1412081 h 2990850"/>
                <a:gd name="connsiteX82" fmla="*/ 1383530 w 2162175"/>
                <a:gd name="connsiteY82" fmla="*/ 1424464 h 2990850"/>
                <a:gd name="connsiteX83" fmla="*/ 1407343 w 2162175"/>
                <a:gd name="connsiteY83" fmla="*/ 1442561 h 2990850"/>
                <a:gd name="connsiteX84" fmla="*/ 1434965 w 2162175"/>
                <a:gd name="connsiteY84" fmla="*/ 1441609 h 2990850"/>
                <a:gd name="connsiteX85" fmla="*/ 1465445 w 2162175"/>
                <a:gd name="connsiteY85" fmla="*/ 1453991 h 2990850"/>
                <a:gd name="connsiteX86" fmla="*/ 1493068 w 2162175"/>
                <a:gd name="connsiteY86" fmla="*/ 1438751 h 2990850"/>
                <a:gd name="connsiteX87" fmla="*/ 1533073 w 2162175"/>
                <a:gd name="connsiteY87" fmla="*/ 1454944 h 2990850"/>
                <a:gd name="connsiteX88" fmla="*/ 1554980 w 2162175"/>
                <a:gd name="connsiteY88" fmla="*/ 1447324 h 2990850"/>
                <a:gd name="connsiteX89" fmla="*/ 1561648 w 2162175"/>
                <a:gd name="connsiteY89" fmla="*/ 1473041 h 2990850"/>
                <a:gd name="connsiteX90" fmla="*/ 1566410 w 2162175"/>
                <a:gd name="connsiteY90" fmla="*/ 1485424 h 2990850"/>
                <a:gd name="connsiteX91" fmla="*/ 1593080 w 2162175"/>
                <a:gd name="connsiteY91" fmla="*/ 1496854 h 2990850"/>
                <a:gd name="connsiteX92" fmla="*/ 1618798 w 2162175"/>
                <a:gd name="connsiteY92" fmla="*/ 1526381 h 2990850"/>
                <a:gd name="connsiteX93" fmla="*/ 1662613 w 2162175"/>
                <a:gd name="connsiteY93" fmla="*/ 1553051 h 2990850"/>
                <a:gd name="connsiteX94" fmla="*/ 1699760 w 2162175"/>
                <a:gd name="connsiteY94" fmla="*/ 1550194 h 2990850"/>
                <a:gd name="connsiteX95" fmla="*/ 1760720 w 2162175"/>
                <a:gd name="connsiteY95" fmla="*/ 1580674 h 2990850"/>
                <a:gd name="connsiteX96" fmla="*/ 1783580 w 2162175"/>
                <a:gd name="connsiteY96" fmla="*/ 1603534 h 2990850"/>
                <a:gd name="connsiteX97" fmla="*/ 1787390 w 2162175"/>
                <a:gd name="connsiteY97" fmla="*/ 1626394 h 2990850"/>
                <a:gd name="connsiteX98" fmla="*/ 1807393 w 2162175"/>
                <a:gd name="connsiteY98" fmla="*/ 1676876 h 2990850"/>
                <a:gd name="connsiteX99" fmla="*/ 1829300 w 2162175"/>
                <a:gd name="connsiteY99" fmla="*/ 1693069 h 2990850"/>
                <a:gd name="connsiteX100" fmla="*/ 1851208 w 2162175"/>
                <a:gd name="connsiteY100" fmla="*/ 1708309 h 2990850"/>
                <a:gd name="connsiteX101" fmla="*/ 1866448 w 2162175"/>
                <a:gd name="connsiteY101" fmla="*/ 1707356 h 2990850"/>
                <a:gd name="connsiteX102" fmla="*/ 1902643 w 2162175"/>
                <a:gd name="connsiteY102" fmla="*/ 1718786 h 2990850"/>
                <a:gd name="connsiteX103" fmla="*/ 1925503 w 2162175"/>
                <a:gd name="connsiteY103" fmla="*/ 1726406 h 2990850"/>
                <a:gd name="connsiteX104" fmla="*/ 1940743 w 2162175"/>
                <a:gd name="connsiteY104" fmla="*/ 1749266 h 2990850"/>
                <a:gd name="connsiteX105" fmla="*/ 1966460 w 2162175"/>
                <a:gd name="connsiteY105" fmla="*/ 1749266 h 2990850"/>
                <a:gd name="connsiteX106" fmla="*/ 2010275 w 2162175"/>
                <a:gd name="connsiteY106" fmla="*/ 1759744 h 2990850"/>
                <a:gd name="connsiteX107" fmla="*/ 2030278 w 2162175"/>
                <a:gd name="connsiteY107" fmla="*/ 1756886 h 2990850"/>
                <a:gd name="connsiteX108" fmla="*/ 2108383 w 2162175"/>
                <a:gd name="connsiteY108" fmla="*/ 1807369 h 2990850"/>
                <a:gd name="connsiteX109" fmla="*/ 2138863 w 2162175"/>
                <a:gd name="connsiteY109" fmla="*/ 1811179 h 2990850"/>
                <a:gd name="connsiteX110" fmla="*/ 2160770 w 2162175"/>
                <a:gd name="connsiteY110" fmla="*/ 1865471 h 2990850"/>
                <a:gd name="connsiteX111" fmla="*/ 2107430 w 2162175"/>
                <a:gd name="connsiteY111" fmla="*/ 1956911 h 2990850"/>
                <a:gd name="connsiteX112" fmla="*/ 2095048 w 2162175"/>
                <a:gd name="connsiteY112" fmla="*/ 1982629 h 2990850"/>
                <a:gd name="connsiteX113" fmla="*/ 2071235 w 2162175"/>
                <a:gd name="connsiteY113" fmla="*/ 2036921 h 2990850"/>
                <a:gd name="connsiteX114" fmla="*/ 2075998 w 2162175"/>
                <a:gd name="connsiteY114" fmla="*/ 2064544 h 2990850"/>
                <a:gd name="connsiteX115" fmla="*/ 2072188 w 2162175"/>
                <a:gd name="connsiteY115" fmla="*/ 2103596 h 2990850"/>
                <a:gd name="connsiteX116" fmla="*/ 2061710 w 2162175"/>
                <a:gd name="connsiteY116" fmla="*/ 2126456 h 2990850"/>
                <a:gd name="connsiteX117" fmla="*/ 2062663 w 2162175"/>
                <a:gd name="connsiteY117" fmla="*/ 2146459 h 2990850"/>
                <a:gd name="connsiteX118" fmla="*/ 2048375 w 2162175"/>
                <a:gd name="connsiteY118" fmla="*/ 2174081 h 2990850"/>
                <a:gd name="connsiteX119" fmla="*/ 2010275 w 2162175"/>
                <a:gd name="connsiteY119" fmla="*/ 2229326 h 2990850"/>
                <a:gd name="connsiteX120" fmla="*/ 1962650 w 2162175"/>
                <a:gd name="connsiteY120" fmla="*/ 2236946 h 2990850"/>
                <a:gd name="connsiteX121" fmla="*/ 1940743 w 2162175"/>
                <a:gd name="connsiteY121" fmla="*/ 2248376 h 2990850"/>
                <a:gd name="connsiteX122" fmla="*/ 1881688 w 2162175"/>
                <a:gd name="connsiteY122" fmla="*/ 2295049 h 2990850"/>
                <a:gd name="connsiteX123" fmla="*/ 1885498 w 2162175"/>
                <a:gd name="connsiteY123" fmla="*/ 2354104 h 2990850"/>
                <a:gd name="connsiteX124" fmla="*/ 1870258 w 2162175"/>
                <a:gd name="connsiteY124" fmla="*/ 2376011 h 2990850"/>
                <a:gd name="connsiteX125" fmla="*/ 1855970 w 2162175"/>
                <a:gd name="connsiteY125" fmla="*/ 2398871 h 2990850"/>
                <a:gd name="connsiteX126" fmla="*/ 1832158 w 2162175"/>
                <a:gd name="connsiteY126" fmla="*/ 2425541 h 2990850"/>
                <a:gd name="connsiteX127" fmla="*/ 1829300 w 2162175"/>
                <a:gd name="connsiteY127" fmla="*/ 2441734 h 2990850"/>
                <a:gd name="connsiteX128" fmla="*/ 1821680 w 2162175"/>
                <a:gd name="connsiteY128" fmla="*/ 2453164 h 2990850"/>
                <a:gd name="connsiteX129" fmla="*/ 1817870 w 2162175"/>
                <a:gd name="connsiteY129" fmla="*/ 2467451 h 2990850"/>
                <a:gd name="connsiteX130" fmla="*/ 1782628 w 2162175"/>
                <a:gd name="connsiteY130" fmla="*/ 2509361 h 2990850"/>
                <a:gd name="connsiteX131" fmla="*/ 1710238 w 2162175"/>
                <a:gd name="connsiteY131" fmla="*/ 2501741 h 2990850"/>
                <a:gd name="connsiteX132" fmla="*/ 1728335 w 2162175"/>
                <a:gd name="connsiteY132" fmla="*/ 2521744 h 2990850"/>
                <a:gd name="connsiteX133" fmla="*/ 1738813 w 2162175"/>
                <a:gd name="connsiteY133" fmla="*/ 2539841 h 2990850"/>
                <a:gd name="connsiteX134" fmla="*/ 1750243 w 2162175"/>
                <a:gd name="connsiteY134" fmla="*/ 2556034 h 2990850"/>
                <a:gd name="connsiteX135" fmla="*/ 1731193 w 2162175"/>
                <a:gd name="connsiteY135" fmla="*/ 2592229 h 2990850"/>
                <a:gd name="connsiteX136" fmla="*/ 1694998 w 2162175"/>
                <a:gd name="connsiteY136" fmla="*/ 2602706 h 2990850"/>
                <a:gd name="connsiteX137" fmla="*/ 1656898 w 2162175"/>
                <a:gd name="connsiteY137" fmla="*/ 2610326 h 2990850"/>
                <a:gd name="connsiteX138" fmla="*/ 1655945 w 2162175"/>
                <a:gd name="connsiteY138" fmla="*/ 2649379 h 2990850"/>
                <a:gd name="connsiteX139" fmla="*/ 1608320 w 2162175"/>
                <a:gd name="connsiteY139" fmla="*/ 2654141 h 2990850"/>
                <a:gd name="connsiteX140" fmla="*/ 1618798 w 2162175"/>
                <a:gd name="connsiteY140" fmla="*/ 2677954 h 2990850"/>
                <a:gd name="connsiteX141" fmla="*/ 1644515 w 2162175"/>
                <a:gd name="connsiteY141" fmla="*/ 2685574 h 2990850"/>
                <a:gd name="connsiteX142" fmla="*/ 1625465 w 2162175"/>
                <a:gd name="connsiteY142" fmla="*/ 2712244 h 2990850"/>
                <a:gd name="connsiteX143" fmla="*/ 1628323 w 2162175"/>
                <a:gd name="connsiteY143" fmla="*/ 2735104 h 2990850"/>
                <a:gd name="connsiteX144" fmla="*/ 1600700 w 2162175"/>
                <a:gd name="connsiteY144" fmla="*/ 2768441 h 2990850"/>
                <a:gd name="connsiteX145" fmla="*/ 1651183 w 2162175"/>
                <a:gd name="connsiteY145" fmla="*/ 2808446 h 2990850"/>
                <a:gd name="connsiteX146" fmla="*/ 1632133 w 2162175"/>
                <a:gd name="connsiteY146" fmla="*/ 2838926 h 2990850"/>
                <a:gd name="connsiteX147" fmla="*/ 1632133 w 2162175"/>
                <a:gd name="connsiteY147" fmla="*/ 2855119 h 2990850"/>
                <a:gd name="connsiteX148" fmla="*/ 1619750 w 2162175"/>
                <a:gd name="connsiteY148" fmla="*/ 2877026 h 2990850"/>
                <a:gd name="connsiteX149" fmla="*/ 1646420 w 2162175"/>
                <a:gd name="connsiteY149" fmla="*/ 2912269 h 2990850"/>
                <a:gd name="connsiteX150" fmla="*/ 1677853 w 2162175"/>
                <a:gd name="connsiteY150" fmla="*/ 2942749 h 2990850"/>
                <a:gd name="connsiteX151" fmla="*/ 1729288 w 2162175"/>
                <a:gd name="connsiteY151" fmla="*/ 2968466 h 2990850"/>
                <a:gd name="connsiteX152" fmla="*/ 1706428 w 2162175"/>
                <a:gd name="connsiteY152" fmla="*/ 2984659 h 2990850"/>
                <a:gd name="connsiteX153" fmla="*/ 1703570 w 2162175"/>
                <a:gd name="connsiteY153" fmla="*/ 2984659 h 2990850"/>
                <a:gd name="connsiteX154" fmla="*/ 1684520 w 2162175"/>
                <a:gd name="connsiteY154" fmla="*/ 2984659 h 2990850"/>
                <a:gd name="connsiteX155" fmla="*/ 1666423 w 2162175"/>
                <a:gd name="connsiteY155" fmla="*/ 2984659 h 2990850"/>
                <a:gd name="connsiteX156" fmla="*/ 1608320 w 2162175"/>
                <a:gd name="connsiteY156" fmla="*/ 2964656 h 2990850"/>
                <a:gd name="connsiteX157" fmla="*/ 1584508 w 2162175"/>
                <a:gd name="connsiteY157" fmla="*/ 2952274 h 2990850"/>
                <a:gd name="connsiteX158" fmla="*/ 1566410 w 2162175"/>
                <a:gd name="connsiteY158" fmla="*/ 2945606 h 2990850"/>
                <a:gd name="connsiteX159" fmla="*/ 1532120 w 2162175"/>
                <a:gd name="connsiteY159" fmla="*/ 2914174 h 2990850"/>
                <a:gd name="connsiteX160" fmla="*/ 1510213 w 2162175"/>
                <a:gd name="connsiteY160" fmla="*/ 2902744 h 2990850"/>
                <a:gd name="connsiteX161" fmla="*/ 1499735 w 2162175"/>
                <a:gd name="connsiteY161" fmla="*/ 2883694 h 2990850"/>
                <a:gd name="connsiteX162" fmla="*/ 1483543 w 2162175"/>
                <a:gd name="connsiteY162" fmla="*/ 2867501 h 2990850"/>
                <a:gd name="connsiteX163" fmla="*/ 1459730 w 2162175"/>
                <a:gd name="connsiteY163" fmla="*/ 2824639 h 2990850"/>
                <a:gd name="connsiteX164" fmla="*/ 1466398 w 2162175"/>
                <a:gd name="connsiteY164" fmla="*/ 2797969 h 2990850"/>
                <a:gd name="connsiteX165" fmla="*/ 1440680 w 2162175"/>
                <a:gd name="connsiteY165" fmla="*/ 2779871 h 2990850"/>
                <a:gd name="connsiteX166" fmla="*/ 1445443 w 2162175"/>
                <a:gd name="connsiteY166" fmla="*/ 2753201 h 2990850"/>
                <a:gd name="connsiteX167" fmla="*/ 1438775 w 2162175"/>
                <a:gd name="connsiteY167" fmla="*/ 2733199 h 2990850"/>
                <a:gd name="connsiteX168" fmla="*/ 1458778 w 2162175"/>
                <a:gd name="connsiteY168" fmla="*/ 2729389 h 2990850"/>
                <a:gd name="connsiteX169" fmla="*/ 1440680 w 2162175"/>
                <a:gd name="connsiteY169" fmla="*/ 2676049 h 2990850"/>
                <a:gd name="connsiteX170" fmla="*/ 1434013 w 2162175"/>
                <a:gd name="connsiteY170" fmla="*/ 2706529 h 2990850"/>
                <a:gd name="connsiteX171" fmla="*/ 1418773 w 2162175"/>
                <a:gd name="connsiteY171" fmla="*/ 2664619 h 2990850"/>
                <a:gd name="connsiteX172" fmla="*/ 1411153 w 2162175"/>
                <a:gd name="connsiteY172" fmla="*/ 2635091 h 2990850"/>
                <a:gd name="connsiteX173" fmla="*/ 1412105 w 2162175"/>
                <a:gd name="connsiteY173" fmla="*/ 2616994 h 2990850"/>
                <a:gd name="connsiteX174" fmla="*/ 1389245 w 2162175"/>
                <a:gd name="connsiteY174" fmla="*/ 2569369 h 2990850"/>
                <a:gd name="connsiteX175" fmla="*/ 1395913 w 2162175"/>
                <a:gd name="connsiteY175" fmla="*/ 2545556 h 2990850"/>
                <a:gd name="connsiteX176" fmla="*/ 1395913 w 2162175"/>
                <a:gd name="connsiteY176" fmla="*/ 2526506 h 2990850"/>
                <a:gd name="connsiteX177" fmla="*/ 1402580 w 2162175"/>
                <a:gd name="connsiteY177" fmla="*/ 2503646 h 2990850"/>
                <a:gd name="connsiteX178" fmla="*/ 1399723 w 2162175"/>
                <a:gd name="connsiteY178" fmla="*/ 2454116 h 2990850"/>
                <a:gd name="connsiteX179" fmla="*/ 1383530 w 2162175"/>
                <a:gd name="connsiteY179" fmla="*/ 2411254 h 2990850"/>
                <a:gd name="connsiteX180" fmla="*/ 1384483 w 2162175"/>
                <a:gd name="connsiteY180" fmla="*/ 2388394 h 2990850"/>
                <a:gd name="connsiteX181" fmla="*/ 1379720 w 2162175"/>
                <a:gd name="connsiteY181" fmla="*/ 2366486 h 2990850"/>
                <a:gd name="connsiteX182" fmla="*/ 1382578 w 2162175"/>
                <a:gd name="connsiteY182" fmla="*/ 2343626 h 2990850"/>
                <a:gd name="connsiteX183" fmla="*/ 1379720 w 2162175"/>
                <a:gd name="connsiteY183" fmla="*/ 2294096 h 2990850"/>
                <a:gd name="connsiteX184" fmla="*/ 1382578 w 2162175"/>
                <a:gd name="connsiteY184" fmla="*/ 2281714 h 2990850"/>
                <a:gd name="connsiteX185" fmla="*/ 1377815 w 2162175"/>
                <a:gd name="connsiteY185" fmla="*/ 2242661 h 2990850"/>
                <a:gd name="connsiteX186" fmla="*/ 1376863 w 2162175"/>
                <a:gd name="connsiteY186" fmla="*/ 2179796 h 2990850"/>
                <a:gd name="connsiteX187" fmla="*/ 1364480 w 2162175"/>
                <a:gd name="connsiteY187" fmla="*/ 2126456 h 2990850"/>
                <a:gd name="connsiteX188" fmla="*/ 1317808 w 2162175"/>
                <a:gd name="connsiteY188" fmla="*/ 2087404 h 2990850"/>
                <a:gd name="connsiteX189" fmla="*/ 1288280 w 2162175"/>
                <a:gd name="connsiteY189" fmla="*/ 2075974 h 2990850"/>
                <a:gd name="connsiteX190" fmla="*/ 1218748 w 2162175"/>
                <a:gd name="connsiteY190" fmla="*/ 2024539 h 2990850"/>
                <a:gd name="connsiteX191" fmla="*/ 1213985 w 2162175"/>
                <a:gd name="connsiteY191" fmla="*/ 2004536 h 2990850"/>
                <a:gd name="connsiteX192" fmla="*/ 1188268 w 2162175"/>
                <a:gd name="connsiteY192" fmla="*/ 1968341 h 2990850"/>
                <a:gd name="connsiteX193" fmla="*/ 1144453 w 2162175"/>
                <a:gd name="connsiteY193" fmla="*/ 1890236 h 2990850"/>
                <a:gd name="connsiteX194" fmla="*/ 1120640 w 2162175"/>
                <a:gd name="connsiteY194" fmla="*/ 1854041 h 2990850"/>
                <a:gd name="connsiteX195" fmla="*/ 1096828 w 2162175"/>
                <a:gd name="connsiteY195" fmla="*/ 1834039 h 2990850"/>
                <a:gd name="connsiteX196" fmla="*/ 1086350 w 2162175"/>
                <a:gd name="connsiteY196" fmla="*/ 1797844 h 2990850"/>
                <a:gd name="connsiteX197" fmla="*/ 1112068 w 2162175"/>
                <a:gd name="connsiteY197" fmla="*/ 1765459 h 2990850"/>
                <a:gd name="connsiteX198" fmla="*/ 1096828 w 2162175"/>
                <a:gd name="connsiteY198" fmla="*/ 1742599 h 2990850"/>
                <a:gd name="connsiteX199" fmla="*/ 1108258 w 2162175"/>
                <a:gd name="connsiteY199" fmla="*/ 1695926 h 2990850"/>
                <a:gd name="connsiteX200" fmla="*/ 1115878 w 2162175"/>
                <a:gd name="connsiteY200" fmla="*/ 1677829 h 2990850"/>
                <a:gd name="connsiteX201" fmla="*/ 1135880 w 2162175"/>
                <a:gd name="connsiteY201" fmla="*/ 1661636 h 2990850"/>
                <a:gd name="connsiteX202" fmla="*/ 1146358 w 2162175"/>
                <a:gd name="connsiteY202" fmla="*/ 1642586 h 2990850"/>
                <a:gd name="connsiteX203" fmla="*/ 1175885 w 2162175"/>
                <a:gd name="connsiteY203" fmla="*/ 1613059 h 2990850"/>
                <a:gd name="connsiteX204" fmla="*/ 1176838 w 2162175"/>
                <a:gd name="connsiteY204" fmla="*/ 1540669 h 2990850"/>
                <a:gd name="connsiteX205" fmla="*/ 1162550 w 2162175"/>
                <a:gd name="connsiteY205" fmla="*/ 1514951 h 2990850"/>
                <a:gd name="connsiteX206" fmla="*/ 1139690 w 2162175"/>
                <a:gd name="connsiteY206" fmla="*/ 1483519 h 2990850"/>
                <a:gd name="connsiteX207" fmla="*/ 1116830 w 2162175"/>
                <a:gd name="connsiteY207" fmla="*/ 1501616 h 2990850"/>
                <a:gd name="connsiteX208" fmla="*/ 1106353 w 2162175"/>
                <a:gd name="connsiteY208" fmla="*/ 1523524 h 2990850"/>
                <a:gd name="connsiteX209" fmla="*/ 1070158 w 2162175"/>
                <a:gd name="connsiteY209" fmla="*/ 1503521 h 2990850"/>
                <a:gd name="connsiteX210" fmla="*/ 1048250 w 2162175"/>
                <a:gd name="connsiteY210" fmla="*/ 1499711 h 2990850"/>
                <a:gd name="connsiteX211" fmla="*/ 1018723 w 2162175"/>
                <a:gd name="connsiteY211" fmla="*/ 1469231 h 2990850"/>
                <a:gd name="connsiteX212" fmla="*/ 992053 w 2162175"/>
                <a:gd name="connsiteY212" fmla="*/ 1456849 h 2990850"/>
                <a:gd name="connsiteX213" fmla="*/ 991100 w 2162175"/>
                <a:gd name="connsiteY213" fmla="*/ 1431131 h 2990850"/>
                <a:gd name="connsiteX214" fmla="*/ 949190 w 2162175"/>
                <a:gd name="connsiteY214" fmla="*/ 1385411 h 2990850"/>
                <a:gd name="connsiteX215" fmla="*/ 909185 w 2162175"/>
                <a:gd name="connsiteY215" fmla="*/ 1376839 h 2990850"/>
                <a:gd name="connsiteX216" fmla="*/ 891088 w 2162175"/>
                <a:gd name="connsiteY216" fmla="*/ 1370171 h 2990850"/>
                <a:gd name="connsiteX217" fmla="*/ 868228 w 2162175"/>
                <a:gd name="connsiteY217" fmla="*/ 1365409 h 2990850"/>
                <a:gd name="connsiteX218" fmla="*/ 798695 w 2162175"/>
                <a:gd name="connsiteY218" fmla="*/ 1313974 h 2990850"/>
                <a:gd name="connsiteX219" fmla="*/ 760595 w 2162175"/>
                <a:gd name="connsiteY219" fmla="*/ 1326356 h 2990850"/>
                <a:gd name="connsiteX220" fmla="*/ 713923 w 2162175"/>
                <a:gd name="connsiteY220" fmla="*/ 1310164 h 2990850"/>
                <a:gd name="connsiteX221" fmla="*/ 668203 w 2162175"/>
                <a:gd name="connsiteY221" fmla="*/ 1292066 h 2990850"/>
                <a:gd name="connsiteX222" fmla="*/ 641533 w 2162175"/>
                <a:gd name="connsiteY222" fmla="*/ 1273016 h 2990850"/>
                <a:gd name="connsiteX223" fmla="*/ 618673 w 2162175"/>
                <a:gd name="connsiteY223" fmla="*/ 1266349 h 2990850"/>
                <a:gd name="connsiteX224" fmla="*/ 592003 w 2162175"/>
                <a:gd name="connsiteY224" fmla="*/ 1247299 h 2990850"/>
                <a:gd name="connsiteX225" fmla="*/ 572000 w 2162175"/>
                <a:gd name="connsiteY225" fmla="*/ 1221581 h 2990850"/>
                <a:gd name="connsiteX226" fmla="*/ 582478 w 2162175"/>
                <a:gd name="connsiteY226" fmla="*/ 1193959 h 2990850"/>
                <a:gd name="connsiteX227" fmla="*/ 549140 w 2162175"/>
                <a:gd name="connsiteY227" fmla="*/ 1124426 h 2990850"/>
                <a:gd name="connsiteX228" fmla="*/ 516755 w 2162175"/>
                <a:gd name="connsiteY228" fmla="*/ 1088231 h 2990850"/>
                <a:gd name="connsiteX229" fmla="*/ 516755 w 2162175"/>
                <a:gd name="connsiteY229" fmla="*/ 1070134 h 2990850"/>
                <a:gd name="connsiteX230" fmla="*/ 493895 w 2162175"/>
                <a:gd name="connsiteY230" fmla="*/ 1039654 h 2990850"/>
                <a:gd name="connsiteX231" fmla="*/ 470083 w 2162175"/>
                <a:gd name="connsiteY231" fmla="*/ 1007269 h 2990850"/>
                <a:gd name="connsiteX232" fmla="*/ 470083 w 2162175"/>
                <a:gd name="connsiteY232" fmla="*/ 967264 h 2990850"/>
                <a:gd name="connsiteX233" fmla="*/ 433888 w 2162175"/>
                <a:gd name="connsiteY233" fmla="*/ 985361 h 2990850"/>
                <a:gd name="connsiteX234" fmla="*/ 450080 w 2162175"/>
                <a:gd name="connsiteY234" fmla="*/ 1012984 h 2990850"/>
                <a:gd name="connsiteX235" fmla="*/ 456748 w 2162175"/>
                <a:gd name="connsiteY235" fmla="*/ 1042511 h 2990850"/>
                <a:gd name="connsiteX236" fmla="*/ 472940 w 2162175"/>
                <a:gd name="connsiteY236" fmla="*/ 1072039 h 2990850"/>
                <a:gd name="connsiteX237" fmla="*/ 483418 w 2162175"/>
                <a:gd name="connsiteY237" fmla="*/ 1118711 h 2990850"/>
                <a:gd name="connsiteX238" fmla="*/ 494848 w 2162175"/>
                <a:gd name="connsiteY238" fmla="*/ 1149191 h 2990850"/>
                <a:gd name="connsiteX239" fmla="*/ 471035 w 2162175"/>
                <a:gd name="connsiteY239" fmla="*/ 1132999 h 2990850"/>
                <a:gd name="connsiteX240" fmla="*/ 449128 w 2162175"/>
                <a:gd name="connsiteY240" fmla="*/ 1112996 h 2990850"/>
                <a:gd name="connsiteX241" fmla="*/ 451985 w 2162175"/>
                <a:gd name="connsiteY241" fmla="*/ 1086326 h 2990850"/>
                <a:gd name="connsiteX242" fmla="*/ 411980 w 2162175"/>
                <a:gd name="connsiteY242" fmla="*/ 1050131 h 2990850"/>
                <a:gd name="connsiteX243" fmla="*/ 427220 w 2162175"/>
                <a:gd name="connsiteY243" fmla="*/ 1026319 h 2990850"/>
                <a:gd name="connsiteX244" fmla="*/ 407218 w 2162175"/>
                <a:gd name="connsiteY244" fmla="*/ 993934 h 2990850"/>
                <a:gd name="connsiteX245" fmla="*/ 402455 w 2162175"/>
                <a:gd name="connsiteY245" fmla="*/ 955834 h 2990850"/>
                <a:gd name="connsiteX246" fmla="*/ 399598 w 2162175"/>
                <a:gd name="connsiteY246" fmla="*/ 919639 h 2990850"/>
                <a:gd name="connsiteX247" fmla="*/ 375785 w 2162175"/>
                <a:gd name="connsiteY247" fmla="*/ 893921 h 2990850"/>
                <a:gd name="connsiteX248" fmla="*/ 350068 w 2162175"/>
                <a:gd name="connsiteY248" fmla="*/ 881539 h 2990850"/>
                <a:gd name="connsiteX249" fmla="*/ 341495 w 2162175"/>
                <a:gd name="connsiteY249" fmla="*/ 849154 h 2990850"/>
                <a:gd name="connsiteX250" fmla="*/ 340543 w 2162175"/>
                <a:gd name="connsiteY250" fmla="*/ 801529 h 2990850"/>
                <a:gd name="connsiteX251" fmla="*/ 340543 w 2162175"/>
                <a:gd name="connsiteY251" fmla="*/ 751999 h 2990850"/>
                <a:gd name="connsiteX252" fmla="*/ 364355 w 2162175"/>
                <a:gd name="connsiteY252" fmla="*/ 721519 h 2990850"/>
                <a:gd name="connsiteX253" fmla="*/ 374833 w 2162175"/>
                <a:gd name="connsiteY253" fmla="*/ 693896 h 2990850"/>
                <a:gd name="connsiteX254" fmla="*/ 417695 w 2162175"/>
                <a:gd name="connsiteY254" fmla="*/ 646271 h 2990850"/>
                <a:gd name="connsiteX255" fmla="*/ 453890 w 2162175"/>
                <a:gd name="connsiteY255" fmla="*/ 591979 h 2990850"/>
                <a:gd name="connsiteX256" fmla="*/ 464368 w 2162175"/>
                <a:gd name="connsiteY256" fmla="*/ 560546 h 2990850"/>
                <a:gd name="connsiteX257" fmla="*/ 441508 w 2162175"/>
                <a:gd name="connsiteY257" fmla="*/ 524351 h 2990850"/>
                <a:gd name="connsiteX258" fmla="*/ 459605 w 2162175"/>
                <a:gd name="connsiteY258" fmla="*/ 506254 h 2990850"/>
                <a:gd name="connsiteX259" fmla="*/ 463415 w 2162175"/>
                <a:gd name="connsiteY259" fmla="*/ 483394 h 2990850"/>
                <a:gd name="connsiteX260" fmla="*/ 459605 w 2162175"/>
                <a:gd name="connsiteY260" fmla="*/ 445294 h 2990850"/>
                <a:gd name="connsiteX261" fmla="*/ 470083 w 2162175"/>
                <a:gd name="connsiteY261" fmla="*/ 417671 h 2990850"/>
                <a:gd name="connsiteX262" fmla="*/ 436745 w 2162175"/>
                <a:gd name="connsiteY262" fmla="*/ 416719 h 2990850"/>
                <a:gd name="connsiteX263" fmla="*/ 439603 w 2162175"/>
                <a:gd name="connsiteY263" fmla="*/ 387191 h 2990850"/>
                <a:gd name="connsiteX264" fmla="*/ 436745 w 2162175"/>
                <a:gd name="connsiteY264" fmla="*/ 371951 h 2990850"/>
                <a:gd name="connsiteX265" fmla="*/ 445318 w 2162175"/>
                <a:gd name="connsiteY265" fmla="*/ 352901 h 2990850"/>
                <a:gd name="connsiteX266" fmla="*/ 415790 w 2162175"/>
                <a:gd name="connsiteY266" fmla="*/ 314801 h 2990850"/>
                <a:gd name="connsiteX267" fmla="*/ 351020 w 2162175"/>
                <a:gd name="connsiteY267" fmla="*/ 307181 h 2990850"/>
                <a:gd name="connsiteX268" fmla="*/ 312920 w 2162175"/>
                <a:gd name="connsiteY268" fmla="*/ 290989 h 2990850"/>
                <a:gd name="connsiteX269" fmla="*/ 286250 w 2162175"/>
                <a:gd name="connsiteY269" fmla="*/ 307181 h 2990850"/>
                <a:gd name="connsiteX270" fmla="*/ 246245 w 2162175"/>
                <a:gd name="connsiteY270" fmla="*/ 313849 h 2990850"/>
                <a:gd name="connsiteX271" fmla="*/ 215765 w 2162175"/>
                <a:gd name="connsiteY271" fmla="*/ 324326 h 2990850"/>
                <a:gd name="connsiteX272" fmla="*/ 192905 w 2162175"/>
                <a:gd name="connsiteY272" fmla="*/ 312896 h 2990850"/>
                <a:gd name="connsiteX273" fmla="*/ 170998 w 2162175"/>
                <a:gd name="connsiteY273" fmla="*/ 316706 h 2990850"/>
                <a:gd name="connsiteX274" fmla="*/ 96703 w 2162175"/>
                <a:gd name="connsiteY274" fmla="*/ 315754 h 2990850"/>
                <a:gd name="connsiteX275" fmla="*/ 47173 w 2162175"/>
                <a:gd name="connsiteY275" fmla="*/ 296704 h 2990850"/>
                <a:gd name="connsiteX276" fmla="*/ 7168 w 2162175"/>
                <a:gd name="connsiteY276" fmla="*/ 263366 h 2990850"/>
                <a:gd name="connsiteX277" fmla="*/ 43363 w 2162175"/>
                <a:gd name="connsiteY277" fmla="*/ 245269 h 2990850"/>
                <a:gd name="connsiteX278" fmla="*/ 82415 w 2162175"/>
                <a:gd name="connsiteY278" fmla="*/ 230981 h 2990850"/>
                <a:gd name="connsiteX279" fmla="*/ 100513 w 2162175"/>
                <a:gd name="connsiteY279" fmla="*/ 233839 h 2990850"/>
                <a:gd name="connsiteX280" fmla="*/ 123373 w 2162175"/>
                <a:gd name="connsiteY280" fmla="*/ 226219 h 2990850"/>
                <a:gd name="connsiteX281" fmla="*/ 163378 w 2162175"/>
                <a:gd name="connsiteY281" fmla="*/ 210026 h 2990850"/>
                <a:gd name="connsiteX282" fmla="*/ 93845 w 2162175"/>
                <a:gd name="connsiteY282" fmla="*/ 194786 h 2990850"/>
                <a:gd name="connsiteX283" fmla="*/ 130040 w 2162175"/>
                <a:gd name="connsiteY283" fmla="*/ 172879 h 2990850"/>
                <a:gd name="connsiteX284" fmla="*/ 179570 w 2162175"/>
                <a:gd name="connsiteY284" fmla="*/ 165259 h 2990850"/>
                <a:gd name="connsiteX285" fmla="*/ 221480 w 2162175"/>
                <a:gd name="connsiteY285" fmla="*/ 164306 h 2990850"/>
                <a:gd name="connsiteX286" fmla="*/ 213860 w 2162175"/>
                <a:gd name="connsiteY286" fmla="*/ 130016 h 2990850"/>
                <a:gd name="connsiteX287" fmla="*/ 259580 w 2162175"/>
                <a:gd name="connsiteY287" fmla="*/ 114776 h 2990850"/>
                <a:gd name="connsiteX288" fmla="*/ 307205 w 2162175"/>
                <a:gd name="connsiteY288" fmla="*/ 102394 h 2990850"/>
                <a:gd name="connsiteX289" fmla="*/ 354830 w 2162175"/>
                <a:gd name="connsiteY289" fmla="*/ 90011 h 2990850"/>
                <a:gd name="connsiteX290" fmla="*/ 404360 w 2162175"/>
                <a:gd name="connsiteY290" fmla="*/ 79534 h 2990850"/>
                <a:gd name="connsiteX291" fmla="*/ 440555 w 2162175"/>
                <a:gd name="connsiteY291" fmla="*/ 76676 h 2990850"/>
                <a:gd name="connsiteX292" fmla="*/ 474845 w 2162175"/>
                <a:gd name="connsiteY292" fmla="*/ 69056 h 2990850"/>
                <a:gd name="connsiteX293" fmla="*/ 497705 w 2162175"/>
                <a:gd name="connsiteY293" fmla="*/ 76676 h 2990850"/>
                <a:gd name="connsiteX294" fmla="*/ 521518 w 2162175"/>
                <a:gd name="connsiteY294" fmla="*/ 77629 h 2990850"/>
                <a:gd name="connsiteX295" fmla="*/ 539615 w 2162175"/>
                <a:gd name="connsiteY295" fmla="*/ 84296 h 2990850"/>
                <a:gd name="connsiteX296" fmla="*/ 569143 w 2162175"/>
                <a:gd name="connsiteY296" fmla="*/ 84296 h 2990850"/>
                <a:gd name="connsiteX297" fmla="*/ 592955 w 2162175"/>
                <a:gd name="connsiteY297" fmla="*/ 91916 h 2990850"/>
                <a:gd name="connsiteX298" fmla="*/ 653915 w 2162175"/>
                <a:gd name="connsiteY298" fmla="*/ 94774 h 2990850"/>
                <a:gd name="connsiteX299" fmla="*/ 675823 w 2162175"/>
                <a:gd name="connsiteY299" fmla="*/ 101441 h 2990850"/>
                <a:gd name="connsiteX300" fmla="*/ 698683 w 2162175"/>
                <a:gd name="connsiteY300" fmla="*/ 102394 h 2990850"/>
                <a:gd name="connsiteX301" fmla="*/ 728210 w 2162175"/>
                <a:gd name="connsiteY301" fmla="*/ 114776 h 2990850"/>
                <a:gd name="connsiteX302" fmla="*/ 790123 w 2162175"/>
                <a:gd name="connsiteY302" fmla="*/ 104299 h 2990850"/>
                <a:gd name="connsiteX303" fmla="*/ 835843 w 2162175"/>
                <a:gd name="connsiteY303" fmla="*/ 101441 h 2990850"/>
                <a:gd name="connsiteX304" fmla="*/ 875848 w 2162175"/>
                <a:gd name="connsiteY304" fmla="*/ 92869 h 2990850"/>
                <a:gd name="connsiteX305" fmla="*/ 894898 w 2162175"/>
                <a:gd name="connsiteY305" fmla="*/ 93821 h 2990850"/>
                <a:gd name="connsiteX306" fmla="*/ 916805 w 2162175"/>
                <a:gd name="connsiteY306" fmla="*/ 86201 h 2990850"/>
                <a:gd name="connsiteX307" fmla="*/ 934903 w 2162175"/>
                <a:gd name="connsiteY307" fmla="*/ 102394 h 2990850"/>
                <a:gd name="connsiteX308" fmla="*/ 969193 w 2162175"/>
                <a:gd name="connsiteY308" fmla="*/ 102394 h 2990850"/>
                <a:gd name="connsiteX309" fmla="*/ 1004435 w 2162175"/>
                <a:gd name="connsiteY309" fmla="*/ 98584 h 2990850"/>
                <a:gd name="connsiteX310" fmla="*/ 1077778 w 2162175"/>
                <a:gd name="connsiteY310" fmla="*/ 112871 h 2990850"/>
                <a:gd name="connsiteX311" fmla="*/ 1085398 w 2162175"/>
                <a:gd name="connsiteY311" fmla="*/ 96679 h 2990850"/>
                <a:gd name="connsiteX312" fmla="*/ 1099685 w 2162175"/>
                <a:gd name="connsiteY312" fmla="*/ 57626 h 2990850"/>
                <a:gd name="connsiteX313" fmla="*/ 1021580 w 2162175"/>
                <a:gd name="connsiteY313" fmla="*/ 71914 h 2990850"/>
                <a:gd name="connsiteX314" fmla="*/ 1051108 w 2162175"/>
                <a:gd name="connsiteY314" fmla="*/ 33814 h 2990850"/>
                <a:gd name="connsiteX315" fmla="*/ 1104448 w 2162175"/>
                <a:gd name="connsiteY315" fmla="*/ 8096 h 2990850"/>
                <a:gd name="connsiteX316" fmla="*/ 1162550 w 2162175"/>
                <a:gd name="connsiteY316" fmla="*/ 14764 h 2990850"/>
                <a:gd name="connsiteX317" fmla="*/ 1193983 w 2162175"/>
                <a:gd name="connsiteY317" fmla="*/ 15716 h 2990850"/>
                <a:gd name="connsiteX318" fmla="*/ 1223510 w 2162175"/>
                <a:gd name="connsiteY318" fmla="*/ 34766 h 2990850"/>
                <a:gd name="connsiteX319" fmla="*/ 1241608 w 2162175"/>
                <a:gd name="connsiteY319" fmla="*/ 37624 h 2990850"/>
                <a:gd name="connsiteX320" fmla="*/ 1274945 w 2162175"/>
                <a:gd name="connsiteY320" fmla="*/ 37624 h 2990850"/>
                <a:gd name="connsiteX321" fmla="*/ 1293995 w 2162175"/>
                <a:gd name="connsiteY321" fmla="*/ 50006 h 2990850"/>
                <a:gd name="connsiteX322" fmla="*/ 1321618 w 2162175"/>
                <a:gd name="connsiteY322" fmla="*/ 30956 h 2990850"/>
                <a:gd name="connsiteX323" fmla="*/ 1339715 w 2162175"/>
                <a:gd name="connsiteY323" fmla="*/ 30956 h 2990850"/>
                <a:gd name="connsiteX324" fmla="*/ 1370195 w 2162175"/>
                <a:gd name="connsiteY324" fmla="*/ 28099 h 2990850"/>
                <a:gd name="connsiteX325" fmla="*/ 1346383 w 2162175"/>
                <a:gd name="connsiteY325" fmla="*/ 46196 h 2990850"/>
                <a:gd name="connsiteX326" fmla="*/ 1330190 w 2162175"/>
                <a:gd name="connsiteY326" fmla="*/ 73819 h 2990850"/>
                <a:gd name="connsiteX327" fmla="*/ 1350193 w 2162175"/>
                <a:gd name="connsiteY327" fmla="*/ 96679 h 2990850"/>
                <a:gd name="connsiteX328" fmla="*/ 1328285 w 2162175"/>
                <a:gd name="connsiteY328" fmla="*/ 105251 h 2990850"/>
                <a:gd name="connsiteX329" fmla="*/ 1309235 w 2162175"/>
                <a:gd name="connsiteY329" fmla="*/ 117634 h 2990850"/>
                <a:gd name="connsiteX330" fmla="*/ 1247323 w 2162175"/>
                <a:gd name="connsiteY330" fmla="*/ 112871 h 2990850"/>
                <a:gd name="connsiteX331" fmla="*/ 1262563 w 2162175"/>
                <a:gd name="connsiteY331" fmla="*/ 129064 h 2990850"/>
                <a:gd name="connsiteX332" fmla="*/ 1320665 w 2162175"/>
                <a:gd name="connsiteY332" fmla="*/ 136684 h 2990850"/>
                <a:gd name="connsiteX333" fmla="*/ 1359718 w 2162175"/>
                <a:gd name="connsiteY333" fmla="*/ 132874 h 2990850"/>
                <a:gd name="connsiteX334" fmla="*/ 1372100 w 2162175"/>
                <a:gd name="connsiteY334" fmla="*/ 110966 h 2990850"/>
                <a:gd name="connsiteX335" fmla="*/ 1406390 w 2162175"/>
                <a:gd name="connsiteY335" fmla="*/ 98584 h 2990850"/>
                <a:gd name="connsiteX336" fmla="*/ 1420678 w 2162175"/>
                <a:gd name="connsiteY336" fmla="*/ 110966 h 2990850"/>
                <a:gd name="connsiteX337" fmla="*/ 1404485 w 2162175"/>
                <a:gd name="connsiteY337" fmla="*/ 130969 h 2990850"/>
                <a:gd name="connsiteX338" fmla="*/ 1444490 w 2162175"/>
                <a:gd name="connsiteY338" fmla="*/ 112871 h 2990850"/>
                <a:gd name="connsiteX339" fmla="*/ 1435918 w 2162175"/>
                <a:gd name="connsiteY339" fmla="*/ 92869 h 2990850"/>
                <a:gd name="connsiteX340" fmla="*/ 1452110 w 2162175"/>
                <a:gd name="connsiteY340" fmla="*/ 66199 h 2990850"/>
                <a:gd name="connsiteX341" fmla="*/ 1425440 w 2162175"/>
                <a:gd name="connsiteY341" fmla="*/ 66199 h 2990850"/>
                <a:gd name="connsiteX342" fmla="*/ 1395913 w 2162175"/>
                <a:gd name="connsiteY342" fmla="*/ 39529 h 2990850"/>
                <a:gd name="connsiteX343" fmla="*/ 1421630 w 2162175"/>
                <a:gd name="connsiteY343" fmla="*/ 38576 h 2990850"/>
                <a:gd name="connsiteX344" fmla="*/ 1472113 w 2162175"/>
                <a:gd name="connsiteY344" fmla="*/ 18574 h 2990850"/>
                <a:gd name="connsiteX345" fmla="*/ 1495925 w 2162175"/>
                <a:gd name="connsiteY345" fmla="*/ 22384 h 2990850"/>
                <a:gd name="connsiteX346" fmla="*/ 1481638 w 2162175"/>
                <a:gd name="connsiteY346" fmla="*/ 55721 h 2990850"/>
                <a:gd name="connsiteX347" fmla="*/ 1517833 w 2162175"/>
                <a:gd name="connsiteY347" fmla="*/ 28099 h 2990850"/>
                <a:gd name="connsiteX348" fmla="*/ 1541645 w 2162175"/>
                <a:gd name="connsiteY348" fmla="*/ 17621 h 2990850"/>
                <a:gd name="connsiteX349" fmla="*/ 1564505 w 2162175"/>
                <a:gd name="connsiteY349" fmla="*/ 7144 h 2990850"/>
                <a:gd name="connsiteX350" fmla="*/ 1579745 w 2162175"/>
                <a:gd name="connsiteY350" fmla="*/ 15716 h 2990850"/>
                <a:gd name="connsiteX351" fmla="*/ 1595938 w 2162175"/>
                <a:gd name="connsiteY351" fmla="*/ 22384 h 2990850"/>
                <a:gd name="connsiteX352" fmla="*/ 1512118 w 2162175"/>
                <a:gd name="connsiteY352" fmla="*/ 58579 h 2990850"/>
                <a:gd name="connsiteX353" fmla="*/ 1513070 w 2162175"/>
                <a:gd name="connsiteY353" fmla="*/ 104299 h 2990850"/>
                <a:gd name="connsiteX354" fmla="*/ 1539740 w 2162175"/>
                <a:gd name="connsiteY354" fmla="*/ 115729 h 2990850"/>
                <a:gd name="connsiteX355" fmla="*/ 1529263 w 2162175"/>
                <a:gd name="connsiteY355" fmla="*/ 141446 h 2990850"/>
                <a:gd name="connsiteX356" fmla="*/ 1571173 w 2162175"/>
                <a:gd name="connsiteY356" fmla="*/ 127159 h 2990850"/>
                <a:gd name="connsiteX357" fmla="*/ 1602605 w 2162175"/>
                <a:gd name="connsiteY357" fmla="*/ 96679 h 2990850"/>
                <a:gd name="connsiteX358" fmla="*/ 1567363 w 2162175"/>
                <a:gd name="connsiteY358" fmla="*/ 80486 h 2990850"/>
                <a:gd name="connsiteX359" fmla="*/ 1577840 w 2162175"/>
                <a:gd name="connsiteY359" fmla="*/ 53816 h 2990850"/>
                <a:gd name="connsiteX360" fmla="*/ 1670233 w 2162175"/>
                <a:gd name="connsiteY360" fmla="*/ 20479 h 2990850"/>
                <a:gd name="connsiteX361" fmla="*/ 1689283 w 2162175"/>
                <a:gd name="connsiteY361" fmla="*/ 25241 h 2990850"/>
                <a:gd name="connsiteX362" fmla="*/ 1754053 w 2162175"/>
                <a:gd name="connsiteY362" fmla="*/ 25241 h 2990850"/>
                <a:gd name="connsiteX363" fmla="*/ 1803583 w 2162175"/>
                <a:gd name="connsiteY363" fmla="*/ 24289 h 2990850"/>
                <a:gd name="connsiteX364" fmla="*/ 1836920 w 2162175"/>
                <a:gd name="connsiteY364" fmla="*/ 59531 h 2990850"/>
                <a:gd name="connsiteX365" fmla="*/ 1858828 w 2162175"/>
                <a:gd name="connsiteY365" fmla="*/ 62389 h 2990850"/>
                <a:gd name="connsiteX366" fmla="*/ 1877878 w 2162175"/>
                <a:gd name="connsiteY366" fmla="*/ 73819 h 2990850"/>
                <a:gd name="connsiteX367" fmla="*/ 1896928 w 2162175"/>
                <a:gd name="connsiteY367" fmla="*/ 84296 h 2990850"/>
                <a:gd name="connsiteX368" fmla="*/ 1890260 w 2162175"/>
                <a:gd name="connsiteY368" fmla="*/ 102394 h 2990850"/>
                <a:gd name="connsiteX369" fmla="*/ 1894070 w 2162175"/>
                <a:gd name="connsiteY369" fmla="*/ 120491 h 2990850"/>
                <a:gd name="connsiteX370" fmla="*/ 1926455 w 2162175"/>
                <a:gd name="connsiteY370" fmla="*/ 136684 h 2990850"/>
                <a:gd name="connsiteX371" fmla="*/ 1955983 w 2162175"/>
                <a:gd name="connsiteY371" fmla="*/ 162401 h 2990850"/>
                <a:gd name="connsiteX372" fmla="*/ 1930265 w 2162175"/>
                <a:gd name="connsiteY372" fmla="*/ 182404 h 2990850"/>
                <a:gd name="connsiteX373" fmla="*/ 1897880 w 2162175"/>
                <a:gd name="connsiteY373" fmla="*/ 193834 h 2990850"/>
                <a:gd name="connsiteX374" fmla="*/ 1864543 w 2162175"/>
                <a:gd name="connsiteY374" fmla="*/ 168116 h 2990850"/>
                <a:gd name="connsiteX375" fmla="*/ 1850255 w 2162175"/>
                <a:gd name="connsiteY375" fmla="*/ 182404 h 2990850"/>
                <a:gd name="connsiteX376" fmla="*/ 1869305 w 2162175"/>
                <a:gd name="connsiteY376" fmla="*/ 213836 h 2990850"/>
                <a:gd name="connsiteX377" fmla="*/ 1845493 w 2162175"/>
                <a:gd name="connsiteY377" fmla="*/ 242411 h 2990850"/>
                <a:gd name="connsiteX378" fmla="*/ 1812155 w 2162175"/>
                <a:gd name="connsiteY378" fmla="*/ 230981 h 2990850"/>
                <a:gd name="connsiteX379" fmla="*/ 1818823 w 2162175"/>
                <a:gd name="connsiteY379" fmla="*/ 256699 h 2990850"/>
                <a:gd name="connsiteX380" fmla="*/ 1764530 w 2162175"/>
                <a:gd name="connsiteY380" fmla="*/ 245269 h 2990850"/>
                <a:gd name="connsiteX381" fmla="*/ 1745480 w 2162175"/>
                <a:gd name="connsiteY381" fmla="*/ 241459 h 2990850"/>
                <a:gd name="connsiteX382" fmla="*/ 1730240 w 2162175"/>
                <a:gd name="connsiteY382" fmla="*/ 218599 h 2990850"/>
                <a:gd name="connsiteX383" fmla="*/ 1698808 w 2162175"/>
                <a:gd name="connsiteY383" fmla="*/ 200501 h 2990850"/>
                <a:gd name="connsiteX384" fmla="*/ 1648325 w 2162175"/>
                <a:gd name="connsiteY384" fmla="*/ 201454 h 2990850"/>
                <a:gd name="connsiteX385" fmla="*/ 1724525 w 2162175"/>
                <a:gd name="connsiteY385" fmla="*/ 183356 h 2990850"/>
                <a:gd name="connsiteX386" fmla="*/ 1746433 w 2162175"/>
                <a:gd name="connsiteY386" fmla="*/ 164306 h 2990850"/>
                <a:gd name="connsiteX387" fmla="*/ 1786438 w 2162175"/>
                <a:gd name="connsiteY387" fmla="*/ 134779 h 2990850"/>
                <a:gd name="connsiteX388" fmla="*/ 1764530 w 2162175"/>
                <a:gd name="connsiteY388" fmla="*/ 120491 h 2990850"/>
                <a:gd name="connsiteX389" fmla="*/ 1733098 w 2162175"/>
                <a:gd name="connsiteY389" fmla="*/ 90011 h 2990850"/>
                <a:gd name="connsiteX390" fmla="*/ 1713095 w 2162175"/>
                <a:gd name="connsiteY390" fmla="*/ 96679 h 2990850"/>
                <a:gd name="connsiteX391" fmla="*/ 1663565 w 2162175"/>
                <a:gd name="connsiteY391" fmla="*/ 96679 h 2990850"/>
                <a:gd name="connsiteX392" fmla="*/ 1655945 w 2162175"/>
                <a:gd name="connsiteY392" fmla="*/ 114776 h 2990850"/>
                <a:gd name="connsiteX393" fmla="*/ 1636895 w 2162175"/>
                <a:gd name="connsiteY393" fmla="*/ 129064 h 2990850"/>
                <a:gd name="connsiteX394" fmla="*/ 1626418 w 2162175"/>
                <a:gd name="connsiteY394" fmla="*/ 150971 h 2990850"/>
                <a:gd name="connsiteX395" fmla="*/ 1580698 w 2162175"/>
                <a:gd name="connsiteY395" fmla="*/ 166211 h 2990850"/>
                <a:gd name="connsiteX396" fmla="*/ 1561648 w 2162175"/>
                <a:gd name="connsiteY396" fmla="*/ 174784 h 2990850"/>
                <a:gd name="connsiteX397" fmla="*/ 1534978 w 2162175"/>
                <a:gd name="connsiteY397" fmla="*/ 166211 h 2990850"/>
                <a:gd name="connsiteX398" fmla="*/ 1558790 w 2162175"/>
                <a:gd name="connsiteY398" fmla="*/ 191929 h 2990850"/>
                <a:gd name="connsiteX399" fmla="*/ 1584508 w 2162175"/>
                <a:gd name="connsiteY399" fmla="*/ 217646 h 2990850"/>
                <a:gd name="connsiteX400" fmla="*/ 1541645 w 2162175"/>
                <a:gd name="connsiteY400" fmla="*/ 216694 h 2990850"/>
                <a:gd name="connsiteX401" fmla="*/ 1482590 w 2162175"/>
                <a:gd name="connsiteY401" fmla="*/ 223361 h 2990850"/>
                <a:gd name="connsiteX402" fmla="*/ 1506403 w 2162175"/>
                <a:gd name="connsiteY402" fmla="*/ 191929 h 2990850"/>
                <a:gd name="connsiteX403" fmla="*/ 1452110 w 2162175"/>
                <a:gd name="connsiteY403" fmla="*/ 214789 h 2990850"/>
                <a:gd name="connsiteX404" fmla="*/ 1426393 w 2162175"/>
                <a:gd name="connsiteY404" fmla="*/ 218599 h 2990850"/>
                <a:gd name="connsiteX405" fmla="*/ 1384483 w 2162175"/>
                <a:gd name="connsiteY405" fmla="*/ 240506 h 2990850"/>
                <a:gd name="connsiteX406" fmla="*/ 1364480 w 2162175"/>
                <a:gd name="connsiteY406" fmla="*/ 244316 h 2990850"/>
                <a:gd name="connsiteX407" fmla="*/ 1314950 w 2162175"/>
                <a:gd name="connsiteY407" fmla="*/ 267176 h 2990850"/>
                <a:gd name="connsiteX408" fmla="*/ 1271135 w 2162175"/>
                <a:gd name="connsiteY408" fmla="*/ 293846 h 2990850"/>
                <a:gd name="connsiteX409" fmla="*/ 1252085 w 2162175"/>
                <a:gd name="connsiteY409" fmla="*/ 320516 h 2990850"/>
                <a:gd name="connsiteX410" fmla="*/ 1267325 w 2162175"/>
                <a:gd name="connsiteY410" fmla="*/ 338614 h 2990850"/>
                <a:gd name="connsiteX411" fmla="*/ 1264468 w 2162175"/>
                <a:gd name="connsiteY411" fmla="*/ 360521 h 2990850"/>
                <a:gd name="connsiteX412" fmla="*/ 1291138 w 2162175"/>
                <a:gd name="connsiteY412" fmla="*/ 363379 h 2990850"/>
                <a:gd name="connsiteX413" fmla="*/ 1337810 w 2162175"/>
                <a:gd name="connsiteY413" fmla="*/ 390049 h 2990850"/>
                <a:gd name="connsiteX414" fmla="*/ 1377815 w 2162175"/>
                <a:gd name="connsiteY414" fmla="*/ 405289 h 2990850"/>
                <a:gd name="connsiteX415" fmla="*/ 1416868 w 2162175"/>
                <a:gd name="connsiteY415" fmla="*/ 413861 h 2990850"/>
                <a:gd name="connsiteX416" fmla="*/ 1398770 w 2162175"/>
                <a:gd name="connsiteY416" fmla="*/ 440531 h 2990850"/>
                <a:gd name="connsiteX417" fmla="*/ 1392103 w 2162175"/>
                <a:gd name="connsiteY417" fmla="*/ 470059 h 2990850"/>
                <a:gd name="connsiteX418" fmla="*/ 1412105 w 2162175"/>
                <a:gd name="connsiteY418" fmla="*/ 492919 h 2990850"/>
                <a:gd name="connsiteX419" fmla="*/ 1448300 w 2162175"/>
                <a:gd name="connsiteY419" fmla="*/ 467201 h 2990850"/>
                <a:gd name="connsiteX420" fmla="*/ 1463540 w 2162175"/>
                <a:gd name="connsiteY420" fmla="*/ 420529 h 2990850"/>
                <a:gd name="connsiteX421" fmla="*/ 1568315 w 2162175"/>
                <a:gd name="connsiteY421" fmla="*/ 332899 h 2990850"/>
                <a:gd name="connsiteX422" fmla="*/ 1565458 w 2162175"/>
                <a:gd name="connsiteY422" fmla="*/ 312896 h 2990850"/>
                <a:gd name="connsiteX423" fmla="*/ 1581650 w 2162175"/>
                <a:gd name="connsiteY423" fmla="*/ 282416 h 2990850"/>
                <a:gd name="connsiteX424" fmla="*/ 1614988 w 2162175"/>
                <a:gd name="connsiteY424" fmla="*/ 247174 h 2990850"/>
                <a:gd name="connsiteX425" fmla="*/ 1664518 w 2162175"/>
                <a:gd name="connsiteY425" fmla="*/ 255746 h 2990850"/>
                <a:gd name="connsiteX426" fmla="*/ 1684520 w 2162175"/>
                <a:gd name="connsiteY426" fmla="*/ 250984 h 2990850"/>
                <a:gd name="connsiteX427" fmla="*/ 1714048 w 2162175"/>
                <a:gd name="connsiteY427" fmla="*/ 274796 h 2990850"/>
                <a:gd name="connsiteX428" fmla="*/ 1733098 w 2162175"/>
                <a:gd name="connsiteY428" fmla="*/ 287179 h 2990850"/>
                <a:gd name="connsiteX429" fmla="*/ 1721668 w 2162175"/>
                <a:gd name="connsiteY429" fmla="*/ 314801 h 2990850"/>
                <a:gd name="connsiteX430" fmla="*/ 1740718 w 2162175"/>
                <a:gd name="connsiteY430" fmla="*/ 336709 h 2990850"/>
                <a:gd name="connsiteX431" fmla="*/ 1772150 w 2162175"/>
                <a:gd name="connsiteY431" fmla="*/ 329089 h 2990850"/>
                <a:gd name="connsiteX432" fmla="*/ 1817870 w 2162175"/>
                <a:gd name="connsiteY432" fmla="*/ 299561 h 2990850"/>
                <a:gd name="connsiteX433" fmla="*/ 1839778 w 2162175"/>
                <a:gd name="connsiteY433" fmla="*/ 350044 h 2990850"/>
                <a:gd name="connsiteX434" fmla="*/ 1838825 w 2162175"/>
                <a:gd name="connsiteY434" fmla="*/ 386239 h 2990850"/>
                <a:gd name="connsiteX435" fmla="*/ 1880735 w 2162175"/>
                <a:gd name="connsiteY435" fmla="*/ 416719 h 2990850"/>
                <a:gd name="connsiteX436" fmla="*/ 1889308 w 2162175"/>
                <a:gd name="connsiteY436" fmla="*/ 432911 h 2990850"/>
                <a:gd name="connsiteX437" fmla="*/ 1904548 w 2162175"/>
                <a:gd name="connsiteY437" fmla="*/ 451009 h 2990850"/>
                <a:gd name="connsiteX438" fmla="*/ 1886450 w 2162175"/>
                <a:gd name="connsiteY438" fmla="*/ 498634 h 2990850"/>
                <a:gd name="connsiteX439" fmla="*/ 1871210 w 2162175"/>
                <a:gd name="connsiteY439" fmla="*/ 520541 h 2990850"/>
                <a:gd name="connsiteX440" fmla="*/ 1909310 w 2162175"/>
                <a:gd name="connsiteY440" fmla="*/ 540544 h 2990850"/>
                <a:gd name="connsiteX441" fmla="*/ 1905500 w 2162175"/>
                <a:gd name="connsiteY441" fmla="*/ 567214 h 2990850"/>
                <a:gd name="connsiteX442" fmla="*/ 1897880 w 2162175"/>
                <a:gd name="connsiteY442" fmla="*/ 597694 h 2990850"/>
                <a:gd name="connsiteX443" fmla="*/ 1872163 w 2162175"/>
                <a:gd name="connsiteY443" fmla="*/ 583406 h 2990850"/>
                <a:gd name="connsiteX444" fmla="*/ 506278 w 2162175"/>
                <a:gd name="connsiteY444" fmla="*/ 550069 h 2990850"/>
                <a:gd name="connsiteX445" fmla="*/ 494848 w 2162175"/>
                <a:gd name="connsiteY445" fmla="*/ 535781 h 2990850"/>
                <a:gd name="connsiteX446" fmla="*/ 506278 w 2162175"/>
                <a:gd name="connsiteY446" fmla="*/ 550069 h 2990850"/>
                <a:gd name="connsiteX447" fmla="*/ 1388293 w 2162175"/>
                <a:gd name="connsiteY447" fmla="*/ 665321 h 2990850"/>
                <a:gd name="connsiteX448" fmla="*/ 1354003 w 2162175"/>
                <a:gd name="connsiteY448" fmla="*/ 662464 h 2990850"/>
                <a:gd name="connsiteX449" fmla="*/ 1334953 w 2162175"/>
                <a:gd name="connsiteY449" fmla="*/ 671036 h 2990850"/>
                <a:gd name="connsiteX450" fmla="*/ 1388293 w 2162175"/>
                <a:gd name="connsiteY450" fmla="*/ 665321 h 2990850"/>
                <a:gd name="connsiteX451" fmla="*/ 1322570 w 2162175"/>
                <a:gd name="connsiteY451" fmla="*/ 643414 h 2990850"/>
                <a:gd name="connsiteX452" fmla="*/ 1317808 w 2162175"/>
                <a:gd name="connsiteY452" fmla="*/ 616744 h 2990850"/>
                <a:gd name="connsiteX453" fmla="*/ 1301615 w 2162175"/>
                <a:gd name="connsiteY453" fmla="*/ 619601 h 2990850"/>
                <a:gd name="connsiteX454" fmla="*/ 1281613 w 2162175"/>
                <a:gd name="connsiteY454" fmla="*/ 611981 h 2990850"/>
                <a:gd name="connsiteX455" fmla="*/ 1257800 w 2162175"/>
                <a:gd name="connsiteY455" fmla="*/ 620554 h 2990850"/>
                <a:gd name="connsiteX456" fmla="*/ 1262563 w 2162175"/>
                <a:gd name="connsiteY456" fmla="*/ 636746 h 2990850"/>
                <a:gd name="connsiteX457" fmla="*/ 1269230 w 2162175"/>
                <a:gd name="connsiteY457" fmla="*/ 675799 h 2990850"/>
                <a:gd name="connsiteX458" fmla="*/ 1305425 w 2162175"/>
                <a:gd name="connsiteY458" fmla="*/ 640556 h 2990850"/>
                <a:gd name="connsiteX459" fmla="*/ 1322570 w 2162175"/>
                <a:gd name="connsiteY459" fmla="*/ 643414 h 2990850"/>
                <a:gd name="connsiteX460" fmla="*/ 1305425 w 2162175"/>
                <a:gd name="connsiteY460" fmla="*/ 693896 h 2990850"/>
                <a:gd name="connsiteX461" fmla="*/ 1255895 w 2162175"/>
                <a:gd name="connsiteY461" fmla="*/ 700564 h 2990850"/>
                <a:gd name="connsiteX462" fmla="*/ 1233035 w 2162175"/>
                <a:gd name="connsiteY462" fmla="*/ 711994 h 2990850"/>
                <a:gd name="connsiteX463" fmla="*/ 1260658 w 2162175"/>
                <a:gd name="connsiteY463" fmla="*/ 715804 h 2990850"/>
                <a:gd name="connsiteX464" fmla="*/ 1305425 w 2162175"/>
                <a:gd name="connsiteY464" fmla="*/ 693896 h 2990850"/>
                <a:gd name="connsiteX465" fmla="*/ 1249228 w 2162175"/>
                <a:gd name="connsiteY465" fmla="*/ 598646 h 2990850"/>
                <a:gd name="connsiteX466" fmla="*/ 1233035 w 2162175"/>
                <a:gd name="connsiteY466" fmla="*/ 551974 h 2990850"/>
                <a:gd name="connsiteX467" fmla="*/ 1159693 w 2162175"/>
                <a:gd name="connsiteY467" fmla="*/ 573881 h 2990850"/>
                <a:gd name="connsiteX468" fmla="*/ 1130165 w 2162175"/>
                <a:gd name="connsiteY468" fmla="*/ 589121 h 2990850"/>
                <a:gd name="connsiteX469" fmla="*/ 1183505 w 2162175"/>
                <a:gd name="connsiteY469" fmla="*/ 588169 h 2990850"/>
                <a:gd name="connsiteX470" fmla="*/ 1206365 w 2162175"/>
                <a:gd name="connsiteY470" fmla="*/ 603409 h 2990850"/>
                <a:gd name="connsiteX471" fmla="*/ 1249228 w 2162175"/>
                <a:gd name="connsiteY471" fmla="*/ 598646 h 2990850"/>
                <a:gd name="connsiteX472" fmla="*/ 1232083 w 2162175"/>
                <a:gd name="connsiteY472" fmla="*/ 618649 h 2990850"/>
                <a:gd name="connsiteX473" fmla="*/ 1190173 w 2162175"/>
                <a:gd name="connsiteY473" fmla="*/ 625316 h 2990850"/>
                <a:gd name="connsiteX474" fmla="*/ 1174933 w 2162175"/>
                <a:gd name="connsiteY474" fmla="*/ 645319 h 2990850"/>
                <a:gd name="connsiteX475" fmla="*/ 1156835 w 2162175"/>
                <a:gd name="connsiteY475" fmla="*/ 664369 h 2990850"/>
                <a:gd name="connsiteX476" fmla="*/ 1146358 w 2162175"/>
                <a:gd name="connsiteY476" fmla="*/ 711041 h 2990850"/>
                <a:gd name="connsiteX477" fmla="*/ 1173980 w 2162175"/>
                <a:gd name="connsiteY477" fmla="*/ 688181 h 2990850"/>
                <a:gd name="connsiteX478" fmla="*/ 1208270 w 2162175"/>
                <a:gd name="connsiteY478" fmla="*/ 637699 h 2990850"/>
                <a:gd name="connsiteX479" fmla="*/ 1232083 w 2162175"/>
                <a:gd name="connsiteY479" fmla="*/ 618649 h 2990850"/>
                <a:gd name="connsiteX480" fmla="*/ 1073968 w 2162175"/>
                <a:gd name="connsiteY480" fmla="*/ 476726 h 2990850"/>
                <a:gd name="connsiteX481" fmla="*/ 1073968 w 2162175"/>
                <a:gd name="connsiteY481" fmla="*/ 440531 h 2990850"/>
                <a:gd name="connsiteX482" fmla="*/ 1073968 w 2162175"/>
                <a:gd name="connsiteY482" fmla="*/ 476726 h 2990850"/>
                <a:gd name="connsiteX483" fmla="*/ 1005388 w 2162175"/>
                <a:gd name="connsiteY483" fmla="*/ 1424464 h 2990850"/>
                <a:gd name="connsiteX484" fmla="*/ 1008245 w 2162175"/>
                <a:gd name="connsiteY484" fmla="*/ 1419701 h 2990850"/>
                <a:gd name="connsiteX485" fmla="*/ 1005388 w 2162175"/>
                <a:gd name="connsiteY485" fmla="*/ 1424464 h 2990850"/>
                <a:gd name="connsiteX486" fmla="*/ 471035 w 2162175"/>
                <a:gd name="connsiteY486" fmla="*/ 367189 h 2990850"/>
                <a:gd name="connsiteX487" fmla="*/ 470083 w 2162175"/>
                <a:gd name="connsiteY487" fmla="*/ 362426 h 2990850"/>
                <a:gd name="connsiteX488" fmla="*/ 462463 w 2162175"/>
                <a:gd name="connsiteY488" fmla="*/ 366236 h 2990850"/>
                <a:gd name="connsiteX489" fmla="*/ 471035 w 2162175"/>
                <a:gd name="connsiteY489" fmla="*/ 367189 h 2990850"/>
                <a:gd name="connsiteX490" fmla="*/ 1798820 w 2162175"/>
                <a:gd name="connsiteY490" fmla="*/ 169069 h 2990850"/>
                <a:gd name="connsiteX491" fmla="*/ 1807393 w 2162175"/>
                <a:gd name="connsiteY491" fmla="*/ 161449 h 2990850"/>
                <a:gd name="connsiteX492" fmla="*/ 1798820 w 2162175"/>
                <a:gd name="connsiteY492" fmla="*/ 169069 h 2990850"/>
                <a:gd name="connsiteX493" fmla="*/ 1654040 w 2162175"/>
                <a:gd name="connsiteY493" fmla="*/ 45244 h 2990850"/>
                <a:gd name="connsiteX494" fmla="*/ 1646420 w 2162175"/>
                <a:gd name="connsiteY494" fmla="*/ 45244 h 2990850"/>
                <a:gd name="connsiteX495" fmla="*/ 1646420 w 2162175"/>
                <a:gd name="connsiteY495" fmla="*/ 50006 h 2990850"/>
                <a:gd name="connsiteX496" fmla="*/ 1654040 w 2162175"/>
                <a:gd name="connsiteY496" fmla="*/ 45244 h 2990850"/>
                <a:gd name="connsiteX497" fmla="*/ 1173980 w 2162175"/>
                <a:gd name="connsiteY497" fmla="*/ 142399 h 2990850"/>
                <a:gd name="connsiteX498" fmla="*/ 1181600 w 2162175"/>
                <a:gd name="connsiteY498" fmla="*/ 130016 h 2990850"/>
                <a:gd name="connsiteX499" fmla="*/ 1123498 w 2162175"/>
                <a:gd name="connsiteY499" fmla="*/ 126206 h 2990850"/>
                <a:gd name="connsiteX500" fmla="*/ 1090160 w 2162175"/>
                <a:gd name="connsiteY500" fmla="*/ 133826 h 2990850"/>
                <a:gd name="connsiteX501" fmla="*/ 1173980 w 2162175"/>
                <a:gd name="connsiteY501" fmla="*/ 142399 h 2990850"/>
                <a:gd name="connsiteX502" fmla="*/ 947285 w 2162175"/>
                <a:gd name="connsiteY502" fmla="*/ 271939 h 2990850"/>
                <a:gd name="connsiteX503" fmla="*/ 966335 w 2162175"/>
                <a:gd name="connsiteY503" fmla="*/ 263366 h 2990850"/>
                <a:gd name="connsiteX504" fmla="*/ 947285 w 2162175"/>
                <a:gd name="connsiteY504" fmla="*/ 251936 h 2990850"/>
                <a:gd name="connsiteX505" fmla="*/ 924425 w 2162175"/>
                <a:gd name="connsiteY505" fmla="*/ 264319 h 2990850"/>
                <a:gd name="connsiteX506" fmla="*/ 897755 w 2162175"/>
                <a:gd name="connsiteY506" fmla="*/ 280511 h 2990850"/>
                <a:gd name="connsiteX507" fmla="*/ 947285 w 2162175"/>
                <a:gd name="connsiteY507" fmla="*/ 271939 h 2990850"/>
                <a:gd name="connsiteX508" fmla="*/ 941570 w 2162175"/>
                <a:gd name="connsiteY508" fmla="*/ 181451 h 2990850"/>
                <a:gd name="connsiteX509" fmla="*/ 963478 w 2162175"/>
                <a:gd name="connsiteY509" fmla="*/ 176689 h 2990850"/>
                <a:gd name="connsiteX510" fmla="*/ 896803 w 2162175"/>
                <a:gd name="connsiteY510" fmla="*/ 168116 h 2990850"/>
                <a:gd name="connsiteX511" fmla="*/ 884420 w 2162175"/>
                <a:gd name="connsiteY511" fmla="*/ 193834 h 2990850"/>
                <a:gd name="connsiteX512" fmla="*/ 941570 w 2162175"/>
                <a:gd name="connsiteY512" fmla="*/ 181451 h 2990850"/>
                <a:gd name="connsiteX513" fmla="*/ 1320665 w 2162175"/>
                <a:gd name="connsiteY513" fmla="*/ 1473041 h 2990850"/>
                <a:gd name="connsiteX514" fmla="*/ 1315903 w 2162175"/>
                <a:gd name="connsiteY514" fmla="*/ 1453991 h 2990850"/>
                <a:gd name="connsiteX515" fmla="*/ 1320665 w 2162175"/>
                <a:gd name="connsiteY515" fmla="*/ 1473041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</a:cxnLst>
              <a:rect l="l" t="t" r="r" b="b"/>
              <a:pathLst>
                <a:path w="2162175" h="2990850">
                  <a:moveTo>
                    <a:pt x="1872163" y="583406"/>
                  </a:moveTo>
                  <a:cubicBezTo>
                    <a:pt x="1866448" y="581501"/>
                    <a:pt x="1857875" y="582454"/>
                    <a:pt x="1850255" y="580549"/>
                  </a:cubicBezTo>
                  <a:cubicBezTo>
                    <a:pt x="1843588" y="579596"/>
                    <a:pt x="1835968" y="577691"/>
                    <a:pt x="1830253" y="576739"/>
                  </a:cubicBezTo>
                  <a:cubicBezTo>
                    <a:pt x="1815013" y="574834"/>
                    <a:pt x="1797868" y="579596"/>
                    <a:pt x="1788343" y="570071"/>
                  </a:cubicBezTo>
                  <a:cubicBezTo>
                    <a:pt x="1803583" y="550069"/>
                    <a:pt x="1823585" y="530066"/>
                    <a:pt x="1842635" y="512921"/>
                  </a:cubicBezTo>
                  <a:cubicBezTo>
                    <a:pt x="1848350" y="508159"/>
                    <a:pt x="1860733" y="504349"/>
                    <a:pt x="1857875" y="493871"/>
                  </a:cubicBezTo>
                  <a:cubicBezTo>
                    <a:pt x="1847398" y="484346"/>
                    <a:pt x="1834063" y="494824"/>
                    <a:pt x="1823585" y="500539"/>
                  </a:cubicBezTo>
                  <a:cubicBezTo>
                    <a:pt x="1813108" y="506254"/>
                    <a:pt x="1799773" y="514826"/>
                    <a:pt x="1788343" y="516731"/>
                  </a:cubicBezTo>
                  <a:cubicBezTo>
                    <a:pt x="1767388" y="519589"/>
                    <a:pt x="1739765" y="511016"/>
                    <a:pt x="1722620" y="521494"/>
                  </a:cubicBezTo>
                  <a:cubicBezTo>
                    <a:pt x="1720715" y="531019"/>
                    <a:pt x="1741670" y="527209"/>
                    <a:pt x="1738813" y="541496"/>
                  </a:cubicBezTo>
                  <a:cubicBezTo>
                    <a:pt x="1730240" y="542449"/>
                    <a:pt x="1722620" y="543401"/>
                    <a:pt x="1715953" y="537686"/>
                  </a:cubicBezTo>
                  <a:cubicBezTo>
                    <a:pt x="1710238" y="531971"/>
                    <a:pt x="1713095" y="524351"/>
                    <a:pt x="1709285" y="521494"/>
                  </a:cubicBezTo>
                  <a:cubicBezTo>
                    <a:pt x="1702618" y="515779"/>
                    <a:pt x="1678805" y="514826"/>
                    <a:pt x="1667375" y="516731"/>
                  </a:cubicBezTo>
                  <a:cubicBezTo>
                    <a:pt x="1654040" y="518636"/>
                    <a:pt x="1642610" y="527209"/>
                    <a:pt x="1640705" y="538639"/>
                  </a:cubicBezTo>
                  <a:cubicBezTo>
                    <a:pt x="1656898" y="546259"/>
                    <a:pt x="1682615" y="531019"/>
                    <a:pt x="1688330" y="550069"/>
                  </a:cubicBezTo>
                  <a:cubicBezTo>
                    <a:pt x="1679758" y="566261"/>
                    <a:pt x="1658803" y="574834"/>
                    <a:pt x="1661660" y="595789"/>
                  </a:cubicBezTo>
                  <a:cubicBezTo>
                    <a:pt x="1662613" y="604361"/>
                    <a:pt x="1672138" y="614839"/>
                    <a:pt x="1679758" y="615791"/>
                  </a:cubicBezTo>
                  <a:cubicBezTo>
                    <a:pt x="1686425" y="616744"/>
                    <a:pt x="1690235" y="610076"/>
                    <a:pt x="1697855" y="611029"/>
                  </a:cubicBezTo>
                  <a:cubicBezTo>
                    <a:pt x="1705475" y="611981"/>
                    <a:pt x="1703570" y="619601"/>
                    <a:pt x="1712143" y="618649"/>
                  </a:cubicBezTo>
                  <a:cubicBezTo>
                    <a:pt x="1724525" y="613886"/>
                    <a:pt x="1731193" y="596741"/>
                    <a:pt x="1744528" y="596741"/>
                  </a:cubicBezTo>
                  <a:cubicBezTo>
                    <a:pt x="1761673" y="616744"/>
                    <a:pt x="1729288" y="627221"/>
                    <a:pt x="1712143" y="632936"/>
                  </a:cubicBezTo>
                  <a:cubicBezTo>
                    <a:pt x="1692140" y="640556"/>
                    <a:pt x="1665470" y="644366"/>
                    <a:pt x="1650230" y="651034"/>
                  </a:cubicBezTo>
                  <a:cubicBezTo>
                    <a:pt x="1642610" y="654844"/>
                    <a:pt x="1611178" y="684371"/>
                    <a:pt x="1607368" y="661511"/>
                  </a:cubicBezTo>
                  <a:cubicBezTo>
                    <a:pt x="1604510" y="645319"/>
                    <a:pt x="1622608" y="650081"/>
                    <a:pt x="1626418" y="635794"/>
                  </a:cubicBezTo>
                  <a:cubicBezTo>
                    <a:pt x="1606415" y="631984"/>
                    <a:pt x="1588318" y="644366"/>
                    <a:pt x="1571173" y="651034"/>
                  </a:cubicBezTo>
                  <a:cubicBezTo>
                    <a:pt x="1545455" y="660559"/>
                    <a:pt x="1502593" y="666274"/>
                    <a:pt x="1496878" y="694849"/>
                  </a:cubicBezTo>
                  <a:cubicBezTo>
                    <a:pt x="1495925" y="700564"/>
                    <a:pt x="1499735" y="711041"/>
                    <a:pt x="1495925" y="714851"/>
                  </a:cubicBezTo>
                  <a:cubicBezTo>
                    <a:pt x="1493068" y="717709"/>
                    <a:pt x="1474970" y="718661"/>
                    <a:pt x="1466398" y="721519"/>
                  </a:cubicBezTo>
                  <a:cubicBezTo>
                    <a:pt x="1454015" y="725329"/>
                    <a:pt x="1443538" y="734854"/>
                    <a:pt x="1435918" y="736759"/>
                  </a:cubicBezTo>
                  <a:cubicBezTo>
                    <a:pt x="1430203" y="738664"/>
                    <a:pt x="1421630" y="737711"/>
                    <a:pt x="1417820" y="739616"/>
                  </a:cubicBezTo>
                  <a:cubicBezTo>
                    <a:pt x="1407343" y="743426"/>
                    <a:pt x="1404485" y="756761"/>
                    <a:pt x="1392103" y="766286"/>
                  </a:cubicBezTo>
                  <a:cubicBezTo>
                    <a:pt x="1387340" y="770096"/>
                    <a:pt x="1376863" y="772954"/>
                    <a:pt x="1373053" y="776764"/>
                  </a:cubicBezTo>
                  <a:cubicBezTo>
                    <a:pt x="1366385" y="783431"/>
                    <a:pt x="1365433" y="799624"/>
                    <a:pt x="1354003" y="802481"/>
                  </a:cubicBezTo>
                  <a:cubicBezTo>
                    <a:pt x="1346383" y="803434"/>
                    <a:pt x="1340668" y="796766"/>
                    <a:pt x="1334000" y="801529"/>
                  </a:cubicBezTo>
                  <a:cubicBezTo>
                    <a:pt x="1333048" y="817721"/>
                    <a:pt x="1339715" y="839629"/>
                    <a:pt x="1333048" y="855821"/>
                  </a:cubicBezTo>
                  <a:cubicBezTo>
                    <a:pt x="1317808" y="868204"/>
                    <a:pt x="1301615" y="876776"/>
                    <a:pt x="1282565" y="887254"/>
                  </a:cubicBezTo>
                  <a:cubicBezTo>
                    <a:pt x="1272088" y="892969"/>
                    <a:pt x="1262563" y="894874"/>
                    <a:pt x="1249228" y="901541"/>
                  </a:cubicBezTo>
                  <a:cubicBezTo>
                    <a:pt x="1239703" y="906304"/>
                    <a:pt x="1232083" y="916781"/>
                    <a:pt x="1221605" y="923449"/>
                  </a:cubicBezTo>
                  <a:cubicBezTo>
                    <a:pt x="1197793" y="937736"/>
                    <a:pt x="1168265" y="954881"/>
                    <a:pt x="1168265" y="990124"/>
                  </a:cubicBezTo>
                  <a:cubicBezTo>
                    <a:pt x="1168265" y="997744"/>
                    <a:pt x="1172075" y="1006316"/>
                    <a:pt x="1173028" y="1015841"/>
                  </a:cubicBezTo>
                  <a:cubicBezTo>
                    <a:pt x="1173980" y="1021556"/>
                    <a:pt x="1172075" y="1026319"/>
                    <a:pt x="1173028" y="1032034"/>
                  </a:cubicBezTo>
                  <a:cubicBezTo>
                    <a:pt x="1174933" y="1045369"/>
                    <a:pt x="1184458" y="1062514"/>
                    <a:pt x="1173028" y="1071086"/>
                  </a:cubicBezTo>
                  <a:cubicBezTo>
                    <a:pt x="1155883" y="1064419"/>
                    <a:pt x="1133975" y="1061561"/>
                    <a:pt x="1122545" y="1049179"/>
                  </a:cubicBezTo>
                  <a:cubicBezTo>
                    <a:pt x="1119688" y="1036796"/>
                    <a:pt x="1129213" y="1026319"/>
                    <a:pt x="1127308" y="1014889"/>
                  </a:cubicBezTo>
                  <a:cubicBezTo>
                    <a:pt x="1126355" y="1005364"/>
                    <a:pt x="1113020" y="989171"/>
                    <a:pt x="1105400" y="988219"/>
                  </a:cubicBezTo>
                  <a:cubicBezTo>
                    <a:pt x="1097780" y="987266"/>
                    <a:pt x="1090160" y="994886"/>
                    <a:pt x="1082540" y="994886"/>
                  </a:cubicBezTo>
                  <a:cubicBezTo>
                    <a:pt x="1073015" y="993934"/>
                    <a:pt x="1064443" y="981551"/>
                    <a:pt x="1052060" y="979646"/>
                  </a:cubicBezTo>
                  <a:cubicBezTo>
                    <a:pt x="1033963" y="977741"/>
                    <a:pt x="1021580" y="983456"/>
                    <a:pt x="1001578" y="980599"/>
                  </a:cubicBezTo>
                  <a:cubicBezTo>
                    <a:pt x="982528" y="991076"/>
                    <a:pt x="976813" y="1009174"/>
                    <a:pt x="953953" y="1007269"/>
                  </a:cubicBezTo>
                  <a:cubicBezTo>
                    <a:pt x="945380" y="1006316"/>
                    <a:pt x="937760" y="1000601"/>
                    <a:pt x="928235" y="998696"/>
                  </a:cubicBezTo>
                  <a:cubicBezTo>
                    <a:pt x="917758" y="996791"/>
                    <a:pt x="902518" y="992981"/>
                    <a:pt x="892040" y="993934"/>
                  </a:cubicBezTo>
                  <a:cubicBezTo>
                    <a:pt x="870133" y="995839"/>
                    <a:pt x="854893" y="1011079"/>
                    <a:pt x="836795" y="1020604"/>
                  </a:cubicBezTo>
                  <a:cubicBezTo>
                    <a:pt x="820603" y="1029176"/>
                    <a:pt x="797743" y="1039654"/>
                    <a:pt x="792980" y="1056799"/>
                  </a:cubicBezTo>
                  <a:cubicBezTo>
                    <a:pt x="790123" y="1066324"/>
                    <a:pt x="792980" y="1079659"/>
                    <a:pt x="789170" y="1088231"/>
                  </a:cubicBezTo>
                  <a:cubicBezTo>
                    <a:pt x="787265" y="1093946"/>
                    <a:pt x="782503" y="1098709"/>
                    <a:pt x="778693" y="1104424"/>
                  </a:cubicBezTo>
                  <a:cubicBezTo>
                    <a:pt x="764405" y="1130141"/>
                    <a:pt x="752975" y="1164431"/>
                    <a:pt x="763453" y="1201579"/>
                  </a:cubicBezTo>
                  <a:cubicBezTo>
                    <a:pt x="765358" y="1207294"/>
                    <a:pt x="778693" y="1237774"/>
                    <a:pt x="785360" y="1244441"/>
                  </a:cubicBezTo>
                  <a:cubicBezTo>
                    <a:pt x="792028" y="1251109"/>
                    <a:pt x="811078" y="1261586"/>
                    <a:pt x="821555" y="1262539"/>
                  </a:cubicBezTo>
                  <a:cubicBezTo>
                    <a:pt x="831080" y="1262539"/>
                    <a:pt x="841558" y="1257776"/>
                    <a:pt x="851083" y="1255871"/>
                  </a:cubicBezTo>
                  <a:cubicBezTo>
                    <a:pt x="861560" y="1253966"/>
                    <a:pt x="874895" y="1253966"/>
                    <a:pt x="884420" y="1251109"/>
                  </a:cubicBezTo>
                  <a:cubicBezTo>
                    <a:pt x="912043" y="1242536"/>
                    <a:pt x="906328" y="1205389"/>
                    <a:pt x="933950" y="1193006"/>
                  </a:cubicBezTo>
                  <a:cubicBezTo>
                    <a:pt x="946333" y="1187291"/>
                    <a:pt x="959668" y="1186339"/>
                    <a:pt x="980623" y="1185386"/>
                  </a:cubicBezTo>
                  <a:cubicBezTo>
                    <a:pt x="987290" y="1191101"/>
                    <a:pt x="990148" y="1200626"/>
                    <a:pt x="989195" y="1209199"/>
                  </a:cubicBezTo>
                  <a:cubicBezTo>
                    <a:pt x="988243" y="1215866"/>
                    <a:pt x="982528" y="1221581"/>
                    <a:pt x="978718" y="1231106"/>
                  </a:cubicBezTo>
                  <a:cubicBezTo>
                    <a:pt x="975860" y="1238726"/>
                    <a:pt x="974908" y="1248251"/>
                    <a:pt x="972050" y="1254919"/>
                  </a:cubicBezTo>
                  <a:cubicBezTo>
                    <a:pt x="968240" y="1263491"/>
                    <a:pt x="959668" y="1269206"/>
                    <a:pt x="956810" y="1277779"/>
                  </a:cubicBezTo>
                  <a:cubicBezTo>
                    <a:pt x="954905" y="1282541"/>
                    <a:pt x="955858" y="1289209"/>
                    <a:pt x="953953" y="1293971"/>
                  </a:cubicBezTo>
                  <a:cubicBezTo>
                    <a:pt x="951095" y="1302544"/>
                    <a:pt x="939665" y="1308259"/>
                    <a:pt x="945380" y="1316831"/>
                  </a:cubicBezTo>
                  <a:cubicBezTo>
                    <a:pt x="972050" y="1327309"/>
                    <a:pt x="1005388" y="1313974"/>
                    <a:pt x="1029200" y="1317784"/>
                  </a:cubicBezTo>
                  <a:cubicBezTo>
                    <a:pt x="1038725" y="1319689"/>
                    <a:pt x="1059680" y="1331119"/>
                    <a:pt x="1059680" y="1347311"/>
                  </a:cubicBezTo>
                  <a:cubicBezTo>
                    <a:pt x="1059680" y="1358741"/>
                    <a:pt x="1051108" y="1366361"/>
                    <a:pt x="1049203" y="1378744"/>
                  </a:cubicBezTo>
                  <a:cubicBezTo>
                    <a:pt x="1047298" y="1394936"/>
                    <a:pt x="1040630" y="1413986"/>
                    <a:pt x="1040630" y="1426369"/>
                  </a:cubicBezTo>
                  <a:cubicBezTo>
                    <a:pt x="1039678" y="1447324"/>
                    <a:pt x="1071110" y="1483519"/>
                    <a:pt x="1093970" y="1483519"/>
                  </a:cubicBezTo>
                  <a:cubicBezTo>
                    <a:pt x="1117783" y="1483519"/>
                    <a:pt x="1132070" y="1459706"/>
                    <a:pt x="1160645" y="1472089"/>
                  </a:cubicBezTo>
                  <a:cubicBezTo>
                    <a:pt x="1170170" y="1475899"/>
                    <a:pt x="1180648" y="1492091"/>
                    <a:pt x="1191125" y="1491139"/>
                  </a:cubicBezTo>
                  <a:cubicBezTo>
                    <a:pt x="1199698" y="1490186"/>
                    <a:pt x="1213033" y="1474946"/>
                    <a:pt x="1218748" y="1464469"/>
                  </a:cubicBezTo>
                  <a:cubicBezTo>
                    <a:pt x="1225415" y="1451134"/>
                    <a:pt x="1226368" y="1440656"/>
                    <a:pt x="1238750" y="1433989"/>
                  </a:cubicBezTo>
                  <a:cubicBezTo>
                    <a:pt x="1252085" y="1427321"/>
                    <a:pt x="1263515" y="1430179"/>
                    <a:pt x="1280660" y="1423511"/>
                  </a:cubicBezTo>
                  <a:cubicBezTo>
                    <a:pt x="1288280" y="1420654"/>
                    <a:pt x="1294948" y="1415891"/>
                    <a:pt x="1302568" y="1411129"/>
                  </a:cubicBezTo>
                  <a:cubicBezTo>
                    <a:pt x="1308283" y="1407319"/>
                    <a:pt x="1314950" y="1395889"/>
                    <a:pt x="1322570" y="1403509"/>
                  </a:cubicBezTo>
                  <a:cubicBezTo>
                    <a:pt x="1333048" y="1413986"/>
                    <a:pt x="1310188" y="1419701"/>
                    <a:pt x="1318760" y="1430179"/>
                  </a:cubicBezTo>
                  <a:cubicBezTo>
                    <a:pt x="1335905" y="1439704"/>
                    <a:pt x="1345430" y="1413034"/>
                    <a:pt x="1357813" y="1412081"/>
                  </a:cubicBezTo>
                  <a:cubicBezTo>
                    <a:pt x="1361623" y="1412081"/>
                    <a:pt x="1375910" y="1419701"/>
                    <a:pt x="1383530" y="1424464"/>
                  </a:cubicBezTo>
                  <a:cubicBezTo>
                    <a:pt x="1393055" y="1431131"/>
                    <a:pt x="1396865" y="1439704"/>
                    <a:pt x="1407343" y="1442561"/>
                  </a:cubicBezTo>
                  <a:cubicBezTo>
                    <a:pt x="1414010" y="1443514"/>
                    <a:pt x="1425440" y="1439704"/>
                    <a:pt x="1434965" y="1441609"/>
                  </a:cubicBezTo>
                  <a:cubicBezTo>
                    <a:pt x="1448300" y="1443514"/>
                    <a:pt x="1455920" y="1454944"/>
                    <a:pt x="1465445" y="1453991"/>
                  </a:cubicBezTo>
                  <a:cubicBezTo>
                    <a:pt x="1477828" y="1453991"/>
                    <a:pt x="1482590" y="1440656"/>
                    <a:pt x="1493068" y="1438751"/>
                  </a:cubicBezTo>
                  <a:cubicBezTo>
                    <a:pt x="1514975" y="1434941"/>
                    <a:pt x="1523548" y="1441609"/>
                    <a:pt x="1533073" y="1454944"/>
                  </a:cubicBezTo>
                  <a:cubicBezTo>
                    <a:pt x="1544503" y="1456849"/>
                    <a:pt x="1544503" y="1442561"/>
                    <a:pt x="1554980" y="1447324"/>
                  </a:cubicBezTo>
                  <a:cubicBezTo>
                    <a:pt x="1549265" y="1458754"/>
                    <a:pt x="1556885" y="1463516"/>
                    <a:pt x="1561648" y="1473041"/>
                  </a:cubicBezTo>
                  <a:cubicBezTo>
                    <a:pt x="1564505" y="1478756"/>
                    <a:pt x="1564505" y="1483519"/>
                    <a:pt x="1566410" y="1485424"/>
                  </a:cubicBezTo>
                  <a:cubicBezTo>
                    <a:pt x="1572125" y="1491139"/>
                    <a:pt x="1584508" y="1491139"/>
                    <a:pt x="1593080" y="1496854"/>
                  </a:cubicBezTo>
                  <a:cubicBezTo>
                    <a:pt x="1602605" y="1502569"/>
                    <a:pt x="1607368" y="1513999"/>
                    <a:pt x="1618798" y="1526381"/>
                  </a:cubicBezTo>
                  <a:cubicBezTo>
                    <a:pt x="1630228" y="1538764"/>
                    <a:pt x="1648325" y="1552099"/>
                    <a:pt x="1662613" y="1553051"/>
                  </a:cubicBezTo>
                  <a:cubicBezTo>
                    <a:pt x="1676900" y="1554004"/>
                    <a:pt x="1687378" y="1549241"/>
                    <a:pt x="1699760" y="1550194"/>
                  </a:cubicBezTo>
                  <a:cubicBezTo>
                    <a:pt x="1725478" y="1553051"/>
                    <a:pt x="1741670" y="1566386"/>
                    <a:pt x="1760720" y="1580674"/>
                  </a:cubicBezTo>
                  <a:cubicBezTo>
                    <a:pt x="1771198" y="1588294"/>
                    <a:pt x="1779770" y="1594009"/>
                    <a:pt x="1783580" y="1603534"/>
                  </a:cubicBezTo>
                  <a:cubicBezTo>
                    <a:pt x="1785485" y="1610201"/>
                    <a:pt x="1784533" y="1618774"/>
                    <a:pt x="1787390" y="1626394"/>
                  </a:cubicBezTo>
                  <a:cubicBezTo>
                    <a:pt x="1793105" y="1642586"/>
                    <a:pt x="1815965" y="1649254"/>
                    <a:pt x="1807393" y="1676876"/>
                  </a:cubicBezTo>
                  <a:cubicBezTo>
                    <a:pt x="1811203" y="1684496"/>
                    <a:pt x="1819775" y="1687354"/>
                    <a:pt x="1829300" y="1693069"/>
                  </a:cubicBezTo>
                  <a:cubicBezTo>
                    <a:pt x="1836920" y="1697831"/>
                    <a:pt x="1842635" y="1707356"/>
                    <a:pt x="1851208" y="1708309"/>
                  </a:cubicBezTo>
                  <a:cubicBezTo>
                    <a:pt x="1855970" y="1709261"/>
                    <a:pt x="1861685" y="1706404"/>
                    <a:pt x="1866448" y="1707356"/>
                  </a:cubicBezTo>
                  <a:cubicBezTo>
                    <a:pt x="1880735" y="1708309"/>
                    <a:pt x="1890260" y="1714024"/>
                    <a:pt x="1902643" y="1718786"/>
                  </a:cubicBezTo>
                  <a:cubicBezTo>
                    <a:pt x="1910263" y="1721644"/>
                    <a:pt x="1919788" y="1722596"/>
                    <a:pt x="1925503" y="1726406"/>
                  </a:cubicBezTo>
                  <a:cubicBezTo>
                    <a:pt x="1932170" y="1731169"/>
                    <a:pt x="1933123" y="1745456"/>
                    <a:pt x="1940743" y="1749266"/>
                  </a:cubicBezTo>
                  <a:cubicBezTo>
                    <a:pt x="1945505" y="1752124"/>
                    <a:pt x="1956935" y="1748314"/>
                    <a:pt x="1966460" y="1749266"/>
                  </a:cubicBezTo>
                  <a:cubicBezTo>
                    <a:pt x="1979795" y="1751171"/>
                    <a:pt x="1998845" y="1758791"/>
                    <a:pt x="2010275" y="1759744"/>
                  </a:cubicBezTo>
                  <a:cubicBezTo>
                    <a:pt x="2017895" y="1759744"/>
                    <a:pt x="2023610" y="1756886"/>
                    <a:pt x="2030278" y="1756886"/>
                  </a:cubicBezTo>
                  <a:cubicBezTo>
                    <a:pt x="2060758" y="1759744"/>
                    <a:pt x="2078855" y="1795939"/>
                    <a:pt x="2108383" y="1807369"/>
                  </a:cubicBezTo>
                  <a:cubicBezTo>
                    <a:pt x="2117908" y="1811179"/>
                    <a:pt x="2132195" y="1808321"/>
                    <a:pt x="2138863" y="1811179"/>
                  </a:cubicBezTo>
                  <a:cubicBezTo>
                    <a:pt x="2150293" y="1815941"/>
                    <a:pt x="2159818" y="1850231"/>
                    <a:pt x="2160770" y="1865471"/>
                  </a:cubicBezTo>
                  <a:cubicBezTo>
                    <a:pt x="2163628" y="1911191"/>
                    <a:pt x="2128385" y="1926431"/>
                    <a:pt x="2107430" y="1956911"/>
                  </a:cubicBezTo>
                  <a:cubicBezTo>
                    <a:pt x="2103620" y="1963579"/>
                    <a:pt x="2100763" y="1973104"/>
                    <a:pt x="2095048" y="1982629"/>
                  </a:cubicBezTo>
                  <a:cubicBezTo>
                    <a:pt x="2082665" y="2000726"/>
                    <a:pt x="2069330" y="2004536"/>
                    <a:pt x="2071235" y="2036921"/>
                  </a:cubicBezTo>
                  <a:cubicBezTo>
                    <a:pt x="2071235" y="2045494"/>
                    <a:pt x="2075998" y="2055019"/>
                    <a:pt x="2075998" y="2064544"/>
                  </a:cubicBezTo>
                  <a:cubicBezTo>
                    <a:pt x="2075998" y="2076926"/>
                    <a:pt x="2075045" y="2093119"/>
                    <a:pt x="2072188" y="2103596"/>
                  </a:cubicBezTo>
                  <a:cubicBezTo>
                    <a:pt x="2070283" y="2112169"/>
                    <a:pt x="2063615" y="2118836"/>
                    <a:pt x="2061710" y="2126456"/>
                  </a:cubicBezTo>
                  <a:cubicBezTo>
                    <a:pt x="2060758" y="2134076"/>
                    <a:pt x="2063615" y="2139791"/>
                    <a:pt x="2062663" y="2146459"/>
                  </a:cubicBezTo>
                  <a:cubicBezTo>
                    <a:pt x="2061710" y="2154079"/>
                    <a:pt x="2054090" y="2163604"/>
                    <a:pt x="2048375" y="2174081"/>
                  </a:cubicBezTo>
                  <a:cubicBezTo>
                    <a:pt x="2036945" y="2195989"/>
                    <a:pt x="2034088" y="2220754"/>
                    <a:pt x="2010275" y="2229326"/>
                  </a:cubicBezTo>
                  <a:cubicBezTo>
                    <a:pt x="1995988" y="2234089"/>
                    <a:pt x="1977890" y="2231231"/>
                    <a:pt x="1962650" y="2236946"/>
                  </a:cubicBezTo>
                  <a:cubicBezTo>
                    <a:pt x="1956935" y="2238851"/>
                    <a:pt x="1948363" y="2244566"/>
                    <a:pt x="1940743" y="2248376"/>
                  </a:cubicBezTo>
                  <a:cubicBezTo>
                    <a:pt x="1918835" y="2258854"/>
                    <a:pt x="1887403" y="2272189"/>
                    <a:pt x="1881688" y="2295049"/>
                  </a:cubicBezTo>
                  <a:cubicBezTo>
                    <a:pt x="1875973" y="2315051"/>
                    <a:pt x="1889308" y="2331244"/>
                    <a:pt x="1885498" y="2354104"/>
                  </a:cubicBezTo>
                  <a:cubicBezTo>
                    <a:pt x="1881688" y="2360771"/>
                    <a:pt x="1875973" y="2367439"/>
                    <a:pt x="1870258" y="2376011"/>
                  </a:cubicBezTo>
                  <a:cubicBezTo>
                    <a:pt x="1864543" y="2383631"/>
                    <a:pt x="1861685" y="2391251"/>
                    <a:pt x="1855970" y="2398871"/>
                  </a:cubicBezTo>
                  <a:cubicBezTo>
                    <a:pt x="1848350" y="2408396"/>
                    <a:pt x="1836920" y="2412206"/>
                    <a:pt x="1832158" y="2425541"/>
                  </a:cubicBezTo>
                  <a:cubicBezTo>
                    <a:pt x="1830253" y="2430304"/>
                    <a:pt x="1831205" y="2435066"/>
                    <a:pt x="1829300" y="2441734"/>
                  </a:cubicBezTo>
                  <a:cubicBezTo>
                    <a:pt x="1828348" y="2444591"/>
                    <a:pt x="1823585" y="2448401"/>
                    <a:pt x="1821680" y="2453164"/>
                  </a:cubicBezTo>
                  <a:cubicBezTo>
                    <a:pt x="1819775" y="2457926"/>
                    <a:pt x="1819775" y="2463641"/>
                    <a:pt x="1817870" y="2467451"/>
                  </a:cubicBezTo>
                  <a:cubicBezTo>
                    <a:pt x="1812155" y="2478881"/>
                    <a:pt x="1795010" y="2505551"/>
                    <a:pt x="1782628" y="2509361"/>
                  </a:cubicBezTo>
                  <a:cubicBezTo>
                    <a:pt x="1755958" y="2516981"/>
                    <a:pt x="1728335" y="2497931"/>
                    <a:pt x="1710238" y="2501741"/>
                  </a:cubicBezTo>
                  <a:cubicBezTo>
                    <a:pt x="1713095" y="2514124"/>
                    <a:pt x="1721668" y="2513171"/>
                    <a:pt x="1728335" y="2521744"/>
                  </a:cubicBezTo>
                  <a:cubicBezTo>
                    <a:pt x="1732145" y="2526506"/>
                    <a:pt x="1734050" y="2534126"/>
                    <a:pt x="1738813" y="2539841"/>
                  </a:cubicBezTo>
                  <a:cubicBezTo>
                    <a:pt x="1744528" y="2546509"/>
                    <a:pt x="1749290" y="2548414"/>
                    <a:pt x="1750243" y="2556034"/>
                  </a:cubicBezTo>
                  <a:cubicBezTo>
                    <a:pt x="1752148" y="2571274"/>
                    <a:pt x="1739765" y="2587466"/>
                    <a:pt x="1731193" y="2592229"/>
                  </a:cubicBezTo>
                  <a:cubicBezTo>
                    <a:pt x="1723573" y="2596991"/>
                    <a:pt x="1708333" y="2599849"/>
                    <a:pt x="1694998" y="2602706"/>
                  </a:cubicBezTo>
                  <a:cubicBezTo>
                    <a:pt x="1685473" y="2604611"/>
                    <a:pt x="1661660" y="2604611"/>
                    <a:pt x="1656898" y="2610326"/>
                  </a:cubicBezTo>
                  <a:cubicBezTo>
                    <a:pt x="1650230" y="2618899"/>
                    <a:pt x="1660708" y="2640806"/>
                    <a:pt x="1655945" y="2649379"/>
                  </a:cubicBezTo>
                  <a:cubicBezTo>
                    <a:pt x="1646420" y="2667476"/>
                    <a:pt x="1620703" y="2648426"/>
                    <a:pt x="1608320" y="2654141"/>
                  </a:cubicBezTo>
                  <a:cubicBezTo>
                    <a:pt x="1607368" y="2663666"/>
                    <a:pt x="1611178" y="2674144"/>
                    <a:pt x="1618798" y="2677954"/>
                  </a:cubicBezTo>
                  <a:cubicBezTo>
                    <a:pt x="1626418" y="2682716"/>
                    <a:pt x="1638800" y="2677001"/>
                    <a:pt x="1644515" y="2685574"/>
                  </a:cubicBezTo>
                  <a:cubicBezTo>
                    <a:pt x="1641658" y="2697956"/>
                    <a:pt x="1628323" y="2699861"/>
                    <a:pt x="1625465" y="2712244"/>
                  </a:cubicBezTo>
                  <a:cubicBezTo>
                    <a:pt x="1625465" y="2724626"/>
                    <a:pt x="1629275" y="2727484"/>
                    <a:pt x="1628323" y="2735104"/>
                  </a:cubicBezTo>
                  <a:cubicBezTo>
                    <a:pt x="1625465" y="2751296"/>
                    <a:pt x="1599748" y="2750344"/>
                    <a:pt x="1600700" y="2768441"/>
                  </a:cubicBezTo>
                  <a:cubicBezTo>
                    <a:pt x="1601653" y="2794159"/>
                    <a:pt x="1650230" y="2783681"/>
                    <a:pt x="1651183" y="2808446"/>
                  </a:cubicBezTo>
                  <a:cubicBezTo>
                    <a:pt x="1652135" y="2823686"/>
                    <a:pt x="1636895" y="2823686"/>
                    <a:pt x="1632133" y="2838926"/>
                  </a:cubicBezTo>
                  <a:cubicBezTo>
                    <a:pt x="1629275" y="2846546"/>
                    <a:pt x="1634038" y="2848451"/>
                    <a:pt x="1632133" y="2855119"/>
                  </a:cubicBezTo>
                  <a:cubicBezTo>
                    <a:pt x="1630228" y="2863691"/>
                    <a:pt x="1619750" y="2866549"/>
                    <a:pt x="1619750" y="2877026"/>
                  </a:cubicBezTo>
                  <a:cubicBezTo>
                    <a:pt x="1619750" y="2889409"/>
                    <a:pt x="1637848" y="2902744"/>
                    <a:pt x="1646420" y="2912269"/>
                  </a:cubicBezTo>
                  <a:cubicBezTo>
                    <a:pt x="1654993" y="2921794"/>
                    <a:pt x="1666423" y="2936081"/>
                    <a:pt x="1677853" y="2942749"/>
                  </a:cubicBezTo>
                  <a:cubicBezTo>
                    <a:pt x="1695950" y="2952274"/>
                    <a:pt x="1721668" y="2950369"/>
                    <a:pt x="1729288" y="2968466"/>
                  </a:cubicBezTo>
                  <a:cubicBezTo>
                    <a:pt x="1726430" y="2978944"/>
                    <a:pt x="1716905" y="2981801"/>
                    <a:pt x="1706428" y="2984659"/>
                  </a:cubicBezTo>
                  <a:cubicBezTo>
                    <a:pt x="1705475" y="2984659"/>
                    <a:pt x="1704523" y="2984659"/>
                    <a:pt x="1703570" y="2984659"/>
                  </a:cubicBezTo>
                  <a:cubicBezTo>
                    <a:pt x="1699760" y="2982754"/>
                    <a:pt x="1688330" y="2982754"/>
                    <a:pt x="1684520" y="2984659"/>
                  </a:cubicBezTo>
                  <a:cubicBezTo>
                    <a:pt x="1678805" y="2984659"/>
                    <a:pt x="1673090" y="2984659"/>
                    <a:pt x="1666423" y="2984659"/>
                  </a:cubicBezTo>
                  <a:cubicBezTo>
                    <a:pt x="1649278" y="2977039"/>
                    <a:pt x="1629275" y="2972276"/>
                    <a:pt x="1608320" y="2964656"/>
                  </a:cubicBezTo>
                  <a:cubicBezTo>
                    <a:pt x="1600700" y="2961799"/>
                    <a:pt x="1592128" y="2956084"/>
                    <a:pt x="1584508" y="2952274"/>
                  </a:cubicBezTo>
                  <a:cubicBezTo>
                    <a:pt x="1578793" y="2949416"/>
                    <a:pt x="1571173" y="2948464"/>
                    <a:pt x="1566410" y="2945606"/>
                  </a:cubicBezTo>
                  <a:cubicBezTo>
                    <a:pt x="1555933" y="2939891"/>
                    <a:pt x="1543550" y="2921794"/>
                    <a:pt x="1532120" y="2914174"/>
                  </a:cubicBezTo>
                  <a:cubicBezTo>
                    <a:pt x="1525453" y="2909411"/>
                    <a:pt x="1514975" y="2907506"/>
                    <a:pt x="1510213" y="2902744"/>
                  </a:cubicBezTo>
                  <a:cubicBezTo>
                    <a:pt x="1506403" y="2897981"/>
                    <a:pt x="1503545" y="2889409"/>
                    <a:pt x="1499735" y="2883694"/>
                  </a:cubicBezTo>
                  <a:cubicBezTo>
                    <a:pt x="1495925" y="2877979"/>
                    <a:pt x="1488305" y="2873216"/>
                    <a:pt x="1483543" y="2867501"/>
                  </a:cubicBezTo>
                  <a:cubicBezTo>
                    <a:pt x="1473065" y="2853214"/>
                    <a:pt x="1459730" y="2835116"/>
                    <a:pt x="1459730" y="2824639"/>
                  </a:cubicBezTo>
                  <a:cubicBezTo>
                    <a:pt x="1459730" y="2814161"/>
                    <a:pt x="1469255" y="2807494"/>
                    <a:pt x="1466398" y="2797969"/>
                  </a:cubicBezTo>
                  <a:cubicBezTo>
                    <a:pt x="1463540" y="2789396"/>
                    <a:pt x="1443538" y="2791301"/>
                    <a:pt x="1440680" y="2779871"/>
                  </a:cubicBezTo>
                  <a:cubicBezTo>
                    <a:pt x="1438775" y="2773204"/>
                    <a:pt x="1446395" y="2762726"/>
                    <a:pt x="1445443" y="2753201"/>
                  </a:cubicBezTo>
                  <a:cubicBezTo>
                    <a:pt x="1445443" y="2747486"/>
                    <a:pt x="1434965" y="2740819"/>
                    <a:pt x="1438775" y="2733199"/>
                  </a:cubicBezTo>
                  <a:cubicBezTo>
                    <a:pt x="1443538" y="2724626"/>
                    <a:pt x="1452110" y="2734151"/>
                    <a:pt x="1458778" y="2729389"/>
                  </a:cubicBezTo>
                  <a:cubicBezTo>
                    <a:pt x="1453063" y="2711291"/>
                    <a:pt x="1458778" y="2681764"/>
                    <a:pt x="1440680" y="2676049"/>
                  </a:cubicBezTo>
                  <a:cubicBezTo>
                    <a:pt x="1431155" y="2683669"/>
                    <a:pt x="1450205" y="2701766"/>
                    <a:pt x="1434013" y="2706529"/>
                  </a:cubicBezTo>
                  <a:cubicBezTo>
                    <a:pt x="1418773" y="2699861"/>
                    <a:pt x="1422583" y="2679859"/>
                    <a:pt x="1418773" y="2664619"/>
                  </a:cubicBezTo>
                  <a:cubicBezTo>
                    <a:pt x="1416868" y="2655094"/>
                    <a:pt x="1412105" y="2646521"/>
                    <a:pt x="1411153" y="2635091"/>
                  </a:cubicBezTo>
                  <a:cubicBezTo>
                    <a:pt x="1411153" y="2629376"/>
                    <a:pt x="1413058" y="2622709"/>
                    <a:pt x="1412105" y="2616994"/>
                  </a:cubicBezTo>
                  <a:cubicBezTo>
                    <a:pt x="1409248" y="2599849"/>
                    <a:pt x="1390198" y="2585561"/>
                    <a:pt x="1389245" y="2569369"/>
                  </a:cubicBezTo>
                  <a:cubicBezTo>
                    <a:pt x="1388293" y="2560796"/>
                    <a:pt x="1394008" y="2554129"/>
                    <a:pt x="1395913" y="2545556"/>
                  </a:cubicBezTo>
                  <a:cubicBezTo>
                    <a:pt x="1396865" y="2539841"/>
                    <a:pt x="1394960" y="2533174"/>
                    <a:pt x="1395913" y="2526506"/>
                  </a:cubicBezTo>
                  <a:cubicBezTo>
                    <a:pt x="1396865" y="2518886"/>
                    <a:pt x="1401628" y="2511266"/>
                    <a:pt x="1402580" y="2503646"/>
                  </a:cubicBezTo>
                  <a:cubicBezTo>
                    <a:pt x="1404485" y="2489359"/>
                    <a:pt x="1402580" y="2465546"/>
                    <a:pt x="1399723" y="2454116"/>
                  </a:cubicBezTo>
                  <a:cubicBezTo>
                    <a:pt x="1396865" y="2439829"/>
                    <a:pt x="1385435" y="2427446"/>
                    <a:pt x="1383530" y="2411254"/>
                  </a:cubicBezTo>
                  <a:cubicBezTo>
                    <a:pt x="1382578" y="2405539"/>
                    <a:pt x="1385435" y="2396014"/>
                    <a:pt x="1384483" y="2388394"/>
                  </a:cubicBezTo>
                  <a:cubicBezTo>
                    <a:pt x="1383530" y="2381726"/>
                    <a:pt x="1379720" y="2375059"/>
                    <a:pt x="1379720" y="2366486"/>
                  </a:cubicBezTo>
                  <a:cubicBezTo>
                    <a:pt x="1378768" y="2358866"/>
                    <a:pt x="1381625" y="2352199"/>
                    <a:pt x="1382578" y="2343626"/>
                  </a:cubicBezTo>
                  <a:cubicBezTo>
                    <a:pt x="1383530" y="2327434"/>
                    <a:pt x="1379720" y="2310289"/>
                    <a:pt x="1379720" y="2294096"/>
                  </a:cubicBezTo>
                  <a:cubicBezTo>
                    <a:pt x="1379720" y="2289334"/>
                    <a:pt x="1382578" y="2286476"/>
                    <a:pt x="1382578" y="2281714"/>
                  </a:cubicBezTo>
                  <a:cubicBezTo>
                    <a:pt x="1382578" y="2268379"/>
                    <a:pt x="1377815" y="2255044"/>
                    <a:pt x="1377815" y="2242661"/>
                  </a:cubicBezTo>
                  <a:cubicBezTo>
                    <a:pt x="1376863" y="2218849"/>
                    <a:pt x="1380673" y="2201704"/>
                    <a:pt x="1376863" y="2179796"/>
                  </a:cubicBezTo>
                  <a:cubicBezTo>
                    <a:pt x="1374005" y="2162651"/>
                    <a:pt x="1370195" y="2136934"/>
                    <a:pt x="1364480" y="2126456"/>
                  </a:cubicBezTo>
                  <a:cubicBezTo>
                    <a:pt x="1357813" y="2115026"/>
                    <a:pt x="1331143" y="2095024"/>
                    <a:pt x="1317808" y="2087404"/>
                  </a:cubicBezTo>
                  <a:cubicBezTo>
                    <a:pt x="1309235" y="2082641"/>
                    <a:pt x="1298758" y="2080736"/>
                    <a:pt x="1288280" y="2075974"/>
                  </a:cubicBezTo>
                  <a:cubicBezTo>
                    <a:pt x="1267325" y="2065496"/>
                    <a:pt x="1228273" y="2044541"/>
                    <a:pt x="1218748" y="2024539"/>
                  </a:cubicBezTo>
                  <a:cubicBezTo>
                    <a:pt x="1215890" y="2018824"/>
                    <a:pt x="1216843" y="2011204"/>
                    <a:pt x="1213985" y="2004536"/>
                  </a:cubicBezTo>
                  <a:cubicBezTo>
                    <a:pt x="1208270" y="1991201"/>
                    <a:pt x="1196840" y="1980724"/>
                    <a:pt x="1188268" y="1968341"/>
                  </a:cubicBezTo>
                  <a:cubicBezTo>
                    <a:pt x="1173028" y="1944529"/>
                    <a:pt x="1159693" y="1915001"/>
                    <a:pt x="1144453" y="1890236"/>
                  </a:cubicBezTo>
                  <a:cubicBezTo>
                    <a:pt x="1135880" y="1877854"/>
                    <a:pt x="1129213" y="1863566"/>
                    <a:pt x="1120640" y="1854041"/>
                  </a:cubicBezTo>
                  <a:cubicBezTo>
                    <a:pt x="1115878" y="1848326"/>
                    <a:pt x="1098733" y="1842611"/>
                    <a:pt x="1096828" y="1834039"/>
                  </a:cubicBezTo>
                  <a:cubicBezTo>
                    <a:pt x="1093970" y="1822609"/>
                    <a:pt x="1085398" y="1806416"/>
                    <a:pt x="1086350" y="1797844"/>
                  </a:cubicBezTo>
                  <a:cubicBezTo>
                    <a:pt x="1088255" y="1785461"/>
                    <a:pt x="1112068" y="1775936"/>
                    <a:pt x="1112068" y="1765459"/>
                  </a:cubicBezTo>
                  <a:cubicBezTo>
                    <a:pt x="1112068" y="1755934"/>
                    <a:pt x="1099685" y="1750219"/>
                    <a:pt x="1096828" y="1742599"/>
                  </a:cubicBezTo>
                  <a:cubicBezTo>
                    <a:pt x="1090160" y="1723549"/>
                    <a:pt x="1100638" y="1712119"/>
                    <a:pt x="1108258" y="1695926"/>
                  </a:cubicBezTo>
                  <a:cubicBezTo>
                    <a:pt x="1111115" y="1690211"/>
                    <a:pt x="1113020" y="1682591"/>
                    <a:pt x="1115878" y="1677829"/>
                  </a:cubicBezTo>
                  <a:cubicBezTo>
                    <a:pt x="1120640" y="1671161"/>
                    <a:pt x="1130165" y="1669256"/>
                    <a:pt x="1135880" y="1661636"/>
                  </a:cubicBezTo>
                  <a:cubicBezTo>
                    <a:pt x="1139690" y="1657826"/>
                    <a:pt x="1141595" y="1648301"/>
                    <a:pt x="1146358" y="1642586"/>
                  </a:cubicBezTo>
                  <a:cubicBezTo>
                    <a:pt x="1155883" y="1630204"/>
                    <a:pt x="1171123" y="1625441"/>
                    <a:pt x="1175885" y="1613059"/>
                  </a:cubicBezTo>
                  <a:cubicBezTo>
                    <a:pt x="1178743" y="1603534"/>
                    <a:pt x="1180648" y="1556861"/>
                    <a:pt x="1176838" y="1540669"/>
                  </a:cubicBezTo>
                  <a:cubicBezTo>
                    <a:pt x="1174933" y="1531144"/>
                    <a:pt x="1166360" y="1524476"/>
                    <a:pt x="1162550" y="1514951"/>
                  </a:cubicBezTo>
                  <a:cubicBezTo>
                    <a:pt x="1156835" y="1499711"/>
                    <a:pt x="1155883" y="1482566"/>
                    <a:pt x="1139690" y="1483519"/>
                  </a:cubicBezTo>
                  <a:cubicBezTo>
                    <a:pt x="1130165" y="1483519"/>
                    <a:pt x="1123498" y="1493996"/>
                    <a:pt x="1116830" y="1501616"/>
                  </a:cubicBezTo>
                  <a:cubicBezTo>
                    <a:pt x="1114925" y="1510189"/>
                    <a:pt x="1115878" y="1520666"/>
                    <a:pt x="1106353" y="1523524"/>
                  </a:cubicBezTo>
                  <a:cubicBezTo>
                    <a:pt x="1092065" y="1527334"/>
                    <a:pt x="1086350" y="1508284"/>
                    <a:pt x="1070158" y="1503521"/>
                  </a:cubicBezTo>
                  <a:cubicBezTo>
                    <a:pt x="1063490" y="1501616"/>
                    <a:pt x="1053013" y="1501616"/>
                    <a:pt x="1048250" y="1499711"/>
                  </a:cubicBezTo>
                  <a:cubicBezTo>
                    <a:pt x="1035868" y="1493996"/>
                    <a:pt x="1032058" y="1475899"/>
                    <a:pt x="1018723" y="1469231"/>
                  </a:cubicBezTo>
                  <a:cubicBezTo>
                    <a:pt x="1008245" y="1463516"/>
                    <a:pt x="998720" y="1465421"/>
                    <a:pt x="992053" y="1456849"/>
                  </a:cubicBezTo>
                  <a:cubicBezTo>
                    <a:pt x="989195" y="1451134"/>
                    <a:pt x="991100" y="1439704"/>
                    <a:pt x="991100" y="1431131"/>
                  </a:cubicBezTo>
                  <a:cubicBezTo>
                    <a:pt x="976813" y="1422559"/>
                    <a:pt x="965383" y="1393031"/>
                    <a:pt x="949190" y="1385411"/>
                  </a:cubicBezTo>
                  <a:cubicBezTo>
                    <a:pt x="938713" y="1380649"/>
                    <a:pt x="922520" y="1380649"/>
                    <a:pt x="909185" y="1376839"/>
                  </a:cubicBezTo>
                  <a:cubicBezTo>
                    <a:pt x="902518" y="1374934"/>
                    <a:pt x="897755" y="1372076"/>
                    <a:pt x="891088" y="1370171"/>
                  </a:cubicBezTo>
                  <a:cubicBezTo>
                    <a:pt x="882515" y="1368266"/>
                    <a:pt x="874895" y="1368266"/>
                    <a:pt x="868228" y="1365409"/>
                  </a:cubicBezTo>
                  <a:cubicBezTo>
                    <a:pt x="843463" y="1353026"/>
                    <a:pt x="830128" y="1313021"/>
                    <a:pt x="798695" y="1313974"/>
                  </a:cubicBezTo>
                  <a:cubicBezTo>
                    <a:pt x="785360" y="1313974"/>
                    <a:pt x="772978" y="1326356"/>
                    <a:pt x="760595" y="1326356"/>
                  </a:cubicBezTo>
                  <a:cubicBezTo>
                    <a:pt x="749165" y="1326356"/>
                    <a:pt x="729163" y="1316831"/>
                    <a:pt x="713923" y="1310164"/>
                  </a:cubicBezTo>
                  <a:cubicBezTo>
                    <a:pt x="698683" y="1302544"/>
                    <a:pt x="681538" y="1298734"/>
                    <a:pt x="668203" y="1292066"/>
                  </a:cubicBezTo>
                  <a:cubicBezTo>
                    <a:pt x="657725" y="1286351"/>
                    <a:pt x="651058" y="1276826"/>
                    <a:pt x="641533" y="1273016"/>
                  </a:cubicBezTo>
                  <a:cubicBezTo>
                    <a:pt x="634865" y="1270159"/>
                    <a:pt x="624388" y="1269206"/>
                    <a:pt x="618673" y="1266349"/>
                  </a:cubicBezTo>
                  <a:cubicBezTo>
                    <a:pt x="611053" y="1262539"/>
                    <a:pt x="602480" y="1253966"/>
                    <a:pt x="592003" y="1247299"/>
                  </a:cubicBezTo>
                  <a:cubicBezTo>
                    <a:pt x="582478" y="1240631"/>
                    <a:pt x="572000" y="1230154"/>
                    <a:pt x="572000" y="1221581"/>
                  </a:cubicBezTo>
                  <a:cubicBezTo>
                    <a:pt x="572000" y="1212056"/>
                    <a:pt x="581525" y="1203484"/>
                    <a:pt x="582478" y="1193959"/>
                  </a:cubicBezTo>
                  <a:cubicBezTo>
                    <a:pt x="585335" y="1163479"/>
                    <a:pt x="563428" y="1142524"/>
                    <a:pt x="549140" y="1124426"/>
                  </a:cubicBezTo>
                  <a:cubicBezTo>
                    <a:pt x="538663" y="1111091"/>
                    <a:pt x="526280" y="1099661"/>
                    <a:pt x="516755" y="1088231"/>
                  </a:cubicBezTo>
                  <a:cubicBezTo>
                    <a:pt x="517708" y="1079659"/>
                    <a:pt x="517708" y="1078706"/>
                    <a:pt x="516755" y="1070134"/>
                  </a:cubicBezTo>
                  <a:cubicBezTo>
                    <a:pt x="509135" y="1062514"/>
                    <a:pt x="502468" y="1051084"/>
                    <a:pt x="493895" y="1039654"/>
                  </a:cubicBezTo>
                  <a:cubicBezTo>
                    <a:pt x="486275" y="1029176"/>
                    <a:pt x="471988" y="1018699"/>
                    <a:pt x="470083" y="1007269"/>
                  </a:cubicBezTo>
                  <a:cubicBezTo>
                    <a:pt x="468178" y="992981"/>
                    <a:pt x="475798" y="980599"/>
                    <a:pt x="470083" y="967264"/>
                  </a:cubicBezTo>
                  <a:cubicBezTo>
                    <a:pt x="461510" y="944404"/>
                    <a:pt x="429125" y="954881"/>
                    <a:pt x="433888" y="985361"/>
                  </a:cubicBezTo>
                  <a:cubicBezTo>
                    <a:pt x="434840" y="993934"/>
                    <a:pt x="447223" y="1005364"/>
                    <a:pt x="450080" y="1012984"/>
                  </a:cubicBezTo>
                  <a:cubicBezTo>
                    <a:pt x="453890" y="1021556"/>
                    <a:pt x="452938" y="1032034"/>
                    <a:pt x="456748" y="1042511"/>
                  </a:cubicBezTo>
                  <a:cubicBezTo>
                    <a:pt x="459605" y="1052036"/>
                    <a:pt x="470083" y="1060609"/>
                    <a:pt x="472940" y="1072039"/>
                  </a:cubicBezTo>
                  <a:cubicBezTo>
                    <a:pt x="478655" y="1089184"/>
                    <a:pt x="477703" y="1108234"/>
                    <a:pt x="483418" y="1118711"/>
                  </a:cubicBezTo>
                  <a:cubicBezTo>
                    <a:pt x="488180" y="1128236"/>
                    <a:pt x="503420" y="1137761"/>
                    <a:pt x="494848" y="1149191"/>
                  </a:cubicBezTo>
                  <a:cubicBezTo>
                    <a:pt x="482465" y="1152049"/>
                    <a:pt x="478655" y="1139666"/>
                    <a:pt x="471035" y="1132999"/>
                  </a:cubicBezTo>
                  <a:cubicBezTo>
                    <a:pt x="467225" y="1129189"/>
                    <a:pt x="451985" y="1121569"/>
                    <a:pt x="449128" y="1112996"/>
                  </a:cubicBezTo>
                  <a:cubicBezTo>
                    <a:pt x="447223" y="1105376"/>
                    <a:pt x="453890" y="1095851"/>
                    <a:pt x="451985" y="1086326"/>
                  </a:cubicBezTo>
                  <a:cubicBezTo>
                    <a:pt x="447223" y="1068229"/>
                    <a:pt x="411980" y="1068229"/>
                    <a:pt x="411980" y="1050131"/>
                  </a:cubicBezTo>
                  <a:cubicBezTo>
                    <a:pt x="411980" y="1038701"/>
                    <a:pt x="427220" y="1036796"/>
                    <a:pt x="427220" y="1026319"/>
                  </a:cubicBezTo>
                  <a:cubicBezTo>
                    <a:pt x="427220" y="1013936"/>
                    <a:pt x="411028" y="1003459"/>
                    <a:pt x="407218" y="993934"/>
                  </a:cubicBezTo>
                  <a:cubicBezTo>
                    <a:pt x="404360" y="984409"/>
                    <a:pt x="403408" y="969169"/>
                    <a:pt x="402455" y="955834"/>
                  </a:cubicBezTo>
                  <a:cubicBezTo>
                    <a:pt x="401503" y="943451"/>
                    <a:pt x="402455" y="929164"/>
                    <a:pt x="399598" y="919639"/>
                  </a:cubicBezTo>
                  <a:cubicBezTo>
                    <a:pt x="396740" y="911066"/>
                    <a:pt x="384358" y="898684"/>
                    <a:pt x="375785" y="893921"/>
                  </a:cubicBezTo>
                  <a:cubicBezTo>
                    <a:pt x="364355" y="888206"/>
                    <a:pt x="355783" y="890111"/>
                    <a:pt x="350068" y="881539"/>
                  </a:cubicBezTo>
                  <a:cubicBezTo>
                    <a:pt x="345305" y="873919"/>
                    <a:pt x="342448" y="856774"/>
                    <a:pt x="341495" y="849154"/>
                  </a:cubicBezTo>
                  <a:cubicBezTo>
                    <a:pt x="339590" y="833914"/>
                    <a:pt x="341495" y="817721"/>
                    <a:pt x="340543" y="801529"/>
                  </a:cubicBezTo>
                  <a:cubicBezTo>
                    <a:pt x="339590" y="785336"/>
                    <a:pt x="337685" y="770096"/>
                    <a:pt x="340543" y="751999"/>
                  </a:cubicBezTo>
                  <a:cubicBezTo>
                    <a:pt x="347210" y="739616"/>
                    <a:pt x="358640" y="733901"/>
                    <a:pt x="364355" y="721519"/>
                  </a:cubicBezTo>
                  <a:cubicBezTo>
                    <a:pt x="369118" y="712946"/>
                    <a:pt x="369118" y="702469"/>
                    <a:pt x="374833" y="693896"/>
                  </a:cubicBezTo>
                  <a:cubicBezTo>
                    <a:pt x="384358" y="677704"/>
                    <a:pt x="404360" y="662464"/>
                    <a:pt x="417695" y="646271"/>
                  </a:cubicBezTo>
                  <a:cubicBezTo>
                    <a:pt x="431983" y="629126"/>
                    <a:pt x="445318" y="611981"/>
                    <a:pt x="453890" y="591979"/>
                  </a:cubicBezTo>
                  <a:cubicBezTo>
                    <a:pt x="456748" y="585311"/>
                    <a:pt x="465320" y="569119"/>
                    <a:pt x="464368" y="560546"/>
                  </a:cubicBezTo>
                  <a:cubicBezTo>
                    <a:pt x="462463" y="548164"/>
                    <a:pt x="439603" y="538639"/>
                    <a:pt x="441508" y="524351"/>
                  </a:cubicBezTo>
                  <a:cubicBezTo>
                    <a:pt x="442460" y="515779"/>
                    <a:pt x="455795" y="515779"/>
                    <a:pt x="459605" y="506254"/>
                  </a:cubicBezTo>
                  <a:cubicBezTo>
                    <a:pt x="461510" y="501491"/>
                    <a:pt x="463415" y="489109"/>
                    <a:pt x="463415" y="483394"/>
                  </a:cubicBezTo>
                  <a:cubicBezTo>
                    <a:pt x="463415" y="471011"/>
                    <a:pt x="456748" y="458629"/>
                    <a:pt x="459605" y="445294"/>
                  </a:cubicBezTo>
                  <a:cubicBezTo>
                    <a:pt x="461510" y="433864"/>
                    <a:pt x="478655" y="430054"/>
                    <a:pt x="470083" y="417671"/>
                  </a:cubicBezTo>
                  <a:cubicBezTo>
                    <a:pt x="461510" y="405289"/>
                    <a:pt x="446270" y="424339"/>
                    <a:pt x="436745" y="416719"/>
                  </a:cubicBezTo>
                  <a:cubicBezTo>
                    <a:pt x="428173" y="409099"/>
                    <a:pt x="438650" y="400526"/>
                    <a:pt x="439603" y="387191"/>
                  </a:cubicBezTo>
                  <a:cubicBezTo>
                    <a:pt x="439603" y="381476"/>
                    <a:pt x="436745" y="375761"/>
                    <a:pt x="436745" y="371951"/>
                  </a:cubicBezTo>
                  <a:cubicBezTo>
                    <a:pt x="437698" y="366236"/>
                    <a:pt x="448175" y="356711"/>
                    <a:pt x="445318" y="352901"/>
                  </a:cubicBezTo>
                  <a:cubicBezTo>
                    <a:pt x="438650" y="344329"/>
                    <a:pt x="431030" y="322421"/>
                    <a:pt x="415790" y="314801"/>
                  </a:cubicBezTo>
                  <a:cubicBezTo>
                    <a:pt x="397693" y="305276"/>
                    <a:pt x="376738" y="311944"/>
                    <a:pt x="351020" y="307181"/>
                  </a:cubicBezTo>
                  <a:cubicBezTo>
                    <a:pt x="334828" y="304324"/>
                    <a:pt x="328160" y="290036"/>
                    <a:pt x="312920" y="290989"/>
                  </a:cubicBezTo>
                  <a:cubicBezTo>
                    <a:pt x="304348" y="291941"/>
                    <a:pt x="298633" y="302419"/>
                    <a:pt x="286250" y="307181"/>
                  </a:cubicBezTo>
                  <a:cubicBezTo>
                    <a:pt x="273868" y="312896"/>
                    <a:pt x="257675" y="310991"/>
                    <a:pt x="246245" y="313849"/>
                  </a:cubicBezTo>
                  <a:cubicBezTo>
                    <a:pt x="233863" y="316706"/>
                    <a:pt x="228148" y="325279"/>
                    <a:pt x="215765" y="324326"/>
                  </a:cubicBezTo>
                  <a:cubicBezTo>
                    <a:pt x="205288" y="323374"/>
                    <a:pt x="205288" y="313849"/>
                    <a:pt x="192905" y="312896"/>
                  </a:cubicBezTo>
                  <a:cubicBezTo>
                    <a:pt x="188143" y="311944"/>
                    <a:pt x="178618" y="315754"/>
                    <a:pt x="170998" y="316706"/>
                  </a:cubicBezTo>
                  <a:cubicBezTo>
                    <a:pt x="150995" y="318611"/>
                    <a:pt x="115753" y="319564"/>
                    <a:pt x="96703" y="315754"/>
                  </a:cubicBezTo>
                  <a:cubicBezTo>
                    <a:pt x="78605" y="311944"/>
                    <a:pt x="67175" y="306229"/>
                    <a:pt x="47173" y="296704"/>
                  </a:cubicBezTo>
                  <a:cubicBezTo>
                    <a:pt x="33838" y="283369"/>
                    <a:pt x="6215" y="274796"/>
                    <a:pt x="7168" y="263366"/>
                  </a:cubicBezTo>
                  <a:cubicBezTo>
                    <a:pt x="8120" y="256699"/>
                    <a:pt x="33838" y="249079"/>
                    <a:pt x="43363" y="245269"/>
                  </a:cubicBezTo>
                  <a:cubicBezTo>
                    <a:pt x="59555" y="240506"/>
                    <a:pt x="70033" y="231934"/>
                    <a:pt x="82415" y="230981"/>
                  </a:cubicBezTo>
                  <a:cubicBezTo>
                    <a:pt x="87178" y="230981"/>
                    <a:pt x="93845" y="233839"/>
                    <a:pt x="100513" y="233839"/>
                  </a:cubicBezTo>
                  <a:cubicBezTo>
                    <a:pt x="107180" y="232886"/>
                    <a:pt x="114800" y="227171"/>
                    <a:pt x="123373" y="226219"/>
                  </a:cubicBezTo>
                  <a:cubicBezTo>
                    <a:pt x="141470" y="223361"/>
                    <a:pt x="166235" y="227171"/>
                    <a:pt x="163378" y="210026"/>
                  </a:cubicBezTo>
                  <a:cubicBezTo>
                    <a:pt x="150043" y="199549"/>
                    <a:pt x="95750" y="217646"/>
                    <a:pt x="93845" y="194786"/>
                  </a:cubicBezTo>
                  <a:cubicBezTo>
                    <a:pt x="92893" y="180499"/>
                    <a:pt x="114800" y="176689"/>
                    <a:pt x="130040" y="172879"/>
                  </a:cubicBezTo>
                  <a:cubicBezTo>
                    <a:pt x="144328" y="170021"/>
                    <a:pt x="166235" y="164306"/>
                    <a:pt x="179570" y="165259"/>
                  </a:cubicBezTo>
                  <a:cubicBezTo>
                    <a:pt x="193858" y="166211"/>
                    <a:pt x="212908" y="182404"/>
                    <a:pt x="221480" y="164306"/>
                  </a:cubicBezTo>
                  <a:cubicBezTo>
                    <a:pt x="225290" y="150971"/>
                    <a:pt x="216718" y="140494"/>
                    <a:pt x="213860" y="130016"/>
                  </a:cubicBezTo>
                  <a:cubicBezTo>
                    <a:pt x="224338" y="114776"/>
                    <a:pt x="244340" y="116681"/>
                    <a:pt x="259580" y="114776"/>
                  </a:cubicBezTo>
                  <a:cubicBezTo>
                    <a:pt x="276725" y="111919"/>
                    <a:pt x="291013" y="109061"/>
                    <a:pt x="307205" y="102394"/>
                  </a:cubicBezTo>
                  <a:cubicBezTo>
                    <a:pt x="322445" y="95726"/>
                    <a:pt x="337685" y="91916"/>
                    <a:pt x="354830" y="90011"/>
                  </a:cubicBezTo>
                  <a:cubicBezTo>
                    <a:pt x="371975" y="88106"/>
                    <a:pt x="389120" y="81439"/>
                    <a:pt x="404360" y="79534"/>
                  </a:cubicBezTo>
                  <a:cubicBezTo>
                    <a:pt x="416743" y="78581"/>
                    <a:pt x="429125" y="79534"/>
                    <a:pt x="440555" y="76676"/>
                  </a:cubicBezTo>
                  <a:cubicBezTo>
                    <a:pt x="451033" y="74771"/>
                    <a:pt x="462463" y="68104"/>
                    <a:pt x="474845" y="69056"/>
                  </a:cubicBezTo>
                  <a:cubicBezTo>
                    <a:pt x="482465" y="69056"/>
                    <a:pt x="489133" y="74771"/>
                    <a:pt x="497705" y="76676"/>
                  </a:cubicBezTo>
                  <a:cubicBezTo>
                    <a:pt x="505325" y="77629"/>
                    <a:pt x="513898" y="76676"/>
                    <a:pt x="521518" y="77629"/>
                  </a:cubicBezTo>
                  <a:cubicBezTo>
                    <a:pt x="527233" y="78581"/>
                    <a:pt x="532948" y="83344"/>
                    <a:pt x="539615" y="84296"/>
                  </a:cubicBezTo>
                  <a:cubicBezTo>
                    <a:pt x="549140" y="86201"/>
                    <a:pt x="559618" y="83344"/>
                    <a:pt x="569143" y="84296"/>
                  </a:cubicBezTo>
                  <a:cubicBezTo>
                    <a:pt x="577715" y="85249"/>
                    <a:pt x="584383" y="90964"/>
                    <a:pt x="592955" y="91916"/>
                  </a:cubicBezTo>
                  <a:cubicBezTo>
                    <a:pt x="612005" y="94774"/>
                    <a:pt x="634865" y="90964"/>
                    <a:pt x="653915" y="94774"/>
                  </a:cubicBezTo>
                  <a:cubicBezTo>
                    <a:pt x="661535" y="95726"/>
                    <a:pt x="667250" y="99536"/>
                    <a:pt x="675823" y="101441"/>
                  </a:cubicBezTo>
                  <a:cubicBezTo>
                    <a:pt x="683443" y="102394"/>
                    <a:pt x="691063" y="101441"/>
                    <a:pt x="698683" y="102394"/>
                  </a:cubicBezTo>
                  <a:cubicBezTo>
                    <a:pt x="709160" y="104299"/>
                    <a:pt x="716780" y="113824"/>
                    <a:pt x="728210" y="114776"/>
                  </a:cubicBezTo>
                  <a:cubicBezTo>
                    <a:pt x="748213" y="116681"/>
                    <a:pt x="770120" y="106204"/>
                    <a:pt x="790123" y="104299"/>
                  </a:cubicBezTo>
                  <a:cubicBezTo>
                    <a:pt x="805363" y="103346"/>
                    <a:pt x="819650" y="105251"/>
                    <a:pt x="835843" y="101441"/>
                  </a:cubicBezTo>
                  <a:cubicBezTo>
                    <a:pt x="850130" y="98584"/>
                    <a:pt x="863465" y="92869"/>
                    <a:pt x="875848" y="92869"/>
                  </a:cubicBezTo>
                  <a:cubicBezTo>
                    <a:pt x="882515" y="92869"/>
                    <a:pt x="888230" y="94774"/>
                    <a:pt x="894898" y="93821"/>
                  </a:cubicBezTo>
                  <a:cubicBezTo>
                    <a:pt x="901565" y="92869"/>
                    <a:pt x="909185" y="85249"/>
                    <a:pt x="916805" y="86201"/>
                  </a:cubicBezTo>
                  <a:cubicBezTo>
                    <a:pt x="926330" y="88106"/>
                    <a:pt x="924425" y="99536"/>
                    <a:pt x="934903" y="102394"/>
                  </a:cubicBezTo>
                  <a:cubicBezTo>
                    <a:pt x="946333" y="96679"/>
                    <a:pt x="956810" y="102394"/>
                    <a:pt x="969193" y="102394"/>
                  </a:cubicBezTo>
                  <a:cubicBezTo>
                    <a:pt x="980623" y="102394"/>
                    <a:pt x="991100" y="96679"/>
                    <a:pt x="1004435" y="98584"/>
                  </a:cubicBezTo>
                  <a:cubicBezTo>
                    <a:pt x="1027295" y="102394"/>
                    <a:pt x="1059680" y="124301"/>
                    <a:pt x="1077778" y="112871"/>
                  </a:cubicBezTo>
                  <a:cubicBezTo>
                    <a:pt x="1082540" y="110014"/>
                    <a:pt x="1081588" y="104299"/>
                    <a:pt x="1085398" y="96679"/>
                  </a:cubicBezTo>
                  <a:cubicBezTo>
                    <a:pt x="1091113" y="86201"/>
                    <a:pt x="1101590" y="72866"/>
                    <a:pt x="1099685" y="57626"/>
                  </a:cubicBezTo>
                  <a:cubicBezTo>
                    <a:pt x="1073968" y="57626"/>
                    <a:pt x="1050155" y="70009"/>
                    <a:pt x="1021580" y="71914"/>
                  </a:cubicBezTo>
                  <a:cubicBezTo>
                    <a:pt x="992053" y="53816"/>
                    <a:pt x="1029200" y="42386"/>
                    <a:pt x="1051108" y="33814"/>
                  </a:cubicBezTo>
                  <a:cubicBezTo>
                    <a:pt x="1068253" y="27146"/>
                    <a:pt x="1082540" y="11906"/>
                    <a:pt x="1104448" y="8096"/>
                  </a:cubicBezTo>
                  <a:cubicBezTo>
                    <a:pt x="1122545" y="5239"/>
                    <a:pt x="1141595" y="11906"/>
                    <a:pt x="1162550" y="14764"/>
                  </a:cubicBezTo>
                  <a:cubicBezTo>
                    <a:pt x="1174933" y="15716"/>
                    <a:pt x="1187315" y="13811"/>
                    <a:pt x="1193983" y="15716"/>
                  </a:cubicBezTo>
                  <a:cubicBezTo>
                    <a:pt x="1206365" y="19526"/>
                    <a:pt x="1213033" y="31909"/>
                    <a:pt x="1223510" y="34766"/>
                  </a:cubicBezTo>
                  <a:cubicBezTo>
                    <a:pt x="1228273" y="35719"/>
                    <a:pt x="1234940" y="35719"/>
                    <a:pt x="1241608" y="37624"/>
                  </a:cubicBezTo>
                  <a:cubicBezTo>
                    <a:pt x="1253038" y="40481"/>
                    <a:pt x="1263515" y="46196"/>
                    <a:pt x="1274945" y="37624"/>
                  </a:cubicBezTo>
                  <a:cubicBezTo>
                    <a:pt x="1283518" y="39529"/>
                    <a:pt x="1284470" y="49054"/>
                    <a:pt x="1293995" y="50006"/>
                  </a:cubicBezTo>
                  <a:cubicBezTo>
                    <a:pt x="1302568" y="45244"/>
                    <a:pt x="1309235" y="33814"/>
                    <a:pt x="1321618" y="30956"/>
                  </a:cubicBezTo>
                  <a:cubicBezTo>
                    <a:pt x="1327333" y="30004"/>
                    <a:pt x="1333048" y="31909"/>
                    <a:pt x="1339715" y="30956"/>
                  </a:cubicBezTo>
                  <a:cubicBezTo>
                    <a:pt x="1350193" y="29051"/>
                    <a:pt x="1363528" y="15716"/>
                    <a:pt x="1370195" y="28099"/>
                  </a:cubicBezTo>
                  <a:cubicBezTo>
                    <a:pt x="1367338" y="37624"/>
                    <a:pt x="1354003" y="38576"/>
                    <a:pt x="1346383" y="46196"/>
                  </a:cubicBezTo>
                  <a:cubicBezTo>
                    <a:pt x="1339715" y="52864"/>
                    <a:pt x="1329238" y="67151"/>
                    <a:pt x="1330190" y="73819"/>
                  </a:cubicBezTo>
                  <a:cubicBezTo>
                    <a:pt x="1332095" y="86201"/>
                    <a:pt x="1350193" y="81439"/>
                    <a:pt x="1350193" y="96679"/>
                  </a:cubicBezTo>
                  <a:cubicBezTo>
                    <a:pt x="1347335" y="105251"/>
                    <a:pt x="1336858" y="101441"/>
                    <a:pt x="1328285" y="105251"/>
                  </a:cubicBezTo>
                  <a:cubicBezTo>
                    <a:pt x="1320665" y="109061"/>
                    <a:pt x="1317808" y="116681"/>
                    <a:pt x="1309235" y="117634"/>
                  </a:cubicBezTo>
                  <a:cubicBezTo>
                    <a:pt x="1286375" y="122396"/>
                    <a:pt x="1267325" y="111919"/>
                    <a:pt x="1247323" y="112871"/>
                  </a:cubicBezTo>
                  <a:cubicBezTo>
                    <a:pt x="1246370" y="121444"/>
                    <a:pt x="1256848" y="126206"/>
                    <a:pt x="1262563" y="129064"/>
                  </a:cubicBezTo>
                  <a:cubicBezTo>
                    <a:pt x="1280660" y="138589"/>
                    <a:pt x="1294948" y="137636"/>
                    <a:pt x="1320665" y="136684"/>
                  </a:cubicBezTo>
                  <a:cubicBezTo>
                    <a:pt x="1334000" y="136684"/>
                    <a:pt x="1348288" y="140494"/>
                    <a:pt x="1359718" y="132874"/>
                  </a:cubicBezTo>
                  <a:cubicBezTo>
                    <a:pt x="1366385" y="128111"/>
                    <a:pt x="1366385" y="117634"/>
                    <a:pt x="1372100" y="110966"/>
                  </a:cubicBezTo>
                  <a:cubicBezTo>
                    <a:pt x="1379720" y="104299"/>
                    <a:pt x="1395913" y="96679"/>
                    <a:pt x="1406390" y="98584"/>
                  </a:cubicBezTo>
                  <a:cubicBezTo>
                    <a:pt x="1412105" y="99536"/>
                    <a:pt x="1420678" y="106204"/>
                    <a:pt x="1420678" y="110966"/>
                  </a:cubicBezTo>
                  <a:cubicBezTo>
                    <a:pt x="1420678" y="122396"/>
                    <a:pt x="1404485" y="118586"/>
                    <a:pt x="1404485" y="130969"/>
                  </a:cubicBezTo>
                  <a:cubicBezTo>
                    <a:pt x="1414963" y="137636"/>
                    <a:pt x="1443538" y="124301"/>
                    <a:pt x="1444490" y="112871"/>
                  </a:cubicBezTo>
                  <a:cubicBezTo>
                    <a:pt x="1445443" y="105251"/>
                    <a:pt x="1434965" y="100489"/>
                    <a:pt x="1435918" y="92869"/>
                  </a:cubicBezTo>
                  <a:cubicBezTo>
                    <a:pt x="1436870" y="79534"/>
                    <a:pt x="1454968" y="79534"/>
                    <a:pt x="1452110" y="66199"/>
                  </a:cubicBezTo>
                  <a:cubicBezTo>
                    <a:pt x="1443538" y="59531"/>
                    <a:pt x="1434013" y="68104"/>
                    <a:pt x="1425440" y="66199"/>
                  </a:cubicBezTo>
                  <a:cubicBezTo>
                    <a:pt x="1413058" y="64294"/>
                    <a:pt x="1401628" y="49054"/>
                    <a:pt x="1395913" y="39529"/>
                  </a:cubicBezTo>
                  <a:cubicBezTo>
                    <a:pt x="1401628" y="32861"/>
                    <a:pt x="1413058" y="37624"/>
                    <a:pt x="1421630" y="38576"/>
                  </a:cubicBezTo>
                  <a:cubicBezTo>
                    <a:pt x="1431155" y="25241"/>
                    <a:pt x="1448300" y="20479"/>
                    <a:pt x="1472113" y="18574"/>
                  </a:cubicBezTo>
                  <a:cubicBezTo>
                    <a:pt x="1480685" y="17621"/>
                    <a:pt x="1492115" y="14764"/>
                    <a:pt x="1495925" y="22384"/>
                  </a:cubicBezTo>
                  <a:cubicBezTo>
                    <a:pt x="1497830" y="34766"/>
                    <a:pt x="1477828" y="41434"/>
                    <a:pt x="1481638" y="55721"/>
                  </a:cubicBezTo>
                  <a:cubicBezTo>
                    <a:pt x="1498783" y="59531"/>
                    <a:pt x="1504498" y="36671"/>
                    <a:pt x="1517833" y="28099"/>
                  </a:cubicBezTo>
                  <a:cubicBezTo>
                    <a:pt x="1524500" y="24289"/>
                    <a:pt x="1533073" y="21431"/>
                    <a:pt x="1541645" y="17621"/>
                  </a:cubicBezTo>
                  <a:cubicBezTo>
                    <a:pt x="1549265" y="14764"/>
                    <a:pt x="1557838" y="7144"/>
                    <a:pt x="1564505" y="7144"/>
                  </a:cubicBezTo>
                  <a:cubicBezTo>
                    <a:pt x="1571173" y="7144"/>
                    <a:pt x="1573078" y="12859"/>
                    <a:pt x="1579745" y="15716"/>
                  </a:cubicBezTo>
                  <a:cubicBezTo>
                    <a:pt x="1586413" y="18574"/>
                    <a:pt x="1594033" y="13811"/>
                    <a:pt x="1595938" y="22384"/>
                  </a:cubicBezTo>
                  <a:cubicBezTo>
                    <a:pt x="1581650" y="48101"/>
                    <a:pt x="1526405" y="32861"/>
                    <a:pt x="1512118" y="58579"/>
                  </a:cubicBezTo>
                  <a:cubicBezTo>
                    <a:pt x="1514975" y="75724"/>
                    <a:pt x="1503545" y="92869"/>
                    <a:pt x="1513070" y="104299"/>
                  </a:cubicBezTo>
                  <a:cubicBezTo>
                    <a:pt x="1519738" y="112871"/>
                    <a:pt x="1535930" y="107156"/>
                    <a:pt x="1539740" y="115729"/>
                  </a:cubicBezTo>
                  <a:cubicBezTo>
                    <a:pt x="1544503" y="127159"/>
                    <a:pt x="1524500" y="127159"/>
                    <a:pt x="1529263" y="141446"/>
                  </a:cubicBezTo>
                  <a:cubicBezTo>
                    <a:pt x="1542598" y="149066"/>
                    <a:pt x="1558790" y="133826"/>
                    <a:pt x="1571173" y="127159"/>
                  </a:cubicBezTo>
                  <a:cubicBezTo>
                    <a:pt x="1584508" y="120491"/>
                    <a:pt x="1601653" y="112871"/>
                    <a:pt x="1602605" y="96679"/>
                  </a:cubicBezTo>
                  <a:cubicBezTo>
                    <a:pt x="1595938" y="84296"/>
                    <a:pt x="1571173" y="93821"/>
                    <a:pt x="1567363" y="80486"/>
                  </a:cubicBezTo>
                  <a:cubicBezTo>
                    <a:pt x="1565458" y="72866"/>
                    <a:pt x="1574983" y="56674"/>
                    <a:pt x="1577840" y="53816"/>
                  </a:cubicBezTo>
                  <a:cubicBezTo>
                    <a:pt x="1591175" y="38576"/>
                    <a:pt x="1636895" y="17621"/>
                    <a:pt x="1670233" y="20479"/>
                  </a:cubicBezTo>
                  <a:cubicBezTo>
                    <a:pt x="1676900" y="21431"/>
                    <a:pt x="1682615" y="25241"/>
                    <a:pt x="1689283" y="25241"/>
                  </a:cubicBezTo>
                  <a:cubicBezTo>
                    <a:pt x="1711190" y="27146"/>
                    <a:pt x="1736908" y="15716"/>
                    <a:pt x="1754053" y="25241"/>
                  </a:cubicBezTo>
                  <a:cubicBezTo>
                    <a:pt x="1767388" y="17621"/>
                    <a:pt x="1784533" y="26194"/>
                    <a:pt x="1803583" y="24289"/>
                  </a:cubicBezTo>
                  <a:cubicBezTo>
                    <a:pt x="1817870" y="32861"/>
                    <a:pt x="1814060" y="51911"/>
                    <a:pt x="1836920" y="59531"/>
                  </a:cubicBezTo>
                  <a:cubicBezTo>
                    <a:pt x="1842635" y="61436"/>
                    <a:pt x="1850255" y="60484"/>
                    <a:pt x="1858828" y="62389"/>
                  </a:cubicBezTo>
                  <a:cubicBezTo>
                    <a:pt x="1864543" y="63341"/>
                    <a:pt x="1871210" y="70961"/>
                    <a:pt x="1877878" y="73819"/>
                  </a:cubicBezTo>
                  <a:cubicBezTo>
                    <a:pt x="1887403" y="78581"/>
                    <a:pt x="1895023" y="77629"/>
                    <a:pt x="1896928" y="84296"/>
                  </a:cubicBezTo>
                  <a:cubicBezTo>
                    <a:pt x="1898833" y="90964"/>
                    <a:pt x="1890260" y="94774"/>
                    <a:pt x="1890260" y="102394"/>
                  </a:cubicBezTo>
                  <a:cubicBezTo>
                    <a:pt x="1895975" y="107156"/>
                    <a:pt x="1891213" y="113824"/>
                    <a:pt x="1894070" y="120491"/>
                  </a:cubicBezTo>
                  <a:cubicBezTo>
                    <a:pt x="1899785" y="131921"/>
                    <a:pt x="1913120" y="130969"/>
                    <a:pt x="1926455" y="136684"/>
                  </a:cubicBezTo>
                  <a:cubicBezTo>
                    <a:pt x="1935980" y="140494"/>
                    <a:pt x="1955983" y="152876"/>
                    <a:pt x="1955983" y="162401"/>
                  </a:cubicBezTo>
                  <a:cubicBezTo>
                    <a:pt x="1955030" y="169069"/>
                    <a:pt x="1936933" y="179546"/>
                    <a:pt x="1930265" y="182404"/>
                  </a:cubicBezTo>
                  <a:cubicBezTo>
                    <a:pt x="1925503" y="184309"/>
                    <a:pt x="1904548" y="194786"/>
                    <a:pt x="1897880" y="193834"/>
                  </a:cubicBezTo>
                  <a:cubicBezTo>
                    <a:pt x="1885498" y="191929"/>
                    <a:pt x="1881688" y="168116"/>
                    <a:pt x="1864543" y="168116"/>
                  </a:cubicBezTo>
                  <a:cubicBezTo>
                    <a:pt x="1857875" y="168116"/>
                    <a:pt x="1851208" y="172879"/>
                    <a:pt x="1850255" y="182404"/>
                  </a:cubicBezTo>
                  <a:cubicBezTo>
                    <a:pt x="1850255" y="198596"/>
                    <a:pt x="1869305" y="199549"/>
                    <a:pt x="1869305" y="213836"/>
                  </a:cubicBezTo>
                  <a:cubicBezTo>
                    <a:pt x="1870258" y="230981"/>
                    <a:pt x="1859780" y="231934"/>
                    <a:pt x="1845493" y="242411"/>
                  </a:cubicBezTo>
                  <a:cubicBezTo>
                    <a:pt x="1835015" y="238601"/>
                    <a:pt x="1826443" y="231934"/>
                    <a:pt x="1812155" y="230981"/>
                  </a:cubicBezTo>
                  <a:cubicBezTo>
                    <a:pt x="1804535" y="240506"/>
                    <a:pt x="1825490" y="244316"/>
                    <a:pt x="1818823" y="256699"/>
                  </a:cubicBezTo>
                  <a:cubicBezTo>
                    <a:pt x="1798820" y="261461"/>
                    <a:pt x="1782628" y="250984"/>
                    <a:pt x="1764530" y="245269"/>
                  </a:cubicBezTo>
                  <a:cubicBezTo>
                    <a:pt x="1758815" y="243364"/>
                    <a:pt x="1750243" y="244316"/>
                    <a:pt x="1745480" y="241459"/>
                  </a:cubicBezTo>
                  <a:cubicBezTo>
                    <a:pt x="1737860" y="237649"/>
                    <a:pt x="1735955" y="225266"/>
                    <a:pt x="1730240" y="218599"/>
                  </a:cubicBezTo>
                  <a:cubicBezTo>
                    <a:pt x="1723573" y="210979"/>
                    <a:pt x="1710238" y="200501"/>
                    <a:pt x="1698808" y="200501"/>
                  </a:cubicBezTo>
                  <a:cubicBezTo>
                    <a:pt x="1683568" y="200501"/>
                    <a:pt x="1660708" y="219551"/>
                    <a:pt x="1648325" y="201454"/>
                  </a:cubicBezTo>
                  <a:cubicBezTo>
                    <a:pt x="1656898" y="172879"/>
                    <a:pt x="1697855" y="193834"/>
                    <a:pt x="1724525" y="183356"/>
                  </a:cubicBezTo>
                  <a:cubicBezTo>
                    <a:pt x="1734050" y="179546"/>
                    <a:pt x="1737860" y="169069"/>
                    <a:pt x="1746433" y="164306"/>
                  </a:cubicBezTo>
                  <a:cubicBezTo>
                    <a:pt x="1762625" y="154781"/>
                    <a:pt x="1789295" y="153829"/>
                    <a:pt x="1786438" y="134779"/>
                  </a:cubicBezTo>
                  <a:cubicBezTo>
                    <a:pt x="1785485" y="125254"/>
                    <a:pt x="1772150" y="125254"/>
                    <a:pt x="1764530" y="120491"/>
                  </a:cubicBezTo>
                  <a:cubicBezTo>
                    <a:pt x="1755005" y="113824"/>
                    <a:pt x="1747385" y="90964"/>
                    <a:pt x="1733098" y="90011"/>
                  </a:cubicBezTo>
                  <a:cubicBezTo>
                    <a:pt x="1725478" y="89059"/>
                    <a:pt x="1720715" y="95726"/>
                    <a:pt x="1713095" y="96679"/>
                  </a:cubicBezTo>
                  <a:cubicBezTo>
                    <a:pt x="1696903" y="98584"/>
                    <a:pt x="1678805" y="90011"/>
                    <a:pt x="1663565" y="96679"/>
                  </a:cubicBezTo>
                  <a:cubicBezTo>
                    <a:pt x="1656898" y="100489"/>
                    <a:pt x="1661660" y="107156"/>
                    <a:pt x="1655945" y="114776"/>
                  </a:cubicBezTo>
                  <a:cubicBezTo>
                    <a:pt x="1651183" y="120491"/>
                    <a:pt x="1640705" y="122396"/>
                    <a:pt x="1636895" y="129064"/>
                  </a:cubicBezTo>
                  <a:cubicBezTo>
                    <a:pt x="1632133" y="135731"/>
                    <a:pt x="1633085" y="145256"/>
                    <a:pt x="1626418" y="150971"/>
                  </a:cubicBezTo>
                  <a:cubicBezTo>
                    <a:pt x="1615940" y="160496"/>
                    <a:pt x="1594033" y="161449"/>
                    <a:pt x="1580698" y="166211"/>
                  </a:cubicBezTo>
                  <a:cubicBezTo>
                    <a:pt x="1574983" y="168116"/>
                    <a:pt x="1567363" y="174784"/>
                    <a:pt x="1561648" y="174784"/>
                  </a:cubicBezTo>
                  <a:cubicBezTo>
                    <a:pt x="1551170" y="174784"/>
                    <a:pt x="1546408" y="160496"/>
                    <a:pt x="1534978" y="166211"/>
                  </a:cubicBezTo>
                  <a:cubicBezTo>
                    <a:pt x="1534025" y="179546"/>
                    <a:pt x="1549265" y="185261"/>
                    <a:pt x="1558790" y="191929"/>
                  </a:cubicBezTo>
                  <a:cubicBezTo>
                    <a:pt x="1569268" y="198596"/>
                    <a:pt x="1580698" y="205264"/>
                    <a:pt x="1584508" y="217646"/>
                  </a:cubicBezTo>
                  <a:cubicBezTo>
                    <a:pt x="1574030" y="239554"/>
                    <a:pt x="1557838" y="216694"/>
                    <a:pt x="1541645" y="216694"/>
                  </a:cubicBezTo>
                  <a:cubicBezTo>
                    <a:pt x="1523548" y="216694"/>
                    <a:pt x="1497830" y="250984"/>
                    <a:pt x="1482590" y="223361"/>
                  </a:cubicBezTo>
                  <a:cubicBezTo>
                    <a:pt x="1486400" y="209074"/>
                    <a:pt x="1502593" y="206216"/>
                    <a:pt x="1506403" y="191929"/>
                  </a:cubicBezTo>
                  <a:cubicBezTo>
                    <a:pt x="1488305" y="194786"/>
                    <a:pt x="1473065" y="210026"/>
                    <a:pt x="1452110" y="214789"/>
                  </a:cubicBezTo>
                  <a:cubicBezTo>
                    <a:pt x="1443538" y="216694"/>
                    <a:pt x="1434965" y="216694"/>
                    <a:pt x="1426393" y="218599"/>
                  </a:cubicBezTo>
                  <a:cubicBezTo>
                    <a:pt x="1411153" y="223361"/>
                    <a:pt x="1400675" y="233839"/>
                    <a:pt x="1384483" y="240506"/>
                  </a:cubicBezTo>
                  <a:cubicBezTo>
                    <a:pt x="1377815" y="242411"/>
                    <a:pt x="1371148" y="242411"/>
                    <a:pt x="1364480" y="244316"/>
                  </a:cubicBezTo>
                  <a:cubicBezTo>
                    <a:pt x="1349240" y="249079"/>
                    <a:pt x="1331143" y="258604"/>
                    <a:pt x="1314950" y="267176"/>
                  </a:cubicBezTo>
                  <a:cubicBezTo>
                    <a:pt x="1298758" y="275749"/>
                    <a:pt x="1280660" y="285274"/>
                    <a:pt x="1271135" y="293846"/>
                  </a:cubicBezTo>
                  <a:cubicBezTo>
                    <a:pt x="1265420" y="298609"/>
                    <a:pt x="1252085" y="314801"/>
                    <a:pt x="1252085" y="320516"/>
                  </a:cubicBezTo>
                  <a:cubicBezTo>
                    <a:pt x="1253038" y="328136"/>
                    <a:pt x="1267325" y="330994"/>
                    <a:pt x="1267325" y="338614"/>
                  </a:cubicBezTo>
                  <a:cubicBezTo>
                    <a:pt x="1267325" y="343376"/>
                    <a:pt x="1258753" y="352901"/>
                    <a:pt x="1264468" y="360521"/>
                  </a:cubicBezTo>
                  <a:cubicBezTo>
                    <a:pt x="1269230" y="366236"/>
                    <a:pt x="1279708" y="361474"/>
                    <a:pt x="1291138" y="363379"/>
                  </a:cubicBezTo>
                  <a:cubicBezTo>
                    <a:pt x="1310188" y="366236"/>
                    <a:pt x="1323523" y="381476"/>
                    <a:pt x="1337810" y="390049"/>
                  </a:cubicBezTo>
                  <a:cubicBezTo>
                    <a:pt x="1349240" y="395764"/>
                    <a:pt x="1365433" y="403384"/>
                    <a:pt x="1377815" y="405289"/>
                  </a:cubicBezTo>
                  <a:cubicBezTo>
                    <a:pt x="1394960" y="407194"/>
                    <a:pt x="1414963" y="400526"/>
                    <a:pt x="1416868" y="413861"/>
                  </a:cubicBezTo>
                  <a:cubicBezTo>
                    <a:pt x="1418773" y="427196"/>
                    <a:pt x="1400675" y="431959"/>
                    <a:pt x="1398770" y="440531"/>
                  </a:cubicBezTo>
                  <a:cubicBezTo>
                    <a:pt x="1408295" y="452914"/>
                    <a:pt x="1392103" y="458629"/>
                    <a:pt x="1392103" y="470059"/>
                  </a:cubicBezTo>
                  <a:cubicBezTo>
                    <a:pt x="1392103" y="478631"/>
                    <a:pt x="1402580" y="491966"/>
                    <a:pt x="1412105" y="492919"/>
                  </a:cubicBezTo>
                  <a:cubicBezTo>
                    <a:pt x="1424488" y="493871"/>
                    <a:pt x="1443538" y="480536"/>
                    <a:pt x="1448300" y="467201"/>
                  </a:cubicBezTo>
                  <a:cubicBezTo>
                    <a:pt x="1454968" y="451961"/>
                    <a:pt x="1452110" y="431959"/>
                    <a:pt x="1463540" y="420529"/>
                  </a:cubicBezTo>
                  <a:cubicBezTo>
                    <a:pt x="1522595" y="422434"/>
                    <a:pt x="1572125" y="393859"/>
                    <a:pt x="1568315" y="332899"/>
                  </a:cubicBezTo>
                  <a:cubicBezTo>
                    <a:pt x="1568315" y="327184"/>
                    <a:pt x="1564505" y="319564"/>
                    <a:pt x="1565458" y="312896"/>
                  </a:cubicBezTo>
                  <a:cubicBezTo>
                    <a:pt x="1567363" y="303371"/>
                    <a:pt x="1584508" y="294799"/>
                    <a:pt x="1581650" y="282416"/>
                  </a:cubicBezTo>
                  <a:cubicBezTo>
                    <a:pt x="1597843" y="277654"/>
                    <a:pt x="1597843" y="250984"/>
                    <a:pt x="1614988" y="247174"/>
                  </a:cubicBezTo>
                  <a:cubicBezTo>
                    <a:pt x="1629275" y="244316"/>
                    <a:pt x="1645468" y="257651"/>
                    <a:pt x="1664518" y="255746"/>
                  </a:cubicBezTo>
                  <a:cubicBezTo>
                    <a:pt x="1670233" y="255746"/>
                    <a:pt x="1678805" y="250031"/>
                    <a:pt x="1684520" y="250984"/>
                  </a:cubicBezTo>
                  <a:cubicBezTo>
                    <a:pt x="1696903" y="252889"/>
                    <a:pt x="1704523" y="268129"/>
                    <a:pt x="1714048" y="274796"/>
                  </a:cubicBezTo>
                  <a:cubicBezTo>
                    <a:pt x="1722620" y="281464"/>
                    <a:pt x="1731193" y="278606"/>
                    <a:pt x="1733098" y="287179"/>
                  </a:cubicBezTo>
                  <a:cubicBezTo>
                    <a:pt x="1730240" y="301466"/>
                    <a:pt x="1720715" y="301466"/>
                    <a:pt x="1721668" y="314801"/>
                  </a:cubicBezTo>
                  <a:cubicBezTo>
                    <a:pt x="1722620" y="326231"/>
                    <a:pt x="1735003" y="334804"/>
                    <a:pt x="1740718" y="336709"/>
                  </a:cubicBezTo>
                  <a:cubicBezTo>
                    <a:pt x="1750243" y="338614"/>
                    <a:pt x="1763578" y="333851"/>
                    <a:pt x="1772150" y="329089"/>
                  </a:cubicBezTo>
                  <a:cubicBezTo>
                    <a:pt x="1789295" y="321469"/>
                    <a:pt x="1803583" y="296704"/>
                    <a:pt x="1817870" y="299561"/>
                  </a:cubicBezTo>
                  <a:cubicBezTo>
                    <a:pt x="1829300" y="302419"/>
                    <a:pt x="1837873" y="337661"/>
                    <a:pt x="1839778" y="350044"/>
                  </a:cubicBezTo>
                  <a:cubicBezTo>
                    <a:pt x="1841683" y="363379"/>
                    <a:pt x="1837873" y="373856"/>
                    <a:pt x="1838825" y="386239"/>
                  </a:cubicBezTo>
                  <a:cubicBezTo>
                    <a:pt x="1840730" y="407194"/>
                    <a:pt x="1867400" y="405289"/>
                    <a:pt x="1880735" y="416719"/>
                  </a:cubicBezTo>
                  <a:cubicBezTo>
                    <a:pt x="1884545" y="420529"/>
                    <a:pt x="1886450" y="429101"/>
                    <a:pt x="1889308" y="432911"/>
                  </a:cubicBezTo>
                  <a:cubicBezTo>
                    <a:pt x="1895975" y="441484"/>
                    <a:pt x="1903595" y="441484"/>
                    <a:pt x="1904548" y="451009"/>
                  </a:cubicBezTo>
                  <a:cubicBezTo>
                    <a:pt x="1906453" y="472916"/>
                    <a:pt x="1884545" y="474821"/>
                    <a:pt x="1886450" y="498634"/>
                  </a:cubicBezTo>
                  <a:cubicBezTo>
                    <a:pt x="1881688" y="508159"/>
                    <a:pt x="1870258" y="507206"/>
                    <a:pt x="1871210" y="520541"/>
                  </a:cubicBezTo>
                  <a:cubicBezTo>
                    <a:pt x="1873115" y="540544"/>
                    <a:pt x="1901690" y="525304"/>
                    <a:pt x="1909310" y="540544"/>
                  </a:cubicBezTo>
                  <a:cubicBezTo>
                    <a:pt x="1913120" y="549116"/>
                    <a:pt x="1908358" y="554831"/>
                    <a:pt x="1905500" y="567214"/>
                  </a:cubicBezTo>
                  <a:cubicBezTo>
                    <a:pt x="1915025" y="578644"/>
                    <a:pt x="1915025" y="597694"/>
                    <a:pt x="1897880" y="597694"/>
                  </a:cubicBezTo>
                  <a:cubicBezTo>
                    <a:pt x="1886450" y="596741"/>
                    <a:pt x="1883593" y="585311"/>
                    <a:pt x="1872163" y="583406"/>
                  </a:cubicBezTo>
                  <a:close/>
                  <a:moveTo>
                    <a:pt x="506278" y="550069"/>
                  </a:moveTo>
                  <a:cubicBezTo>
                    <a:pt x="511993" y="544354"/>
                    <a:pt x="503420" y="531019"/>
                    <a:pt x="494848" y="535781"/>
                  </a:cubicBezTo>
                  <a:cubicBezTo>
                    <a:pt x="493895" y="541496"/>
                    <a:pt x="496753" y="551974"/>
                    <a:pt x="506278" y="550069"/>
                  </a:cubicBezTo>
                  <a:close/>
                  <a:moveTo>
                    <a:pt x="1388293" y="665321"/>
                  </a:moveTo>
                  <a:cubicBezTo>
                    <a:pt x="1382578" y="660559"/>
                    <a:pt x="1365433" y="661511"/>
                    <a:pt x="1354003" y="662464"/>
                  </a:cubicBezTo>
                  <a:cubicBezTo>
                    <a:pt x="1345430" y="663416"/>
                    <a:pt x="1335905" y="665321"/>
                    <a:pt x="1334953" y="671036"/>
                  </a:cubicBezTo>
                  <a:cubicBezTo>
                    <a:pt x="1348288" y="677704"/>
                    <a:pt x="1384483" y="681514"/>
                    <a:pt x="1388293" y="665321"/>
                  </a:cubicBezTo>
                  <a:close/>
                  <a:moveTo>
                    <a:pt x="1322570" y="643414"/>
                  </a:moveTo>
                  <a:cubicBezTo>
                    <a:pt x="1332095" y="635794"/>
                    <a:pt x="1328285" y="619601"/>
                    <a:pt x="1317808" y="616744"/>
                  </a:cubicBezTo>
                  <a:cubicBezTo>
                    <a:pt x="1313998" y="615791"/>
                    <a:pt x="1308283" y="619601"/>
                    <a:pt x="1301615" y="619601"/>
                  </a:cubicBezTo>
                  <a:cubicBezTo>
                    <a:pt x="1293995" y="618649"/>
                    <a:pt x="1287328" y="612934"/>
                    <a:pt x="1281613" y="611981"/>
                  </a:cubicBezTo>
                  <a:cubicBezTo>
                    <a:pt x="1271135" y="611029"/>
                    <a:pt x="1261610" y="615791"/>
                    <a:pt x="1257800" y="620554"/>
                  </a:cubicBezTo>
                  <a:cubicBezTo>
                    <a:pt x="1257800" y="628174"/>
                    <a:pt x="1263515" y="629126"/>
                    <a:pt x="1262563" y="636746"/>
                  </a:cubicBezTo>
                  <a:cubicBezTo>
                    <a:pt x="1250180" y="645319"/>
                    <a:pt x="1256848" y="674846"/>
                    <a:pt x="1269230" y="675799"/>
                  </a:cubicBezTo>
                  <a:cubicBezTo>
                    <a:pt x="1281613" y="676751"/>
                    <a:pt x="1288280" y="643414"/>
                    <a:pt x="1305425" y="640556"/>
                  </a:cubicBezTo>
                  <a:cubicBezTo>
                    <a:pt x="1311140" y="640556"/>
                    <a:pt x="1314950" y="644366"/>
                    <a:pt x="1322570" y="643414"/>
                  </a:cubicBezTo>
                  <a:close/>
                  <a:moveTo>
                    <a:pt x="1305425" y="693896"/>
                  </a:moveTo>
                  <a:cubicBezTo>
                    <a:pt x="1287328" y="687229"/>
                    <a:pt x="1271135" y="698659"/>
                    <a:pt x="1255895" y="700564"/>
                  </a:cubicBezTo>
                  <a:cubicBezTo>
                    <a:pt x="1247323" y="701516"/>
                    <a:pt x="1231130" y="698659"/>
                    <a:pt x="1233035" y="711994"/>
                  </a:cubicBezTo>
                  <a:cubicBezTo>
                    <a:pt x="1234940" y="722471"/>
                    <a:pt x="1251133" y="718661"/>
                    <a:pt x="1260658" y="715804"/>
                  </a:cubicBezTo>
                  <a:cubicBezTo>
                    <a:pt x="1280660" y="709136"/>
                    <a:pt x="1293043" y="704374"/>
                    <a:pt x="1305425" y="693896"/>
                  </a:cubicBezTo>
                  <a:close/>
                  <a:moveTo>
                    <a:pt x="1249228" y="598646"/>
                  </a:moveTo>
                  <a:cubicBezTo>
                    <a:pt x="1273993" y="588169"/>
                    <a:pt x="1244465" y="554831"/>
                    <a:pt x="1233035" y="551974"/>
                  </a:cubicBezTo>
                  <a:cubicBezTo>
                    <a:pt x="1212080" y="546259"/>
                    <a:pt x="1183505" y="567214"/>
                    <a:pt x="1159693" y="573881"/>
                  </a:cubicBezTo>
                  <a:cubicBezTo>
                    <a:pt x="1146358" y="577691"/>
                    <a:pt x="1133975" y="577691"/>
                    <a:pt x="1130165" y="589121"/>
                  </a:cubicBezTo>
                  <a:cubicBezTo>
                    <a:pt x="1142548" y="609124"/>
                    <a:pt x="1165408" y="584359"/>
                    <a:pt x="1183505" y="588169"/>
                  </a:cubicBezTo>
                  <a:cubicBezTo>
                    <a:pt x="1192078" y="590074"/>
                    <a:pt x="1197793" y="601504"/>
                    <a:pt x="1206365" y="603409"/>
                  </a:cubicBezTo>
                  <a:cubicBezTo>
                    <a:pt x="1212080" y="603409"/>
                    <a:pt x="1247323" y="599599"/>
                    <a:pt x="1249228" y="598646"/>
                  </a:cubicBezTo>
                  <a:close/>
                  <a:moveTo>
                    <a:pt x="1232083" y="618649"/>
                  </a:moveTo>
                  <a:cubicBezTo>
                    <a:pt x="1227320" y="612934"/>
                    <a:pt x="1198745" y="619601"/>
                    <a:pt x="1190173" y="625316"/>
                  </a:cubicBezTo>
                  <a:cubicBezTo>
                    <a:pt x="1184458" y="629126"/>
                    <a:pt x="1180648" y="638651"/>
                    <a:pt x="1174933" y="645319"/>
                  </a:cubicBezTo>
                  <a:cubicBezTo>
                    <a:pt x="1169218" y="652939"/>
                    <a:pt x="1162550" y="657701"/>
                    <a:pt x="1156835" y="664369"/>
                  </a:cubicBezTo>
                  <a:cubicBezTo>
                    <a:pt x="1152073" y="670084"/>
                    <a:pt x="1126355" y="707231"/>
                    <a:pt x="1146358" y="711041"/>
                  </a:cubicBezTo>
                  <a:cubicBezTo>
                    <a:pt x="1154930" y="712946"/>
                    <a:pt x="1172075" y="694849"/>
                    <a:pt x="1173980" y="688181"/>
                  </a:cubicBezTo>
                  <a:cubicBezTo>
                    <a:pt x="1179695" y="665321"/>
                    <a:pt x="1190173" y="648176"/>
                    <a:pt x="1208270" y="637699"/>
                  </a:cubicBezTo>
                  <a:cubicBezTo>
                    <a:pt x="1219700" y="631031"/>
                    <a:pt x="1230178" y="631984"/>
                    <a:pt x="1232083" y="618649"/>
                  </a:cubicBezTo>
                  <a:close/>
                  <a:moveTo>
                    <a:pt x="1073968" y="476726"/>
                  </a:moveTo>
                  <a:cubicBezTo>
                    <a:pt x="1088255" y="475774"/>
                    <a:pt x="1097780" y="434816"/>
                    <a:pt x="1073968" y="440531"/>
                  </a:cubicBezTo>
                  <a:cubicBezTo>
                    <a:pt x="1057775" y="444341"/>
                    <a:pt x="1053965" y="477679"/>
                    <a:pt x="1073968" y="476726"/>
                  </a:cubicBezTo>
                  <a:close/>
                  <a:moveTo>
                    <a:pt x="1005388" y="1424464"/>
                  </a:moveTo>
                  <a:cubicBezTo>
                    <a:pt x="1006340" y="1422559"/>
                    <a:pt x="1007293" y="1421606"/>
                    <a:pt x="1008245" y="1419701"/>
                  </a:cubicBezTo>
                  <a:cubicBezTo>
                    <a:pt x="1004435" y="1407319"/>
                    <a:pt x="992053" y="1424464"/>
                    <a:pt x="1005388" y="1424464"/>
                  </a:cubicBezTo>
                  <a:close/>
                  <a:moveTo>
                    <a:pt x="471035" y="367189"/>
                  </a:moveTo>
                  <a:cubicBezTo>
                    <a:pt x="471035" y="364331"/>
                    <a:pt x="469130" y="364331"/>
                    <a:pt x="470083" y="362426"/>
                  </a:cubicBezTo>
                  <a:cubicBezTo>
                    <a:pt x="466273" y="362426"/>
                    <a:pt x="461510" y="361474"/>
                    <a:pt x="462463" y="366236"/>
                  </a:cubicBezTo>
                  <a:cubicBezTo>
                    <a:pt x="464368" y="369094"/>
                    <a:pt x="469130" y="370046"/>
                    <a:pt x="471035" y="367189"/>
                  </a:cubicBezTo>
                  <a:close/>
                  <a:moveTo>
                    <a:pt x="1798820" y="169069"/>
                  </a:moveTo>
                  <a:cubicBezTo>
                    <a:pt x="1805488" y="170021"/>
                    <a:pt x="1808345" y="168116"/>
                    <a:pt x="1807393" y="161449"/>
                  </a:cubicBezTo>
                  <a:cubicBezTo>
                    <a:pt x="1802630" y="156686"/>
                    <a:pt x="1794058" y="162401"/>
                    <a:pt x="1798820" y="169069"/>
                  </a:cubicBezTo>
                  <a:close/>
                  <a:moveTo>
                    <a:pt x="1654040" y="45244"/>
                  </a:moveTo>
                  <a:cubicBezTo>
                    <a:pt x="1652135" y="43339"/>
                    <a:pt x="1648325" y="43339"/>
                    <a:pt x="1646420" y="45244"/>
                  </a:cubicBezTo>
                  <a:cubicBezTo>
                    <a:pt x="1646420" y="47149"/>
                    <a:pt x="1646420" y="49054"/>
                    <a:pt x="1646420" y="50006"/>
                  </a:cubicBezTo>
                  <a:cubicBezTo>
                    <a:pt x="1652135" y="50959"/>
                    <a:pt x="1653088" y="48101"/>
                    <a:pt x="1654040" y="45244"/>
                  </a:cubicBezTo>
                  <a:close/>
                  <a:moveTo>
                    <a:pt x="1173980" y="142399"/>
                  </a:moveTo>
                  <a:cubicBezTo>
                    <a:pt x="1177790" y="139541"/>
                    <a:pt x="1184458" y="135731"/>
                    <a:pt x="1181600" y="130016"/>
                  </a:cubicBezTo>
                  <a:cubicBezTo>
                    <a:pt x="1167313" y="123349"/>
                    <a:pt x="1144453" y="128111"/>
                    <a:pt x="1123498" y="126206"/>
                  </a:cubicBezTo>
                  <a:cubicBezTo>
                    <a:pt x="1112068" y="110014"/>
                    <a:pt x="1092065" y="107156"/>
                    <a:pt x="1090160" y="133826"/>
                  </a:cubicBezTo>
                  <a:cubicBezTo>
                    <a:pt x="1113973" y="151924"/>
                    <a:pt x="1149215" y="124301"/>
                    <a:pt x="1173980" y="142399"/>
                  </a:cubicBezTo>
                  <a:close/>
                  <a:moveTo>
                    <a:pt x="947285" y="271939"/>
                  </a:moveTo>
                  <a:cubicBezTo>
                    <a:pt x="954905" y="269081"/>
                    <a:pt x="964430" y="270986"/>
                    <a:pt x="966335" y="263366"/>
                  </a:cubicBezTo>
                  <a:cubicBezTo>
                    <a:pt x="960620" y="258604"/>
                    <a:pt x="953953" y="251936"/>
                    <a:pt x="947285" y="251936"/>
                  </a:cubicBezTo>
                  <a:cubicBezTo>
                    <a:pt x="937760" y="251936"/>
                    <a:pt x="933950" y="259556"/>
                    <a:pt x="924425" y="264319"/>
                  </a:cubicBezTo>
                  <a:cubicBezTo>
                    <a:pt x="913948" y="270034"/>
                    <a:pt x="898708" y="270986"/>
                    <a:pt x="897755" y="280511"/>
                  </a:cubicBezTo>
                  <a:cubicBezTo>
                    <a:pt x="917758" y="285274"/>
                    <a:pt x="934903" y="276701"/>
                    <a:pt x="947285" y="271939"/>
                  </a:cubicBezTo>
                  <a:close/>
                  <a:moveTo>
                    <a:pt x="941570" y="181451"/>
                  </a:moveTo>
                  <a:cubicBezTo>
                    <a:pt x="949190" y="180499"/>
                    <a:pt x="957763" y="183356"/>
                    <a:pt x="963478" y="176689"/>
                  </a:cubicBezTo>
                  <a:cubicBezTo>
                    <a:pt x="957763" y="149066"/>
                    <a:pt x="918710" y="166211"/>
                    <a:pt x="896803" y="168116"/>
                  </a:cubicBezTo>
                  <a:cubicBezTo>
                    <a:pt x="892040" y="175736"/>
                    <a:pt x="885373" y="182404"/>
                    <a:pt x="884420" y="193834"/>
                  </a:cubicBezTo>
                  <a:cubicBezTo>
                    <a:pt x="900613" y="196691"/>
                    <a:pt x="921568" y="184309"/>
                    <a:pt x="941570" y="181451"/>
                  </a:cubicBezTo>
                  <a:close/>
                  <a:moveTo>
                    <a:pt x="1320665" y="1473041"/>
                  </a:moveTo>
                  <a:cubicBezTo>
                    <a:pt x="1330190" y="1471136"/>
                    <a:pt x="1327333" y="1448276"/>
                    <a:pt x="1315903" y="1453991"/>
                  </a:cubicBezTo>
                  <a:cubicBezTo>
                    <a:pt x="1306378" y="1457801"/>
                    <a:pt x="1311140" y="1473994"/>
                    <a:pt x="1320665" y="14730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12F8E3F-039B-48BA-A178-3D113A921EFB}"/>
                </a:ext>
              </a:extLst>
            </p:cNvPr>
            <p:cNvSpPr/>
            <p:nvPr/>
          </p:nvSpPr>
          <p:spPr>
            <a:xfrm>
              <a:off x="3078935" y="3102082"/>
              <a:ext cx="63413" cy="63413"/>
            </a:xfrm>
            <a:custGeom>
              <a:avLst/>
              <a:gdLst>
                <a:gd name="connsiteX0" fmla="*/ 14887 w 19050"/>
                <a:gd name="connsiteY0" fmla="*/ 7222 h 19050"/>
                <a:gd name="connsiteX1" fmla="*/ 15839 w 19050"/>
                <a:gd name="connsiteY1" fmla="*/ 11984 h 19050"/>
                <a:gd name="connsiteX2" fmla="*/ 7267 w 19050"/>
                <a:gd name="connsiteY2" fmla="*/ 11031 h 19050"/>
                <a:gd name="connsiteX3" fmla="*/ 14887 w 19050"/>
                <a:gd name="connsiteY3" fmla="*/ 72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4887" y="7222"/>
                  </a:moveTo>
                  <a:cubicBezTo>
                    <a:pt x="14887" y="9126"/>
                    <a:pt x="16792" y="10079"/>
                    <a:pt x="15839" y="11984"/>
                  </a:cubicBezTo>
                  <a:cubicBezTo>
                    <a:pt x="13934" y="14842"/>
                    <a:pt x="9172" y="13889"/>
                    <a:pt x="7267" y="11031"/>
                  </a:cubicBezTo>
                  <a:cubicBezTo>
                    <a:pt x="6314" y="6269"/>
                    <a:pt x="11077" y="7222"/>
                    <a:pt x="14887" y="72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3593B81-67B4-4632-B2A6-22029954352A}"/>
                </a:ext>
              </a:extLst>
            </p:cNvPr>
            <p:cNvSpPr/>
            <p:nvPr/>
          </p:nvSpPr>
          <p:spPr>
            <a:xfrm>
              <a:off x="2895446" y="3330273"/>
              <a:ext cx="126827" cy="95120"/>
            </a:xfrm>
            <a:custGeom>
              <a:avLst/>
              <a:gdLst>
                <a:gd name="connsiteX0" fmla="*/ 31909 w 38100"/>
                <a:gd name="connsiteY0" fmla="*/ 12965 h 28575"/>
                <a:gd name="connsiteX1" fmla="*/ 13811 w 38100"/>
                <a:gd name="connsiteY1" fmla="*/ 28205 h 28575"/>
                <a:gd name="connsiteX2" fmla="*/ 7144 w 38100"/>
                <a:gd name="connsiteY2" fmla="*/ 21537 h 28575"/>
                <a:gd name="connsiteX3" fmla="*/ 31909 w 38100"/>
                <a:gd name="connsiteY3" fmla="*/ 129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31909" y="12965"/>
                  </a:moveTo>
                  <a:cubicBezTo>
                    <a:pt x="29051" y="21537"/>
                    <a:pt x="22384" y="24395"/>
                    <a:pt x="13811" y="28205"/>
                  </a:cubicBezTo>
                  <a:cubicBezTo>
                    <a:pt x="10954" y="26300"/>
                    <a:pt x="9049" y="24395"/>
                    <a:pt x="7144" y="21537"/>
                  </a:cubicBezTo>
                  <a:cubicBezTo>
                    <a:pt x="8096" y="10107"/>
                    <a:pt x="25241" y="582"/>
                    <a:pt x="31909" y="129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0BF555E-DE5B-4C49-8AF6-ACCF739376E4}"/>
              </a:ext>
            </a:extLst>
          </p:cNvPr>
          <p:cNvGrpSpPr/>
          <p:nvPr/>
        </p:nvGrpSpPr>
        <p:grpSpPr>
          <a:xfrm rot="1800000" flipH="1">
            <a:off x="2759438" y="1344324"/>
            <a:ext cx="6860885" cy="5523108"/>
            <a:chOff x="6904908" y="4587181"/>
            <a:chExt cx="5159102" cy="4153149"/>
          </a:xfrm>
          <a:solidFill>
            <a:schemeClr val="accent3"/>
          </a:solidFill>
          <a:effectLst>
            <a:outerShdw blurRad="355600" dist="152400" dir="13500000" algn="br" rotWithShape="0">
              <a:schemeClr val="accent3">
                <a:lumMod val="50000"/>
                <a:alpha val="49000"/>
              </a:schemeClr>
            </a:outerShdw>
          </a:effectLst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3D65AFD-F140-4466-87AD-B74882CD4E12}"/>
                </a:ext>
              </a:extLst>
            </p:cNvPr>
            <p:cNvSpPr/>
            <p:nvPr/>
          </p:nvSpPr>
          <p:spPr>
            <a:xfrm>
              <a:off x="8571916" y="4865015"/>
              <a:ext cx="373640" cy="373640"/>
            </a:xfrm>
            <a:custGeom>
              <a:avLst/>
              <a:gdLst>
                <a:gd name="connsiteX0" fmla="*/ 372442 w 373639"/>
                <a:gd name="connsiteY0" fmla="*/ 188017 h 373639"/>
                <a:gd name="connsiteX1" fmla="*/ 188017 w 373639"/>
                <a:gd name="connsiteY1" fmla="*/ 372442 h 373639"/>
                <a:gd name="connsiteX2" fmla="*/ 3592 w 373639"/>
                <a:gd name="connsiteY2" fmla="*/ 188017 h 373639"/>
                <a:gd name="connsiteX3" fmla="*/ 188017 w 373639"/>
                <a:gd name="connsiteY3" fmla="*/ 3593 h 373639"/>
                <a:gd name="connsiteX4" fmla="*/ 372442 w 373639"/>
                <a:gd name="connsiteY4" fmla="*/ 188017 h 37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373639">
                  <a:moveTo>
                    <a:pt x="372442" y="188017"/>
                  </a:moveTo>
                  <a:cubicBezTo>
                    <a:pt x="372442" y="289872"/>
                    <a:pt x="289872" y="372442"/>
                    <a:pt x="188017" y="372442"/>
                  </a:cubicBezTo>
                  <a:cubicBezTo>
                    <a:pt x="86162" y="372442"/>
                    <a:pt x="3592" y="289872"/>
                    <a:pt x="3592" y="188017"/>
                  </a:cubicBezTo>
                  <a:cubicBezTo>
                    <a:pt x="3592" y="86162"/>
                    <a:pt x="86162" y="3593"/>
                    <a:pt x="188017" y="3593"/>
                  </a:cubicBezTo>
                  <a:cubicBezTo>
                    <a:pt x="289872" y="3593"/>
                    <a:pt x="372442" y="86162"/>
                    <a:pt x="372442" y="188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D58008C-3DDE-4A05-976D-D268E05E44FD}"/>
                </a:ext>
              </a:extLst>
            </p:cNvPr>
            <p:cNvSpPr/>
            <p:nvPr/>
          </p:nvSpPr>
          <p:spPr>
            <a:xfrm>
              <a:off x="10919140" y="6522443"/>
              <a:ext cx="493396" cy="493396"/>
            </a:xfrm>
            <a:custGeom>
              <a:avLst/>
              <a:gdLst>
                <a:gd name="connsiteX0" fmla="*/ 492198 w 493395"/>
                <a:gd name="connsiteY0" fmla="*/ 247896 h 493396"/>
                <a:gd name="connsiteX1" fmla="*/ 247895 w 493395"/>
                <a:gd name="connsiteY1" fmla="*/ 492199 h 493396"/>
                <a:gd name="connsiteX2" fmla="*/ 3592 w 493395"/>
                <a:gd name="connsiteY2" fmla="*/ 247896 h 493396"/>
                <a:gd name="connsiteX3" fmla="*/ 247895 w 493395"/>
                <a:gd name="connsiteY3" fmla="*/ 3593 h 493396"/>
                <a:gd name="connsiteX4" fmla="*/ 492198 w 493395"/>
                <a:gd name="connsiteY4" fmla="*/ 247896 h 49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395" h="493396">
                  <a:moveTo>
                    <a:pt x="492198" y="247896"/>
                  </a:moveTo>
                  <a:cubicBezTo>
                    <a:pt x="492198" y="382820"/>
                    <a:pt x="382820" y="492199"/>
                    <a:pt x="247895" y="492199"/>
                  </a:cubicBezTo>
                  <a:cubicBezTo>
                    <a:pt x="112971" y="492199"/>
                    <a:pt x="3592" y="382820"/>
                    <a:pt x="3592" y="247896"/>
                  </a:cubicBezTo>
                  <a:cubicBezTo>
                    <a:pt x="3592" y="112971"/>
                    <a:pt x="112971" y="3593"/>
                    <a:pt x="247895" y="3593"/>
                  </a:cubicBezTo>
                  <a:cubicBezTo>
                    <a:pt x="382820" y="3593"/>
                    <a:pt x="492198" y="112971"/>
                    <a:pt x="492198" y="247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464D1BB-3533-4BD7-A6FD-3CC35F58340F}"/>
                </a:ext>
              </a:extLst>
            </p:cNvPr>
            <p:cNvSpPr/>
            <p:nvPr/>
          </p:nvSpPr>
          <p:spPr>
            <a:xfrm>
              <a:off x="9894026" y="7164337"/>
              <a:ext cx="205981" cy="205981"/>
            </a:xfrm>
            <a:custGeom>
              <a:avLst/>
              <a:gdLst>
                <a:gd name="connsiteX0" fmla="*/ 204783 w 205980"/>
                <a:gd name="connsiteY0" fmla="*/ 104188 h 205980"/>
                <a:gd name="connsiteX1" fmla="*/ 104188 w 205980"/>
                <a:gd name="connsiteY1" fmla="*/ 204783 h 205980"/>
                <a:gd name="connsiteX2" fmla="*/ 3592 w 205980"/>
                <a:gd name="connsiteY2" fmla="*/ 104188 h 205980"/>
                <a:gd name="connsiteX3" fmla="*/ 104188 w 205980"/>
                <a:gd name="connsiteY3" fmla="*/ 3593 h 205980"/>
                <a:gd name="connsiteX4" fmla="*/ 204783 w 205980"/>
                <a:gd name="connsiteY4" fmla="*/ 104188 h 20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80" h="205980">
                  <a:moveTo>
                    <a:pt x="204783" y="104188"/>
                  </a:moveTo>
                  <a:cubicBezTo>
                    <a:pt x="204783" y="159745"/>
                    <a:pt x="159745" y="204783"/>
                    <a:pt x="104188" y="204783"/>
                  </a:cubicBezTo>
                  <a:cubicBezTo>
                    <a:pt x="48631" y="204783"/>
                    <a:pt x="3592" y="159745"/>
                    <a:pt x="3592" y="104188"/>
                  </a:cubicBezTo>
                  <a:cubicBezTo>
                    <a:pt x="3592" y="48631"/>
                    <a:pt x="48631" y="3593"/>
                    <a:pt x="104188" y="3593"/>
                  </a:cubicBezTo>
                  <a:cubicBezTo>
                    <a:pt x="159745" y="3593"/>
                    <a:pt x="204783" y="48631"/>
                    <a:pt x="204783" y="104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C7195BD-C002-4CB0-B35F-62B36A1F6350}"/>
                </a:ext>
              </a:extLst>
            </p:cNvPr>
            <p:cNvSpPr/>
            <p:nvPr/>
          </p:nvSpPr>
          <p:spPr>
            <a:xfrm>
              <a:off x="6904908" y="4587181"/>
              <a:ext cx="5159102" cy="4153149"/>
            </a:xfrm>
            <a:custGeom>
              <a:avLst/>
              <a:gdLst>
                <a:gd name="connsiteX0" fmla="*/ 4932763 w 5159101"/>
                <a:gd name="connsiteY0" fmla="*/ 3160369 h 4153148"/>
                <a:gd name="connsiteX1" fmla="*/ 4384279 w 5159101"/>
                <a:gd name="connsiteY1" fmla="*/ 2623861 h 4153148"/>
                <a:gd name="connsiteX2" fmla="*/ 3996268 w 5159101"/>
                <a:gd name="connsiteY2" fmla="*/ 2784813 h 4153148"/>
                <a:gd name="connsiteX3" fmla="*/ 3608258 w 5159101"/>
                <a:gd name="connsiteY3" fmla="*/ 2623861 h 4153148"/>
                <a:gd name="connsiteX4" fmla="*/ 3082288 w 5159101"/>
                <a:gd name="connsiteY4" fmla="*/ 3016183 h 4153148"/>
                <a:gd name="connsiteX5" fmla="*/ 2995105 w 5159101"/>
                <a:gd name="connsiteY5" fmla="*/ 3007081 h 4153148"/>
                <a:gd name="connsiteX6" fmla="*/ 2782419 w 5159101"/>
                <a:gd name="connsiteY6" fmla="*/ 3064085 h 4153148"/>
                <a:gd name="connsiteX7" fmla="*/ 2477758 w 5159101"/>
                <a:gd name="connsiteY7" fmla="*/ 2935227 h 4153148"/>
                <a:gd name="connsiteX8" fmla="*/ 2269862 w 5159101"/>
                <a:gd name="connsiteY8" fmla="*/ 2989836 h 4153148"/>
                <a:gd name="connsiteX9" fmla="*/ 2015020 w 5159101"/>
                <a:gd name="connsiteY9" fmla="*/ 2731162 h 4153148"/>
                <a:gd name="connsiteX10" fmla="*/ 2020289 w 5159101"/>
                <a:gd name="connsiteY10" fmla="*/ 2664578 h 4153148"/>
                <a:gd name="connsiteX11" fmla="*/ 1596352 w 5159101"/>
                <a:gd name="connsiteY11" fmla="*/ 2240641 h 4153148"/>
                <a:gd name="connsiteX12" fmla="*/ 1592520 w 5159101"/>
                <a:gd name="connsiteY12" fmla="*/ 2240641 h 4153148"/>
                <a:gd name="connsiteX13" fmla="*/ 1637069 w 5159101"/>
                <a:gd name="connsiteY13" fmla="*/ 2051426 h 4153148"/>
                <a:gd name="connsiteX14" fmla="*/ 1460788 w 5159101"/>
                <a:gd name="connsiteY14" fmla="*/ 1707486 h 4153148"/>
                <a:gd name="connsiteX15" fmla="*/ 1852630 w 5159101"/>
                <a:gd name="connsiteY15" fmla="*/ 1203551 h 4153148"/>
                <a:gd name="connsiteX16" fmla="*/ 1332888 w 5159101"/>
                <a:gd name="connsiteY16" fmla="*/ 683809 h 4153148"/>
                <a:gd name="connsiteX17" fmla="*/ 1201156 w 5159101"/>
                <a:gd name="connsiteY17" fmla="*/ 700575 h 4153148"/>
                <a:gd name="connsiteX18" fmla="*/ 920926 w 5159101"/>
                <a:gd name="connsiteY18" fmla="*/ 363341 h 4153148"/>
                <a:gd name="connsiteX19" fmla="*/ 468247 w 5159101"/>
                <a:gd name="connsiteY19" fmla="*/ 3593 h 4153148"/>
                <a:gd name="connsiteX20" fmla="*/ 3593 w 5159101"/>
                <a:gd name="connsiteY20" fmla="*/ 468247 h 4153148"/>
                <a:gd name="connsiteX21" fmla="*/ 182748 w 5159101"/>
                <a:gd name="connsiteY21" fmla="*/ 834702 h 4153148"/>
                <a:gd name="connsiteX22" fmla="*/ 3593 w 5159101"/>
                <a:gd name="connsiteY22" fmla="*/ 1201156 h 4153148"/>
                <a:gd name="connsiteX23" fmla="*/ 435674 w 5159101"/>
                <a:gd name="connsiteY23" fmla="*/ 1664852 h 4153148"/>
                <a:gd name="connsiteX24" fmla="*/ 324540 w 5159101"/>
                <a:gd name="connsiteY24" fmla="*/ 1950830 h 4153148"/>
                <a:gd name="connsiteX25" fmla="*/ 748477 w 5159101"/>
                <a:gd name="connsiteY25" fmla="*/ 2374768 h 4153148"/>
                <a:gd name="connsiteX26" fmla="*/ 802607 w 5159101"/>
                <a:gd name="connsiteY26" fmla="*/ 2371415 h 4153148"/>
                <a:gd name="connsiteX27" fmla="*/ 746082 w 5159101"/>
                <a:gd name="connsiteY27" fmla="*/ 2583144 h 4153148"/>
                <a:gd name="connsiteX28" fmla="*/ 1170019 w 5159101"/>
                <a:gd name="connsiteY28" fmla="*/ 3007081 h 4153148"/>
                <a:gd name="connsiteX29" fmla="*/ 1315164 w 5159101"/>
                <a:gd name="connsiteY29" fmla="*/ 2981693 h 4153148"/>
                <a:gd name="connsiteX30" fmla="*/ 1450728 w 5159101"/>
                <a:gd name="connsiteY30" fmla="*/ 3062648 h 4153148"/>
                <a:gd name="connsiteX31" fmla="*/ 1445459 w 5159101"/>
                <a:gd name="connsiteY31" fmla="*/ 3129233 h 4153148"/>
                <a:gd name="connsiteX32" fmla="*/ 1869396 w 5159101"/>
                <a:gd name="connsiteY32" fmla="*/ 3553170 h 4153148"/>
                <a:gd name="connsiteX33" fmla="*/ 2077293 w 5159101"/>
                <a:gd name="connsiteY33" fmla="*/ 3498561 h 4153148"/>
                <a:gd name="connsiteX34" fmla="*/ 2477758 w 5159101"/>
                <a:gd name="connsiteY34" fmla="*/ 3783102 h 4153148"/>
                <a:gd name="connsiteX35" fmla="*/ 2690446 w 5159101"/>
                <a:gd name="connsiteY35" fmla="*/ 3726098 h 4153148"/>
                <a:gd name="connsiteX36" fmla="*/ 2995105 w 5159101"/>
                <a:gd name="connsiteY36" fmla="*/ 3854956 h 4153148"/>
                <a:gd name="connsiteX37" fmla="*/ 3112467 w 5159101"/>
                <a:gd name="connsiteY37" fmla="*/ 3838669 h 4153148"/>
                <a:gd name="connsiteX38" fmla="*/ 3608258 w 5159101"/>
                <a:gd name="connsiteY38" fmla="*/ 4151952 h 4153148"/>
                <a:gd name="connsiteX39" fmla="*/ 4108839 w 5159101"/>
                <a:gd name="connsiteY39" fmla="*/ 3828130 h 4153148"/>
                <a:gd name="connsiteX40" fmla="*/ 4609421 w 5159101"/>
                <a:gd name="connsiteY40" fmla="*/ 4151952 h 4153148"/>
                <a:gd name="connsiteX41" fmla="*/ 5157905 w 5159101"/>
                <a:gd name="connsiteY41" fmla="*/ 3603468 h 4153148"/>
                <a:gd name="connsiteX42" fmla="*/ 4932763 w 5159101"/>
                <a:gd name="connsiteY42" fmla="*/ 3160369 h 415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59101" h="4153148">
                  <a:moveTo>
                    <a:pt x="4932763" y="3160369"/>
                  </a:moveTo>
                  <a:cubicBezTo>
                    <a:pt x="4926535" y="2862894"/>
                    <a:pt x="4683191" y="2623861"/>
                    <a:pt x="4384279" y="2623861"/>
                  </a:cubicBezTo>
                  <a:cubicBezTo>
                    <a:pt x="4232907" y="2623861"/>
                    <a:pt x="4095426" y="2685176"/>
                    <a:pt x="3996268" y="2784813"/>
                  </a:cubicBezTo>
                  <a:cubicBezTo>
                    <a:pt x="3897110" y="2685655"/>
                    <a:pt x="3759630" y="2623861"/>
                    <a:pt x="3608258" y="2623861"/>
                  </a:cubicBezTo>
                  <a:cubicBezTo>
                    <a:pt x="3359644" y="2623861"/>
                    <a:pt x="3149831" y="2789125"/>
                    <a:pt x="3082288" y="3016183"/>
                  </a:cubicBezTo>
                  <a:cubicBezTo>
                    <a:pt x="3054026" y="3010434"/>
                    <a:pt x="3024805" y="3007081"/>
                    <a:pt x="2995105" y="3007081"/>
                  </a:cubicBezTo>
                  <a:cubicBezTo>
                    <a:pt x="2917504" y="3007081"/>
                    <a:pt x="2844692" y="3028158"/>
                    <a:pt x="2782419" y="3064085"/>
                  </a:cubicBezTo>
                  <a:cubicBezTo>
                    <a:pt x="2705295" y="2984567"/>
                    <a:pt x="2597514" y="2935227"/>
                    <a:pt x="2477758" y="2935227"/>
                  </a:cubicBezTo>
                  <a:cubicBezTo>
                    <a:pt x="2402073" y="2935227"/>
                    <a:pt x="2331177" y="2954867"/>
                    <a:pt x="2269862" y="2989836"/>
                  </a:cubicBezTo>
                  <a:cubicBezTo>
                    <a:pt x="2228186" y="2870080"/>
                    <a:pt x="2134297" y="2774754"/>
                    <a:pt x="2015020" y="2731162"/>
                  </a:cubicBezTo>
                  <a:cubicBezTo>
                    <a:pt x="2018373" y="2709606"/>
                    <a:pt x="2020289" y="2687571"/>
                    <a:pt x="2020289" y="2664578"/>
                  </a:cubicBezTo>
                  <a:cubicBezTo>
                    <a:pt x="2020289" y="2430335"/>
                    <a:pt x="1830595" y="2240641"/>
                    <a:pt x="1596352" y="2240641"/>
                  </a:cubicBezTo>
                  <a:cubicBezTo>
                    <a:pt x="1594915" y="2240641"/>
                    <a:pt x="1593957" y="2240641"/>
                    <a:pt x="1592520" y="2240641"/>
                  </a:cubicBezTo>
                  <a:cubicBezTo>
                    <a:pt x="1620782" y="2183637"/>
                    <a:pt x="1637069" y="2119447"/>
                    <a:pt x="1637069" y="2051426"/>
                  </a:cubicBezTo>
                  <a:cubicBezTo>
                    <a:pt x="1637069" y="1909634"/>
                    <a:pt x="1567610" y="1784609"/>
                    <a:pt x="1460788" y="1707486"/>
                  </a:cubicBezTo>
                  <a:cubicBezTo>
                    <a:pt x="1685930" y="1650482"/>
                    <a:pt x="1852630" y="1446417"/>
                    <a:pt x="1852630" y="1203551"/>
                  </a:cubicBezTo>
                  <a:cubicBezTo>
                    <a:pt x="1852630" y="916615"/>
                    <a:pt x="1619824" y="683809"/>
                    <a:pt x="1332888" y="683809"/>
                  </a:cubicBezTo>
                  <a:cubicBezTo>
                    <a:pt x="1287380" y="683809"/>
                    <a:pt x="1243310" y="689557"/>
                    <a:pt x="1201156" y="700575"/>
                  </a:cubicBezTo>
                  <a:cubicBezTo>
                    <a:pt x="1170019" y="547286"/>
                    <a:pt x="1062718" y="421303"/>
                    <a:pt x="920926" y="363341"/>
                  </a:cubicBezTo>
                  <a:cubicBezTo>
                    <a:pt x="873503" y="157360"/>
                    <a:pt x="688599" y="3593"/>
                    <a:pt x="468247" y="3593"/>
                  </a:cubicBezTo>
                  <a:cubicBezTo>
                    <a:pt x="211490" y="3593"/>
                    <a:pt x="3593" y="211490"/>
                    <a:pt x="3593" y="468247"/>
                  </a:cubicBezTo>
                  <a:cubicBezTo>
                    <a:pt x="3593" y="617224"/>
                    <a:pt x="73531" y="749435"/>
                    <a:pt x="182748" y="834702"/>
                  </a:cubicBezTo>
                  <a:cubicBezTo>
                    <a:pt x="74010" y="919968"/>
                    <a:pt x="3593" y="1052179"/>
                    <a:pt x="3593" y="1201156"/>
                  </a:cubicBezTo>
                  <a:cubicBezTo>
                    <a:pt x="3593" y="1446896"/>
                    <a:pt x="194245" y="1648086"/>
                    <a:pt x="435674" y="1664852"/>
                  </a:cubicBezTo>
                  <a:cubicBezTo>
                    <a:pt x="366694" y="1740059"/>
                    <a:pt x="324540" y="1840655"/>
                    <a:pt x="324540" y="1950830"/>
                  </a:cubicBezTo>
                  <a:cubicBezTo>
                    <a:pt x="324540" y="2185074"/>
                    <a:pt x="514234" y="2374768"/>
                    <a:pt x="748477" y="2374768"/>
                  </a:cubicBezTo>
                  <a:cubicBezTo>
                    <a:pt x="766680" y="2374768"/>
                    <a:pt x="784883" y="2373810"/>
                    <a:pt x="802607" y="2371415"/>
                  </a:cubicBezTo>
                  <a:cubicBezTo>
                    <a:pt x="766680" y="2433688"/>
                    <a:pt x="746082" y="2506021"/>
                    <a:pt x="746082" y="2583144"/>
                  </a:cubicBezTo>
                  <a:cubicBezTo>
                    <a:pt x="746082" y="2817387"/>
                    <a:pt x="935776" y="3007081"/>
                    <a:pt x="1170019" y="3007081"/>
                  </a:cubicBezTo>
                  <a:cubicBezTo>
                    <a:pt x="1220796" y="3007081"/>
                    <a:pt x="1269657" y="2997980"/>
                    <a:pt x="1315164" y="2981693"/>
                  </a:cubicBezTo>
                  <a:cubicBezTo>
                    <a:pt x="1354444" y="3016662"/>
                    <a:pt x="1400431" y="3044445"/>
                    <a:pt x="1450728" y="3062648"/>
                  </a:cubicBezTo>
                  <a:cubicBezTo>
                    <a:pt x="1447375" y="3084204"/>
                    <a:pt x="1445459" y="3106239"/>
                    <a:pt x="1445459" y="3129233"/>
                  </a:cubicBezTo>
                  <a:cubicBezTo>
                    <a:pt x="1445459" y="3363476"/>
                    <a:pt x="1635153" y="3553170"/>
                    <a:pt x="1869396" y="3553170"/>
                  </a:cubicBezTo>
                  <a:cubicBezTo>
                    <a:pt x="1945082" y="3553170"/>
                    <a:pt x="2015978" y="3533530"/>
                    <a:pt x="2077293" y="3498561"/>
                  </a:cubicBezTo>
                  <a:cubicBezTo>
                    <a:pt x="2134776" y="3664304"/>
                    <a:pt x="2292376" y="3783102"/>
                    <a:pt x="2477758" y="3783102"/>
                  </a:cubicBezTo>
                  <a:cubicBezTo>
                    <a:pt x="2555361" y="3783102"/>
                    <a:pt x="2628172" y="3762025"/>
                    <a:pt x="2690446" y="3726098"/>
                  </a:cubicBezTo>
                  <a:cubicBezTo>
                    <a:pt x="2767568" y="3805616"/>
                    <a:pt x="2875349" y="3854956"/>
                    <a:pt x="2995105" y="3854956"/>
                  </a:cubicBezTo>
                  <a:cubicBezTo>
                    <a:pt x="3035823" y="3854956"/>
                    <a:pt x="3075102" y="3849208"/>
                    <a:pt x="3112467" y="3838669"/>
                  </a:cubicBezTo>
                  <a:cubicBezTo>
                    <a:pt x="3200608" y="4024052"/>
                    <a:pt x="3389343" y="4151952"/>
                    <a:pt x="3608258" y="4151952"/>
                  </a:cubicBezTo>
                  <a:cubicBezTo>
                    <a:pt x="3831004" y="4151952"/>
                    <a:pt x="4023094" y="4018783"/>
                    <a:pt x="4108839" y="3828130"/>
                  </a:cubicBezTo>
                  <a:cubicBezTo>
                    <a:pt x="4194585" y="4019262"/>
                    <a:pt x="4386674" y="4151952"/>
                    <a:pt x="4609421" y="4151952"/>
                  </a:cubicBezTo>
                  <a:cubicBezTo>
                    <a:pt x="4912164" y="4151952"/>
                    <a:pt x="5157905" y="3906212"/>
                    <a:pt x="5157905" y="3603468"/>
                  </a:cubicBezTo>
                  <a:cubicBezTo>
                    <a:pt x="5157905" y="3421438"/>
                    <a:pt x="5069285" y="3260006"/>
                    <a:pt x="4932763" y="31603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3998A10-65CF-418B-ABEB-78FD84D52333}"/>
              </a:ext>
            </a:extLst>
          </p:cNvPr>
          <p:cNvGrpSpPr/>
          <p:nvPr/>
        </p:nvGrpSpPr>
        <p:grpSpPr>
          <a:xfrm rot="19214956">
            <a:off x="2649714" y="1472234"/>
            <a:ext cx="7488365" cy="6173522"/>
            <a:chOff x="3416168" y="4602031"/>
            <a:chExt cx="5630941" cy="4642233"/>
          </a:xfrm>
          <a:solidFill>
            <a:schemeClr val="accent3">
              <a:lumMod val="60000"/>
              <a:lumOff val="40000"/>
            </a:schemeClr>
          </a:solidFill>
          <a:effectLst>
            <a:outerShdw blurRad="355600" dist="152400" dir="13500000" algn="br" rotWithShape="0">
              <a:schemeClr val="accent3">
                <a:lumMod val="50000"/>
                <a:alpha val="49000"/>
              </a:schemeClr>
            </a:outerShdw>
          </a:effectLst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E0FB001-70D1-4927-B014-D603434B52E6}"/>
                </a:ext>
              </a:extLst>
            </p:cNvPr>
            <p:cNvSpPr/>
            <p:nvPr/>
          </p:nvSpPr>
          <p:spPr>
            <a:xfrm>
              <a:off x="4509782" y="4602031"/>
              <a:ext cx="225142" cy="225142"/>
            </a:xfrm>
            <a:custGeom>
              <a:avLst/>
              <a:gdLst>
                <a:gd name="connsiteX0" fmla="*/ 222028 w 225141"/>
                <a:gd name="connsiteY0" fmla="*/ 112810 h 225141"/>
                <a:gd name="connsiteX1" fmla="*/ 112810 w 225141"/>
                <a:gd name="connsiteY1" fmla="*/ 222028 h 225141"/>
                <a:gd name="connsiteX2" fmla="*/ 3593 w 225141"/>
                <a:gd name="connsiteY2" fmla="*/ 112810 h 225141"/>
                <a:gd name="connsiteX3" fmla="*/ 112810 w 225141"/>
                <a:gd name="connsiteY3" fmla="*/ 3593 h 225141"/>
                <a:gd name="connsiteX4" fmla="*/ 222028 w 225141"/>
                <a:gd name="connsiteY4" fmla="*/ 112810 h 22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41" h="225141">
                  <a:moveTo>
                    <a:pt x="222028" y="112810"/>
                  </a:moveTo>
                  <a:cubicBezTo>
                    <a:pt x="222028" y="173130"/>
                    <a:pt x="173130" y="222028"/>
                    <a:pt x="112810" y="222028"/>
                  </a:cubicBezTo>
                  <a:cubicBezTo>
                    <a:pt x="52491" y="222028"/>
                    <a:pt x="3593" y="173130"/>
                    <a:pt x="3593" y="112810"/>
                  </a:cubicBezTo>
                  <a:cubicBezTo>
                    <a:pt x="3593" y="52491"/>
                    <a:pt x="52491" y="3593"/>
                    <a:pt x="112810" y="3593"/>
                  </a:cubicBezTo>
                  <a:cubicBezTo>
                    <a:pt x="173130" y="3593"/>
                    <a:pt x="222028" y="52491"/>
                    <a:pt x="222028" y="112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83A6D56-7374-45D9-A5BC-2D62F095530D}"/>
                </a:ext>
              </a:extLst>
            </p:cNvPr>
            <p:cNvSpPr/>
            <p:nvPr/>
          </p:nvSpPr>
          <p:spPr>
            <a:xfrm>
              <a:off x="8510601" y="7149008"/>
              <a:ext cx="536508" cy="536508"/>
            </a:xfrm>
            <a:custGeom>
              <a:avLst/>
              <a:gdLst>
                <a:gd name="connsiteX0" fmla="*/ 535311 w 536508"/>
                <a:gd name="connsiteY0" fmla="*/ 269452 h 536508"/>
                <a:gd name="connsiteX1" fmla="*/ 269452 w 536508"/>
                <a:gd name="connsiteY1" fmla="*/ 535311 h 536508"/>
                <a:gd name="connsiteX2" fmla="*/ 3593 w 536508"/>
                <a:gd name="connsiteY2" fmla="*/ 269452 h 536508"/>
                <a:gd name="connsiteX3" fmla="*/ 269452 w 536508"/>
                <a:gd name="connsiteY3" fmla="*/ 3593 h 536508"/>
                <a:gd name="connsiteX4" fmla="*/ 535311 w 536508"/>
                <a:gd name="connsiteY4" fmla="*/ 269452 h 53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08" h="536508">
                  <a:moveTo>
                    <a:pt x="535311" y="269452"/>
                  </a:moveTo>
                  <a:cubicBezTo>
                    <a:pt x="535311" y="416282"/>
                    <a:pt x="416282" y="535311"/>
                    <a:pt x="269452" y="535311"/>
                  </a:cubicBezTo>
                  <a:cubicBezTo>
                    <a:pt x="122622" y="535311"/>
                    <a:pt x="3593" y="416282"/>
                    <a:pt x="3593" y="269452"/>
                  </a:cubicBezTo>
                  <a:cubicBezTo>
                    <a:pt x="3593" y="122622"/>
                    <a:pt x="122622" y="3593"/>
                    <a:pt x="269452" y="3593"/>
                  </a:cubicBezTo>
                  <a:cubicBezTo>
                    <a:pt x="416282" y="3593"/>
                    <a:pt x="535311" y="122622"/>
                    <a:pt x="535311" y="269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912AB42-3412-46D5-B708-0ED540C18C22}"/>
                </a:ext>
              </a:extLst>
            </p:cNvPr>
            <p:cNvSpPr/>
            <p:nvPr/>
          </p:nvSpPr>
          <p:spPr>
            <a:xfrm>
              <a:off x="5931529" y="7378461"/>
              <a:ext cx="249093" cy="249093"/>
            </a:xfrm>
            <a:custGeom>
              <a:avLst/>
              <a:gdLst>
                <a:gd name="connsiteX0" fmla="*/ 248853 w 249093"/>
                <a:gd name="connsiteY0" fmla="*/ 126223 h 249093"/>
                <a:gd name="connsiteX1" fmla="*/ 126223 w 249093"/>
                <a:gd name="connsiteY1" fmla="*/ 248854 h 249093"/>
                <a:gd name="connsiteX2" fmla="*/ 3593 w 249093"/>
                <a:gd name="connsiteY2" fmla="*/ 126223 h 249093"/>
                <a:gd name="connsiteX3" fmla="*/ 126223 w 249093"/>
                <a:gd name="connsiteY3" fmla="*/ 3593 h 249093"/>
                <a:gd name="connsiteX4" fmla="*/ 248853 w 249093"/>
                <a:gd name="connsiteY4" fmla="*/ 126223 h 2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93" h="249093">
                  <a:moveTo>
                    <a:pt x="248853" y="126223"/>
                  </a:moveTo>
                  <a:cubicBezTo>
                    <a:pt x="248853" y="193950"/>
                    <a:pt x="193950" y="248854"/>
                    <a:pt x="126223" y="248854"/>
                  </a:cubicBezTo>
                  <a:cubicBezTo>
                    <a:pt x="58496" y="248854"/>
                    <a:pt x="3593" y="193950"/>
                    <a:pt x="3593" y="126223"/>
                  </a:cubicBezTo>
                  <a:cubicBezTo>
                    <a:pt x="3593" y="58496"/>
                    <a:pt x="58496" y="3593"/>
                    <a:pt x="126223" y="3593"/>
                  </a:cubicBezTo>
                  <a:cubicBezTo>
                    <a:pt x="193950" y="3593"/>
                    <a:pt x="248853" y="58496"/>
                    <a:pt x="248853" y="126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3D94BC3-3736-45D2-BBB9-E01A3C3C27C8}"/>
                </a:ext>
              </a:extLst>
            </p:cNvPr>
            <p:cNvSpPr/>
            <p:nvPr/>
          </p:nvSpPr>
          <p:spPr>
            <a:xfrm>
              <a:off x="3416168" y="4727056"/>
              <a:ext cx="5614176" cy="4517208"/>
            </a:xfrm>
            <a:custGeom>
              <a:avLst/>
              <a:gdLst>
                <a:gd name="connsiteX0" fmla="*/ 5363885 w 5614175"/>
                <a:gd name="connsiteY0" fmla="*/ 3436767 h 4517208"/>
                <a:gd name="connsiteX1" fmla="*/ 4767499 w 5614175"/>
                <a:gd name="connsiteY1" fmla="*/ 2853314 h 4517208"/>
                <a:gd name="connsiteX2" fmla="*/ 4345478 w 5614175"/>
                <a:gd name="connsiteY2" fmla="*/ 3028158 h 4517208"/>
                <a:gd name="connsiteX3" fmla="*/ 3923456 w 5614175"/>
                <a:gd name="connsiteY3" fmla="*/ 2853314 h 4517208"/>
                <a:gd name="connsiteX4" fmla="*/ 3351500 w 5614175"/>
                <a:gd name="connsiteY4" fmla="*/ 3280126 h 4517208"/>
                <a:gd name="connsiteX5" fmla="*/ 3256653 w 5614175"/>
                <a:gd name="connsiteY5" fmla="*/ 3270545 h 4517208"/>
                <a:gd name="connsiteX6" fmla="*/ 3025284 w 5614175"/>
                <a:gd name="connsiteY6" fmla="*/ 3332818 h 4517208"/>
                <a:gd name="connsiteX7" fmla="*/ 2694277 w 5614175"/>
                <a:gd name="connsiteY7" fmla="*/ 3192464 h 4517208"/>
                <a:gd name="connsiteX8" fmla="*/ 2468178 w 5614175"/>
                <a:gd name="connsiteY8" fmla="*/ 3251863 h 4517208"/>
                <a:gd name="connsiteX9" fmla="*/ 2191301 w 5614175"/>
                <a:gd name="connsiteY9" fmla="*/ 2970675 h 4517208"/>
                <a:gd name="connsiteX10" fmla="*/ 2197050 w 5614175"/>
                <a:gd name="connsiteY10" fmla="*/ 2898342 h 4517208"/>
                <a:gd name="connsiteX11" fmla="*/ 1735748 w 5614175"/>
                <a:gd name="connsiteY11" fmla="*/ 2437041 h 4517208"/>
                <a:gd name="connsiteX12" fmla="*/ 1731437 w 5614175"/>
                <a:gd name="connsiteY12" fmla="*/ 2437041 h 4517208"/>
                <a:gd name="connsiteX13" fmla="*/ 1779818 w 5614175"/>
                <a:gd name="connsiteY13" fmla="*/ 2231060 h 4517208"/>
                <a:gd name="connsiteX14" fmla="*/ 1588208 w 5614175"/>
                <a:gd name="connsiteY14" fmla="*/ 1856941 h 4517208"/>
                <a:gd name="connsiteX15" fmla="*/ 2014540 w 5614175"/>
                <a:gd name="connsiteY15" fmla="*/ 1308937 h 4517208"/>
                <a:gd name="connsiteX16" fmla="*/ 1449291 w 5614175"/>
                <a:gd name="connsiteY16" fmla="*/ 743687 h 4517208"/>
                <a:gd name="connsiteX17" fmla="*/ 1306062 w 5614175"/>
                <a:gd name="connsiteY17" fmla="*/ 761890 h 4517208"/>
                <a:gd name="connsiteX18" fmla="*/ 1001402 w 5614175"/>
                <a:gd name="connsiteY18" fmla="*/ 394956 h 4517208"/>
                <a:gd name="connsiteX19" fmla="*/ 508964 w 5614175"/>
                <a:gd name="connsiteY19" fmla="*/ 3593 h 4517208"/>
                <a:gd name="connsiteX20" fmla="*/ 3593 w 5614175"/>
                <a:gd name="connsiteY20" fmla="*/ 508964 h 4517208"/>
                <a:gd name="connsiteX21" fmla="*/ 198077 w 5614175"/>
                <a:gd name="connsiteY21" fmla="*/ 907513 h 4517208"/>
                <a:gd name="connsiteX22" fmla="*/ 3593 w 5614175"/>
                <a:gd name="connsiteY22" fmla="*/ 1306062 h 4517208"/>
                <a:gd name="connsiteX23" fmla="*/ 473516 w 5614175"/>
                <a:gd name="connsiteY23" fmla="*/ 1809997 h 4517208"/>
                <a:gd name="connsiteX24" fmla="*/ 352802 w 5614175"/>
                <a:gd name="connsiteY24" fmla="*/ 2121363 h 4517208"/>
                <a:gd name="connsiteX25" fmla="*/ 814103 w 5614175"/>
                <a:gd name="connsiteY25" fmla="*/ 2582665 h 4517208"/>
                <a:gd name="connsiteX26" fmla="*/ 873024 w 5614175"/>
                <a:gd name="connsiteY26" fmla="*/ 2578833 h 4517208"/>
                <a:gd name="connsiteX27" fmla="*/ 811229 w 5614175"/>
                <a:gd name="connsiteY27" fmla="*/ 2809244 h 4517208"/>
                <a:gd name="connsiteX28" fmla="*/ 1272530 w 5614175"/>
                <a:gd name="connsiteY28" fmla="*/ 3270545 h 4517208"/>
                <a:gd name="connsiteX29" fmla="*/ 1430130 w 5614175"/>
                <a:gd name="connsiteY29" fmla="*/ 3242761 h 4517208"/>
                <a:gd name="connsiteX30" fmla="*/ 1577670 w 5614175"/>
                <a:gd name="connsiteY30" fmla="*/ 3330902 h 4517208"/>
                <a:gd name="connsiteX31" fmla="*/ 1571922 w 5614175"/>
                <a:gd name="connsiteY31" fmla="*/ 3403235 h 4517208"/>
                <a:gd name="connsiteX32" fmla="*/ 2033222 w 5614175"/>
                <a:gd name="connsiteY32" fmla="*/ 3864536 h 4517208"/>
                <a:gd name="connsiteX33" fmla="*/ 2259323 w 5614175"/>
                <a:gd name="connsiteY33" fmla="*/ 3805137 h 4517208"/>
                <a:gd name="connsiteX34" fmla="*/ 2694756 w 5614175"/>
                <a:gd name="connsiteY34" fmla="*/ 4114587 h 4517208"/>
                <a:gd name="connsiteX35" fmla="*/ 2926126 w 5614175"/>
                <a:gd name="connsiteY35" fmla="*/ 4052314 h 4517208"/>
                <a:gd name="connsiteX36" fmla="*/ 3257611 w 5614175"/>
                <a:gd name="connsiteY36" fmla="*/ 4192669 h 4517208"/>
                <a:gd name="connsiteX37" fmla="*/ 3385511 w 5614175"/>
                <a:gd name="connsiteY37" fmla="*/ 4174944 h 4517208"/>
                <a:gd name="connsiteX38" fmla="*/ 3924893 w 5614175"/>
                <a:gd name="connsiteY38" fmla="*/ 4516011 h 4517208"/>
                <a:gd name="connsiteX39" fmla="*/ 4469545 w 5614175"/>
                <a:gd name="connsiteY39" fmla="*/ 4163448 h 4517208"/>
                <a:gd name="connsiteX40" fmla="*/ 5014197 w 5614175"/>
                <a:gd name="connsiteY40" fmla="*/ 4516011 h 4517208"/>
                <a:gd name="connsiteX41" fmla="*/ 5610583 w 5614175"/>
                <a:gd name="connsiteY41" fmla="*/ 3919624 h 4517208"/>
                <a:gd name="connsiteX42" fmla="*/ 5363885 w 5614175"/>
                <a:gd name="connsiteY42" fmla="*/ 3436767 h 451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614175" h="4517208">
                  <a:moveTo>
                    <a:pt x="5363885" y="3436767"/>
                  </a:moveTo>
                  <a:cubicBezTo>
                    <a:pt x="5356700" y="3113425"/>
                    <a:pt x="5092757" y="2853314"/>
                    <a:pt x="4767499" y="2853314"/>
                  </a:cubicBezTo>
                  <a:cubicBezTo>
                    <a:pt x="4602714" y="2853314"/>
                    <a:pt x="4453259" y="2920378"/>
                    <a:pt x="4345478" y="3028158"/>
                  </a:cubicBezTo>
                  <a:cubicBezTo>
                    <a:pt x="4237697" y="2919899"/>
                    <a:pt x="4088241" y="2853314"/>
                    <a:pt x="3923456" y="2853314"/>
                  </a:cubicBezTo>
                  <a:cubicBezTo>
                    <a:pt x="3652807" y="2853314"/>
                    <a:pt x="3424791" y="3033428"/>
                    <a:pt x="3351500" y="3280126"/>
                  </a:cubicBezTo>
                  <a:cubicBezTo>
                    <a:pt x="3320843" y="3273898"/>
                    <a:pt x="3289227" y="3270545"/>
                    <a:pt x="3256653" y="3270545"/>
                  </a:cubicBezTo>
                  <a:cubicBezTo>
                    <a:pt x="3172345" y="3270545"/>
                    <a:pt x="3093306" y="3293059"/>
                    <a:pt x="3025284" y="3332818"/>
                  </a:cubicBezTo>
                  <a:cubicBezTo>
                    <a:pt x="2941454" y="3246115"/>
                    <a:pt x="2824093" y="3192464"/>
                    <a:pt x="2694277" y="3192464"/>
                  </a:cubicBezTo>
                  <a:cubicBezTo>
                    <a:pt x="2611885" y="3192464"/>
                    <a:pt x="2534762" y="3214020"/>
                    <a:pt x="2468178" y="3251863"/>
                  </a:cubicBezTo>
                  <a:cubicBezTo>
                    <a:pt x="2422670" y="3121568"/>
                    <a:pt x="2320638" y="3017620"/>
                    <a:pt x="2191301" y="2970675"/>
                  </a:cubicBezTo>
                  <a:cubicBezTo>
                    <a:pt x="2195133" y="2947203"/>
                    <a:pt x="2197050" y="2923252"/>
                    <a:pt x="2197050" y="2898342"/>
                  </a:cubicBezTo>
                  <a:cubicBezTo>
                    <a:pt x="2197050" y="2643501"/>
                    <a:pt x="1990589" y="2437041"/>
                    <a:pt x="1735748" y="2437041"/>
                  </a:cubicBezTo>
                  <a:cubicBezTo>
                    <a:pt x="1734311" y="2437041"/>
                    <a:pt x="1732874" y="2437041"/>
                    <a:pt x="1731437" y="2437041"/>
                  </a:cubicBezTo>
                  <a:cubicBezTo>
                    <a:pt x="1762573" y="2375247"/>
                    <a:pt x="1779818" y="2305309"/>
                    <a:pt x="1779818" y="2231060"/>
                  </a:cubicBezTo>
                  <a:cubicBezTo>
                    <a:pt x="1779818" y="2076814"/>
                    <a:pt x="1704132" y="1940771"/>
                    <a:pt x="1588208" y="1856941"/>
                  </a:cubicBezTo>
                  <a:cubicBezTo>
                    <a:pt x="1832990" y="1795147"/>
                    <a:pt x="2014540" y="1572880"/>
                    <a:pt x="2014540" y="1308937"/>
                  </a:cubicBezTo>
                  <a:cubicBezTo>
                    <a:pt x="2014540" y="996612"/>
                    <a:pt x="1761615" y="743687"/>
                    <a:pt x="1449291" y="743687"/>
                  </a:cubicBezTo>
                  <a:cubicBezTo>
                    <a:pt x="1399951" y="743687"/>
                    <a:pt x="1352049" y="749914"/>
                    <a:pt x="1306062" y="761890"/>
                  </a:cubicBezTo>
                  <a:cubicBezTo>
                    <a:pt x="1272052" y="594710"/>
                    <a:pt x="1155648" y="458188"/>
                    <a:pt x="1001402" y="394956"/>
                  </a:cubicBezTo>
                  <a:cubicBezTo>
                    <a:pt x="949668" y="170773"/>
                    <a:pt x="748956" y="3593"/>
                    <a:pt x="508964" y="3593"/>
                  </a:cubicBezTo>
                  <a:cubicBezTo>
                    <a:pt x="229692" y="3593"/>
                    <a:pt x="3593" y="229693"/>
                    <a:pt x="3593" y="508964"/>
                  </a:cubicBezTo>
                  <a:cubicBezTo>
                    <a:pt x="3593" y="670875"/>
                    <a:pt x="79758" y="815061"/>
                    <a:pt x="198077" y="907513"/>
                  </a:cubicBezTo>
                  <a:cubicBezTo>
                    <a:pt x="79758" y="999965"/>
                    <a:pt x="3593" y="1144152"/>
                    <a:pt x="3593" y="1306062"/>
                  </a:cubicBezTo>
                  <a:cubicBezTo>
                    <a:pt x="3593" y="1573359"/>
                    <a:pt x="211011" y="1791794"/>
                    <a:pt x="473516" y="1809997"/>
                  </a:cubicBezTo>
                  <a:cubicBezTo>
                    <a:pt x="398309" y="1891910"/>
                    <a:pt x="352802" y="2001128"/>
                    <a:pt x="352802" y="2121363"/>
                  </a:cubicBezTo>
                  <a:cubicBezTo>
                    <a:pt x="352802" y="2376205"/>
                    <a:pt x="559262" y="2582665"/>
                    <a:pt x="814103" y="2582665"/>
                  </a:cubicBezTo>
                  <a:cubicBezTo>
                    <a:pt x="834222" y="2582665"/>
                    <a:pt x="853863" y="2581228"/>
                    <a:pt x="873024" y="2578833"/>
                  </a:cubicBezTo>
                  <a:cubicBezTo>
                    <a:pt x="833743" y="2646854"/>
                    <a:pt x="811229" y="2725414"/>
                    <a:pt x="811229" y="2809244"/>
                  </a:cubicBezTo>
                  <a:cubicBezTo>
                    <a:pt x="811229" y="3064085"/>
                    <a:pt x="1017689" y="3270545"/>
                    <a:pt x="1272530" y="3270545"/>
                  </a:cubicBezTo>
                  <a:cubicBezTo>
                    <a:pt x="1328098" y="3270545"/>
                    <a:pt x="1380790" y="3260965"/>
                    <a:pt x="1430130" y="3242761"/>
                  </a:cubicBezTo>
                  <a:cubicBezTo>
                    <a:pt x="1472763" y="3280605"/>
                    <a:pt x="1523061" y="3310783"/>
                    <a:pt x="1577670" y="3330902"/>
                  </a:cubicBezTo>
                  <a:cubicBezTo>
                    <a:pt x="1573837" y="3354375"/>
                    <a:pt x="1571922" y="3378326"/>
                    <a:pt x="1571922" y="3403235"/>
                  </a:cubicBezTo>
                  <a:cubicBezTo>
                    <a:pt x="1571922" y="3658076"/>
                    <a:pt x="1778381" y="3864536"/>
                    <a:pt x="2033222" y="3864536"/>
                  </a:cubicBezTo>
                  <a:cubicBezTo>
                    <a:pt x="2115615" y="3864536"/>
                    <a:pt x="2192738" y="3842980"/>
                    <a:pt x="2259323" y="3805137"/>
                  </a:cubicBezTo>
                  <a:cubicBezTo>
                    <a:pt x="2322075" y="3985251"/>
                    <a:pt x="2493566" y="4114587"/>
                    <a:pt x="2694756" y="4114587"/>
                  </a:cubicBezTo>
                  <a:cubicBezTo>
                    <a:pt x="2779065" y="4114587"/>
                    <a:pt x="2858104" y="4092073"/>
                    <a:pt x="2926126" y="4052314"/>
                  </a:cubicBezTo>
                  <a:cubicBezTo>
                    <a:pt x="3009955" y="4139018"/>
                    <a:pt x="3127316" y="4192669"/>
                    <a:pt x="3257611" y="4192669"/>
                  </a:cubicBezTo>
                  <a:cubicBezTo>
                    <a:pt x="3302161" y="4192669"/>
                    <a:pt x="3344794" y="4186441"/>
                    <a:pt x="3385511" y="4174944"/>
                  </a:cubicBezTo>
                  <a:cubicBezTo>
                    <a:pt x="3481316" y="4376615"/>
                    <a:pt x="3686818" y="4516011"/>
                    <a:pt x="3924893" y="4516011"/>
                  </a:cubicBezTo>
                  <a:cubicBezTo>
                    <a:pt x="4167280" y="4516011"/>
                    <a:pt x="4376135" y="4371345"/>
                    <a:pt x="4469545" y="4163448"/>
                  </a:cubicBezTo>
                  <a:cubicBezTo>
                    <a:pt x="4562955" y="4371345"/>
                    <a:pt x="4771331" y="4516011"/>
                    <a:pt x="5014197" y="4516011"/>
                  </a:cubicBezTo>
                  <a:cubicBezTo>
                    <a:pt x="5343766" y="4516011"/>
                    <a:pt x="5610583" y="4248715"/>
                    <a:pt x="5610583" y="3919624"/>
                  </a:cubicBezTo>
                  <a:cubicBezTo>
                    <a:pt x="5608667" y="3720350"/>
                    <a:pt x="5512383" y="3545027"/>
                    <a:pt x="5363885" y="3436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640B4C-ADEE-4114-868B-4BC35E621A23}"/>
              </a:ext>
            </a:extLst>
          </p:cNvPr>
          <p:cNvGrpSpPr/>
          <p:nvPr/>
        </p:nvGrpSpPr>
        <p:grpSpPr>
          <a:xfrm>
            <a:off x="4381702" y="3559255"/>
            <a:ext cx="3428596" cy="2892410"/>
            <a:chOff x="10662443" y="5564981"/>
            <a:chExt cx="3057525" cy="257937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1DAF129-BAF7-454F-B2FE-768B6A06DFE5}"/>
                </a:ext>
              </a:extLst>
            </p:cNvPr>
            <p:cNvSpPr/>
            <p:nvPr/>
          </p:nvSpPr>
          <p:spPr>
            <a:xfrm>
              <a:off x="10762456" y="5858351"/>
              <a:ext cx="2857500" cy="2286000"/>
            </a:xfrm>
            <a:custGeom>
              <a:avLst/>
              <a:gdLst>
                <a:gd name="connsiteX0" fmla="*/ 7144 w 2857500"/>
                <a:gd name="connsiteY0" fmla="*/ 7144 h 2286000"/>
                <a:gd name="connsiteX1" fmla="*/ 2852261 w 2857500"/>
                <a:gd name="connsiteY1" fmla="*/ 7144 h 2286000"/>
                <a:gd name="connsiteX2" fmla="*/ 2852261 w 2857500"/>
                <a:gd name="connsiteY2" fmla="*/ 2283619 h 2286000"/>
                <a:gd name="connsiteX3" fmla="*/ 7144 w 2857500"/>
                <a:gd name="connsiteY3" fmla="*/ 2283619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0" h="2286000">
                  <a:moveTo>
                    <a:pt x="7144" y="7144"/>
                  </a:moveTo>
                  <a:lnTo>
                    <a:pt x="2852261" y="7144"/>
                  </a:lnTo>
                  <a:lnTo>
                    <a:pt x="2852261" y="2283619"/>
                  </a:lnTo>
                  <a:lnTo>
                    <a:pt x="7144" y="2283619"/>
                  </a:lnTo>
                  <a:close/>
                </a:path>
              </a:pathLst>
            </a:custGeom>
            <a:solidFill>
              <a:srgbClr val="F2AB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A24D4A8-2FB3-4A75-BA15-CB4A33D11EC5}"/>
                </a:ext>
              </a:extLst>
            </p:cNvPr>
            <p:cNvSpPr/>
            <p:nvPr/>
          </p:nvSpPr>
          <p:spPr>
            <a:xfrm>
              <a:off x="10662443" y="5564981"/>
              <a:ext cx="3057525" cy="561975"/>
            </a:xfrm>
            <a:custGeom>
              <a:avLst/>
              <a:gdLst>
                <a:gd name="connsiteX0" fmla="*/ 7144 w 3057525"/>
                <a:gd name="connsiteY0" fmla="*/ 7144 h 561975"/>
                <a:gd name="connsiteX1" fmla="*/ 3053239 w 3057525"/>
                <a:gd name="connsiteY1" fmla="*/ 7144 h 561975"/>
                <a:gd name="connsiteX2" fmla="*/ 3053239 w 3057525"/>
                <a:gd name="connsiteY2" fmla="*/ 554831 h 561975"/>
                <a:gd name="connsiteX3" fmla="*/ 7144 w 3057525"/>
                <a:gd name="connsiteY3" fmla="*/ 554831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7525" h="561975">
                  <a:moveTo>
                    <a:pt x="7144" y="7144"/>
                  </a:moveTo>
                  <a:lnTo>
                    <a:pt x="3053239" y="7144"/>
                  </a:lnTo>
                  <a:lnTo>
                    <a:pt x="3053239" y="554831"/>
                  </a:lnTo>
                  <a:lnTo>
                    <a:pt x="7144" y="554831"/>
                  </a:lnTo>
                  <a:close/>
                </a:path>
              </a:pathLst>
            </a:custGeom>
            <a:solidFill>
              <a:srgbClr val="EFB4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068786-BF33-403C-B8EE-7C6E43C4A76F}"/>
                </a:ext>
              </a:extLst>
            </p:cNvPr>
            <p:cNvSpPr/>
            <p:nvPr/>
          </p:nvSpPr>
          <p:spPr>
            <a:xfrm>
              <a:off x="11913076" y="5564981"/>
              <a:ext cx="552450" cy="1647825"/>
            </a:xfrm>
            <a:custGeom>
              <a:avLst/>
              <a:gdLst>
                <a:gd name="connsiteX0" fmla="*/ 7144 w 552450"/>
                <a:gd name="connsiteY0" fmla="*/ 7144 h 1647825"/>
                <a:gd name="connsiteX1" fmla="*/ 551021 w 552450"/>
                <a:gd name="connsiteY1" fmla="*/ 7144 h 1647825"/>
                <a:gd name="connsiteX2" fmla="*/ 551021 w 552450"/>
                <a:gd name="connsiteY2" fmla="*/ 1642586 h 1647825"/>
                <a:gd name="connsiteX3" fmla="*/ 7144 w 552450"/>
                <a:gd name="connsiteY3" fmla="*/ 1642586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1647825">
                  <a:moveTo>
                    <a:pt x="7144" y="7144"/>
                  </a:moveTo>
                  <a:lnTo>
                    <a:pt x="551021" y="7144"/>
                  </a:lnTo>
                  <a:lnTo>
                    <a:pt x="551021" y="1642586"/>
                  </a:lnTo>
                  <a:lnTo>
                    <a:pt x="7144" y="164258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62D90D7-16FA-4AF8-85A6-95A8E127682C}"/>
                </a:ext>
              </a:extLst>
            </p:cNvPr>
            <p:cNvSpPr/>
            <p:nvPr/>
          </p:nvSpPr>
          <p:spPr>
            <a:xfrm>
              <a:off x="10762456" y="6112669"/>
              <a:ext cx="2857500" cy="76200"/>
            </a:xfrm>
            <a:custGeom>
              <a:avLst/>
              <a:gdLst>
                <a:gd name="connsiteX0" fmla="*/ 7144 w 2857500"/>
                <a:gd name="connsiteY0" fmla="*/ 7144 h 76200"/>
                <a:gd name="connsiteX1" fmla="*/ 2852261 w 2857500"/>
                <a:gd name="connsiteY1" fmla="*/ 7144 h 76200"/>
                <a:gd name="connsiteX2" fmla="*/ 2852261 w 2857500"/>
                <a:gd name="connsiteY2" fmla="*/ 71914 h 76200"/>
                <a:gd name="connsiteX3" fmla="*/ 7144 w 2857500"/>
                <a:gd name="connsiteY3" fmla="*/ 7191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0" h="76200">
                  <a:moveTo>
                    <a:pt x="7144" y="7144"/>
                  </a:moveTo>
                  <a:lnTo>
                    <a:pt x="2852261" y="7144"/>
                  </a:lnTo>
                  <a:lnTo>
                    <a:pt x="2852261" y="71914"/>
                  </a:lnTo>
                  <a:lnTo>
                    <a:pt x="7144" y="71914"/>
                  </a:lnTo>
                  <a:close/>
                </a:path>
              </a:pathLst>
            </a:custGeom>
            <a:solidFill>
              <a:srgbClr val="000000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84CBC7-B664-4010-A7D4-4EF255587ACC}"/>
                </a:ext>
              </a:extLst>
            </p:cNvPr>
            <p:cNvSpPr/>
            <p:nvPr/>
          </p:nvSpPr>
          <p:spPr>
            <a:xfrm>
              <a:off x="10992008" y="6339364"/>
              <a:ext cx="161925" cy="161925"/>
            </a:xfrm>
            <a:custGeom>
              <a:avLst/>
              <a:gdLst>
                <a:gd name="connsiteX0" fmla="*/ 145256 w 161925"/>
                <a:gd name="connsiteY0" fmla="*/ 163354 h 161925"/>
                <a:gd name="connsiteX1" fmla="*/ 24289 w 161925"/>
                <a:gd name="connsiteY1" fmla="*/ 163354 h 161925"/>
                <a:gd name="connsiteX2" fmla="*/ 7144 w 161925"/>
                <a:gd name="connsiteY2" fmla="*/ 146209 h 161925"/>
                <a:gd name="connsiteX3" fmla="*/ 7144 w 161925"/>
                <a:gd name="connsiteY3" fmla="*/ 24289 h 161925"/>
                <a:gd name="connsiteX4" fmla="*/ 24289 w 161925"/>
                <a:gd name="connsiteY4" fmla="*/ 7144 h 161925"/>
                <a:gd name="connsiteX5" fmla="*/ 145256 w 161925"/>
                <a:gd name="connsiteY5" fmla="*/ 7144 h 161925"/>
                <a:gd name="connsiteX6" fmla="*/ 162401 w 161925"/>
                <a:gd name="connsiteY6" fmla="*/ 24289 h 161925"/>
                <a:gd name="connsiteX7" fmla="*/ 162401 w 161925"/>
                <a:gd name="connsiteY7" fmla="*/ 145256 h 161925"/>
                <a:gd name="connsiteX8" fmla="*/ 145256 w 161925"/>
                <a:gd name="connsiteY8" fmla="*/ 163354 h 161925"/>
                <a:gd name="connsiteX9" fmla="*/ 24289 w 161925"/>
                <a:gd name="connsiteY9" fmla="*/ 10954 h 161925"/>
                <a:gd name="connsiteX10" fmla="*/ 10954 w 161925"/>
                <a:gd name="connsiteY10" fmla="*/ 24289 h 161925"/>
                <a:gd name="connsiteX11" fmla="*/ 10954 w 161925"/>
                <a:gd name="connsiteY11" fmla="*/ 145256 h 161925"/>
                <a:gd name="connsiteX12" fmla="*/ 24289 w 161925"/>
                <a:gd name="connsiteY12" fmla="*/ 158591 h 161925"/>
                <a:gd name="connsiteX13" fmla="*/ 145256 w 161925"/>
                <a:gd name="connsiteY13" fmla="*/ 158591 h 161925"/>
                <a:gd name="connsiteX14" fmla="*/ 158591 w 161925"/>
                <a:gd name="connsiteY14" fmla="*/ 145256 h 161925"/>
                <a:gd name="connsiteX15" fmla="*/ 158591 w 161925"/>
                <a:gd name="connsiteY15" fmla="*/ 24289 h 161925"/>
                <a:gd name="connsiteX16" fmla="*/ 145256 w 161925"/>
                <a:gd name="connsiteY16" fmla="*/ 10954 h 161925"/>
                <a:gd name="connsiteX17" fmla="*/ 24289 w 161925"/>
                <a:gd name="connsiteY17" fmla="*/ 109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1925" h="161925">
                  <a:moveTo>
                    <a:pt x="145256" y="163354"/>
                  </a:moveTo>
                  <a:lnTo>
                    <a:pt x="24289" y="163354"/>
                  </a:lnTo>
                  <a:cubicBezTo>
                    <a:pt x="14764" y="163354"/>
                    <a:pt x="7144" y="155734"/>
                    <a:pt x="7144" y="146209"/>
                  </a:cubicBezTo>
                  <a:lnTo>
                    <a:pt x="7144" y="24289"/>
                  </a:lnTo>
                  <a:cubicBezTo>
                    <a:pt x="7144" y="14764"/>
                    <a:pt x="14764" y="7144"/>
                    <a:pt x="24289" y="7144"/>
                  </a:cubicBezTo>
                  <a:lnTo>
                    <a:pt x="145256" y="7144"/>
                  </a:lnTo>
                  <a:cubicBezTo>
                    <a:pt x="154781" y="7144"/>
                    <a:pt x="162401" y="14764"/>
                    <a:pt x="162401" y="24289"/>
                  </a:cubicBezTo>
                  <a:lnTo>
                    <a:pt x="162401" y="145256"/>
                  </a:lnTo>
                  <a:cubicBezTo>
                    <a:pt x="162401" y="154781"/>
                    <a:pt x="154781" y="163354"/>
                    <a:pt x="145256" y="163354"/>
                  </a:cubicBezTo>
                  <a:close/>
                  <a:moveTo>
                    <a:pt x="24289" y="10954"/>
                  </a:moveTo>
                  <a:cubicBezTo>
                    <a:pt x="16669" y="10954"/>
                    <a:pt x="10954" y="16669"/>
                    <a:pt x="10954" y="24289"/>
                  </a:cubicBezTo>
                  <a:lnTo>
                    <a:pt x="10954" y="145256"/>
                  </a:lnTo>
                  <a:cubicBezTo>
                    <a:pt x="10954" y="152876"/>
                    <a:pt x="16669" y="158591"/>
                    <a:pt x="24289" y="158591"/>
                  </a:cubicBezTo>
                  <a:lnTo>
                    <a:pt x="145256" y="158591"/>
                  </a:lnTo>
                  <a:cubicBezTo>
                    <a:pt x="151924" y="158591"/>
                    <a:pt x="158591" y="152876"/>
                    <a:pt x="158591" y="145256"/>
                  </a:cubicBezTo>
                  <a:lnTo>
                    <a:pt x="158591" y="24289"/>
                  </a:lnTo>
                  <a:cubicBezTo>
                    <a:pt x="158591" y="16669"/>
                    <a:pt x="152876" y="10954"/>
                    <a:pt x="145256" y="10954"/>
                  </a:cubicBezTo>
                  <a:lnTo>
                    <a:pt x="24289" y="1095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D99FC31-D03F-4FF6-8995-673BCE231BB4}"/>
                </a:ext>
              </a:extLst>
            </p:cNvPr>
            <p:cNvSpPr/>
            <p:nvPr/>
          </p:nvSpPr>
          <p:spPr>
            <a:xfrm>
              <a:off x="11014868" y="6453664"/>
              <a:ext cx="123825" cy="28575"/>
            </a:xfrm>
            <a:custGeom>
              <a:avLst/>
              <a:gdLst>
                <a:gd name="connsiteX0" fmla="*/ 7144 w 123825"/>
                <a:gd name="connsiteY0" fmla="*/ 7144 h 28575"/>
                <a:gd name="connsiteX1" fmla="*/ 116681 w 123825"/>
                <a:gd name="connsiteY1" fmla="*/ 7144 h 28575"/>
                <a:gd name="connsiteX2" fmla="*/ 116681 w 123825"/>
                <a:gd name="connsiteY2" fmla="*/ 25241 h 28575"/>
                <a:gd name="connsiteX3" fmla="*/ 7144 w 123825"/>
                <a:gd name="connsiteY3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28575">
                  <a:moveTo>
                    <a:pt x="7144" y="7144"/>
                  </a:moveTo>
                  <a:lnTo>
                    <a:pt x="116681" y="7144"/>
                  </a:lnTo>
                  <a:lnTo>
                    <a:pt x="116681" y="25241"/>
                  </a:lnTo>
                  <a:lnTo>
                    <a:pt x="7144" y="25241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A9ADB25-B4E5-4C53-9EE8-BAF4D9E5E30D}"/>
                </a:ext>
              </a:extLst>
            </p:cNvPr>
            <p:cNvSpPr/>
            <p:nvPr/>
          </p:nvSpPr>
          <p:spPr>
            <a:xfrm>
              <a:off x="11039633" y="6391751"/>
              <a:ext cx="28575" cy="66675"/>
            </a:xfrm>
            <a:custGeom>
              <a:avLst/>
              <a:gdLst>
                <a:gd name="connsiteX0" fmla="*/ 7144 w 28575"/>
                <a:gd name="connsiteY0" fmla="*/ 7144 h 66675"/>
                <a:gd name="connsiteX1" fmla="*/ 25241 w 28575"/>
                <a:gd name="connsiteY1" fmla="*/ 7144 h 66675"/>
                <a:gd name="connsiteX2" fmla="*/ 25241 w 28575"/>
                <a:gd name="connsiteY2" fmla="*/ 63341 h 66675"/>
                <a:gd name="connsiteX3" fmla="*/ 7144 w 28575"/>
                <a:gd name="connsiteY3" fmla="*/ 6334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7144" y="7144"/>
                  </a:moveTo>
                  <a:lnTo>
                    <a:pt x="25241" y="7144"/>
                  </a:lnTo>
                  <a:lnTo>
                    <a:pt x="25241" y="63341"/>
                  </a:lnTo>
                  <a:lnTo>
                    <a:pt x="7144" y="63341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75CD51D-06DF-4D15-BB71-380BE43D2D46}"/>
                </a:ext>
              </a:extLst>
            </p:cNvPr>
            <p:cNvSpPr/>
            <p:nvPr/>
          </p:nvSpPr>
          <p:spPr>
            <a:xfrm>
              <a:off x="11031061" y="6362224"/>
              <a:ext cx="47625" cy="38100"/>
            </a:xfrm>
            <a:custGeom>
              <a:avLst/>
              <a:gdLst>
                <a:gd name="connsiteX0" fmla="*/ 7144 w 47625"/>
                <a:gd name="connsiteY0" fmla="*/ 37624 h 38100"/>
                <a:gd name="connsiteX1" fmla="*/ 25241 w 47625"/>
                <a:gd name="connsiteY1" fmla="*/ 7144 h 38100"/>
                <a:gd name="connsiteX2" fmla="*/ 42386 w 47625"/>
                <a:gd name="connsiteY2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7144" y="37624"/>
                  </a:moveTo>
                  <a:lnTo>
                    <a:pt x="25241" y="7144"/>
                  </a:lnTo>
                  <a:lnTo>
                    <a:pt x="42386" y="3762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81E85AF-7BCA-4EF3-9B3A-D283EDD07CA2}"/>
                </a:ext>
              </a:extLst>
            </p:cNvPr>
            <p:cNvSpPr/>
            <p:nvPr/>
          </p:nvSpPr>
          <p:spPr>
            <a:xfrm>
              <a:off x="11081543" y="6391751"/>
              <a:ext cx="28575" cy="66675"/>
            </a:xfrm>
            <a:custGeom>
              <a:avLst/>
              <a:gdLst>
                <a:gd name="connsiteX0" fmla="*/ 7144 w 28575"/>
                <a:gd name="connsiteY0" fmla="*/ 7144 h 66675"/>
                <a:gd name="connsiteX1" fmla="*/ 25241 w 28575"/>
                <a:gd name="connsiteY1" fmla="*/ 7144 h 66675"/>
                <a:gd name="connsiteX2" fmla="*/ 25241 w 28575"/>
                <a:gd name="connsiteY2" fmla="*/ 63341 h 66675"/>
                <a:gd name="connsiteX3" fmla="*/ 7144 w 28575"/>
                <a:gd name="connsiteY3" fmla="*/ 6334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7144" y="7144"/>
                  </a:moveTo>
                  <a:lnTo>
                    <a:pt x="25241" y="7144"/>
                  </a:lnTo>
                  <a:lnTo>
                    <a:pt x="25241" y="63341"/>
                  </a:lnTo>
                  <a:lnTo>
                    <a:pt x="7144" y="63341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55A1027-7710-4F73-B238-F12C1652988C}"/>
                </a:ext>
              </a:extLst>
            </p:cNvPr>
            <p:cNvSpPr/>
            <p:nvPr/>
          </p:nvSpPr>
          <p:spPr>
            <a:xfrm>
              <a:off x="11072971" y="6362224"/>
              <a:ext cx="47625" cy="38100"/>
            </a:xfrm>
            <a:custGeom>
              <a:avLst/>
              <a:gdLst>
                <a:gd name="connsiteX0" fmla="*/ 7144 w 47625"/>
                <a:gd name="connsiteY0" fmla="*/ 37624 h 38100"/>
                <a:gd name="connsiteX1" fmla="*/ 24289 w 47625"/>
                <a:gd name="connsiteY1" fmla="*/ 7144 h 38100"/>
                <a:gd name="connsiteX2" fmla="*/ 42386 w 47625"/>
                <a:gd name="connsiteY2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7144" y="37624"/>
                  </a:moveTo>
                  <a:lnTo>
                    <a:pt x="24289" y="7144"/>
                  </a:lnTo>
                  <a:lnTo>
                    <a:pt x="42386" y="3762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94897E6-65C3-4B20-9DC4-4D74ADE37CDE}"/>
                </a:ext>
              </a:extLst>
            </p:cNvPr>
            <p:cNvSpPr/>
            <p:nvPr/>
          </p:nvSpPr>
          <p:spPr>
            <a:xfrm>
              <a:off x="11341576" y="6339364"/>
              <a:ext cx="161925" cy="161925"/>
            </a:xfrm>
            <a:custGeom>
              <a:avLst/>
              <a:gdLst>
                <a:gd name="connsiteX0" fmla="*/ 145256 w 161925"/>
                <a:gd name="connsiteY0" fmla="*/ 163354 h 161925"/>
                <a:gd name="connsiteX1" fmla="*/ 24289 w 161925"/>
                <a:gd name="connsiteY1" fmla="*/ 163354 h 161925"/>
                <a:gd name="connsiteX2" fmla="*/ 7144 w 161925"/>
                <a:gd name="connsiteY2" fmla="*/ 146209 h 161925"/>
                <a:gd name="connsiteX3" fmla="*/ 7144 w 161925"/>
                <a:gd name="connsiteY3" fmla="*/ 24289 h 161925"/>
                <a:gd name="connsiteX4" fmla="*/ 24289 w 161925"/>
                <a:gd name="connsiteY4" fmla="*/ 7144 h 161925"/>
                <a:gd name="connsiteX5" fmla="*/ 145256 w 161925"/>
                <a:gd name="connsiteY5" fmla="*/ 7144 h 161925"/>
                <a:gd name="connsiteX6" fmla="*/ 162401 w 161925"/>
                <a:gd name="connsiteY6" fmla="*/ 24289 h 161925"/>
                <a:gd name="connsiteX7" fmla="*/ 162401 w 161925"/>
                <a:gd name="connsiteY7" fmla="*/ 145256 h 161925"/>
                <a:gd name="connsiteX8" fmla="*/ 145256 w 161925"/>
                <a:gd name="connsiteY8" fmla="*/ 163354 h 161925"/>
                <a:gd name="connsiteX9" fmla="*/ 24289 w 161925"/>
                <a:gd name="connsiteY9" fmla="*/ 10954 h 161925"/>
                <a:gd name="connsiteX10" fmla="*/ 10954 w 161925"/>
                <a:gd name="connsiteY10" fmla="*/ 24289 h 161925"/>
                <a:gd name="connsiteX11" fmla="*/ 10954 w 161925"/>
                <a:gd name="connsiteY11" fmla="*/ 145256 h 161925"/>
                <a:gd name="connsiteX12" fmla="*/ 24289 w 161925"/>
                <a:gd name="connsiteY12" fmla="*/ 158591 h 161925"/>
                <a:gd name="connsiteX13" fmla="*/ 145256 w 161925"/>
                <a:gd name="connsiteY13" fmla="*/ 158591 h 161925"/>
                <a:gd name="connsiteX14" fmla="*/ 158591 w 161925"/>
                <a:gd name="connsiteY14" fmla="*/ 145256 h 161925"/>
                <a:gd name="connsiteX15" fmla="*/ 158591 w 161925"/>
                <a:gd name="connsiteY15" fmla="*/ 24289 h 161925"/>
                <a:gd name="connsiteX16" fmla="*/ 145256 w 161925"/>
                <a:gd name="connsiteY16" fmla="*/ 10954 h 161925"/>
                <a:gd name="connsiteX17" fmla="*/ 24289 w 161925"/>
                <a:gd name="connsiteY17" fmla="*/ 109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1925" h="161925">
                  <a:moveTo>
                    <a:pt x="145256" y="163354"/>
                  </a:moveTo>
                  <a:lnTo>
                    <a:pt x="24289" y="163354"/>
                  </a:lnTo>
                  <a:cubicBezTo>
                    <a:pt x="14764" y="163354"/>
                    <a:pt x="7144" y="155734"/>
                    <a:pt x="7144" y="146209"/>
                  </a:cubicBezTo>
                  <a:lnTo>
                    <a:pt x="7144" y="24289"/>
                  </a:lnTo>
                  <a:cubicBezTo>
                    <a:pt x="7144" y="14764"/>
                    <a:pt x="14764" y="7144"/>
                    <a:pt x="24289" y="7144"/>
                  </a:cubicBezTo>
                  <a:lnTo>
                    <a:pt x="145256" y="7144"/>
                  </a:lnTo>
                  <a:cubicBezTo>
                    <a:pt x="154781" y="7144"/>
                    <a:pt x="162401" y="14764"/>
                    <a:pt x="162401" y="24289"/>
                  </a:cubicBezTo>
                  <a:lnTo>
                    <a:pt x="162401" y="145256"/>
                  </a:lnTo>
                  <a:cubicBezTo>
                    <a:pt x="163354" y="154781"/>
                    <a:pt x="155734" y="163354"/>
                    <a:pt x="145256" y="163354"/>
                  </a:cubicBezTo>
                  <a:close/>
                  <a:moveTo>
                    <a:pt x="24289" y="10954"/>
                  </a:moveTo>
                  <a:cubicBezTo>
                    <a:pt x="16669" y="10954"/>
                    <a:pt x="10954" y="16669"/>
                    <a:pt x="10954" y="24289"/>
                  </a:cubicBezTo>
                  <a:lnTo>
                    <a:pt x="10954" y="145256"/>
                  </a:lnTo>
                  <a:cubicBezTo>
                    <a:pt x="10954" y="152876"/>
                    <a:pt x="16669" y="158591"/>
                    <a:pt x="24289" y="158591"/>
                  </a:cubicBezTo>
                  <a:lnTo>
                    <a:pt x="145256" y="158591"/>
                  </a:lnTo>
                  <a:cubicBezTo>
                    <a:pt x="151924" y="158591"/>
                    <a:pt x="158591" y="152876"/>
                    <a:pt x="158591" y="145256"/>
                  </a:cubicBezTo>
                  <a:lnTo>
                    <a:pt x="158591" y="24289"/>
                  </a:lnTo>
                  <a:cubicBezTo>
                    <a:pt x="158591" y="16669"/>
                    <a:pt x="152876" y="10954"/>
                    <a:pt x="145256" y="10954"/>
                  </a:cubicBezTo>
                  <a:lnTo>
                    <a:pt x="24289" y="1095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5543206-3F9B-46C0-8755-81922F40ECA7}"/>
                </a:ext>
              </a:extLst>
            </p:cNvPr>
            <p:cNvSpPr/>
            <p:nvPr/>
          </p:nvSpPr>
          <p:spPr>
            <a:xfrm>
              <a:off x="11390153" y="6372701"/>
              <a:ext cx="66675" cy="95250"/>
            </a:xfrm>
            <a:custGeom>
              <a:avLst/>
              <a:gdLst>
                <a:gd name="connsiteX0" fmla="*/ 65246 w 66675"/>
                <a:gd name="connsiteY0" fmla="*/ 7144 h 95250"/>
                <a:gd name="connsiteX1" fmla="*/ 65246 w 66675"/>
                <a:gd name="connsiteY1" fmla="*/ 47149 h 95250"/>
                <a:gd name="connsiteX2" fmla="*/ 39529 w 66675"/>
                <a:gd name="connsiteY2" fmla="*/ 69056 h 95250"/>
                <a:gd name="connsiteX3" fmla="*/ 39529 w 66675"/>
                <a:gd name="connsiteY3" fmla="*/ 91916 h 95250"/>
                <a:gd name="connsiteX4" fmla="*/ 50959 w 66675"/>
                <a:gd name="connsiteY4" fmla="*/ 91916 h 95250"/>
                <a:gd name="connsiteX5" fmla="*/ 59531 w 66675"/>
                <a:gd name="connsiteY5" fmla="*/ 96679 h 95250"/>
                <a:gd name="connsiteX6" fmla="*/ 12859 w 66675"/>
                <a:gd name="connsiteY6" fmla="*/ 96679 h 95250"/>
                <a:gd name="connsiteX7" fmla="*/ 21431 w 66675"/>
                <a:gd name="connsiteY7" fmla="*/ 91916 h 95250"/>
                <a:gd name="connsiteX8" fmla="*/ 32861 w 66675"/>
                <a:gd name="connsiteY8" fmla="*/ 91916 h 95250"/>
                <a:gd name="connsiteX9" fmla="*/ 32861 w 66675"/>
                <a:gd name="connsiteY9" fmla="*/ 69056 h 95250"/>
                <a:gd name="connsiteX10" fmla="*/ 7144 w 66675"/>
                <a:gd name="connsiteY10" fmla="*/ 47149 h 95250"/>
                <a:gd name="connsiteX11" fmla="*/ 7144 w 66675"/>
                <a:gd name="connsiteY11" fmla="*/ 7144 h 95250"/>
                <a:gd name="connsiteX12" fmla="*/ 29051 w 66675"/>
                <a:gd name="connsiteY12" fmla="*/ 7144 h 95250"/>
                <a:gd name="connsiteX13" fmla="*/ 22384 w 66675"/>
                <a:gd name="connsiteY13" fmla="*/ 20479 h 95250"/>
                <a:gd name="connsiteX14" fmla="*/ 27146 w 66675"/>
                <a:gd name="connsiteY14" fmla="*/ 20479 h 95250"/>
                <a:gd name="connsiteX15" fmla="*/ 23336 w 66675"/>
                <a:gd name="connsiteY15" fmla="*/ 34766 h 95250"/>
                <a:gd name="connsiteX16" fmla="*/ 34766 w 66675"/>
                <a:gd name="connsiteY16" fmla="*/ 17621 h 95250"/>
                <a:gd name="connsiteX17" fmla="*/ 30004 w 66675"/>
                <a:gd name="connsiteY17" fmla="*/ 17621 h 95250"/>
                <a:gd name="connsiteX18" fmla="*/ 36671 w 66675"/>
                <a:gd name="connsiteY18" fmla="*/ 8096 h 95250"/>
                <a:gd name="connsiteX19" fmla="*/ 65246 w 66675"/>
                <a:gd name="connsiteY19" fmla="*/ 809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675" h="95250">
                  <a:moveTo>
                    <a:pt x="65246" y="7144"/>
                  </a:moveTo>
                  <a:lnTo>
                    <a:pt x="65246" y="47149"/>
                  </a:lnTo>
                  <a:cubicBezTo>
                    <a:pt x="65246" y="57626"/>
                    <a:pt x="53816" y="67151"/>
                    <a:pt x="39529" y="69056"/>
                  </a:cubicBezTo>
                  <a:lnTo>
                    <a:pt x="39529" y="91916"/>
                  </a:lnTo>
                  <a:lnTo>
                    <a:pt x="50959" y="91916"/>
                  </a:lnTo>
                  <a:cubicBezTo>
                    <a:pt x="55721" y="91916"/>
                    <a:pt x="59531" y="93821"/>
                    <a:pt x="59531" y="96679"/>
                  </a:cubicBezTo>
                  <a:lnTo>
                    <a:pt x="12859" y="96679"/>
                  </a:lnTo>
                  <a:cubicBezTo>
                    <a:pt x="12859" y="93821"/>
                    <a:pt x="16669" y="91916"/>
                    <a:pt x="21431" y="91916"/>
                  </a:cubicBezTo>
                  <a:lnTo>
                    <a:pt x="32861" y="91916"/>
                  </a:lnTo>
                  <a:lnTo>
                    <a:pt x="32861" y="69056"/>
                  </a:lnTo>
                  <a:cubicBezTo>
                    <a:pt x="18574" y="68104"/>
                    <a:pt x="7144" y="58579"/>
                    <a:pt x="7144" y="47149"/>
                  </a:cubicBezTo>
                  <a:lnTo>
                    <a:pt x="7144" y="7144"/>
                  </a:lnTo>
                  <a:lnTo>
                    <a:pt x="29051" y="7144"/>
                  </a:lnTo>
                  <a:lnTo>
                    <a:pt x="22384" y="20479"/>
                  </a:lnTo>
                  <a:lnTo>
                    <a:pt x="27146" y="20479"/>
                  </a:lnTo>
                  <a:lnTo>
                    <a:pt x="23336" y="34766"/>
                  </a:lnTo>
                  <a:lnTo>
                    <a:pt x="34766" y="17621"/>
                  </a:lnTo>
                  <a:lnTo>
                    <a:pt x="30004" y="17621"/>
                  </a:lnTo>
                  <a:lnTo>
                    <a:pt x="36671" y="8096"/>
                  </a:lnTo>
                  <a:lnTo>
                    <a:pt x="65246" y="8096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6544963-1FF2-40EF-8D57-09FD6D1DDD49}"/>
                </a:ext>
              </a:extLst>
            </p:cNvPr>
            <p:cNvSpPr/>
            <p:nvPr/>
          </p:nvSpPr>
          <p:spPr>
            <a:xfrm>
              <a:off x="11166316" y="6339364"/>
              <a:ext cx="161925" cy="161925"/>
            </a:xfrm>
            <a:custGeom>
              <a:avLst/>
              <a:gdLst>
                <a:gd name="connsiteX0" fmla="*/ 146209 w 161925"/>
                <a:gd name="connsiteY0" fmla="*/ 163354 h 161925"/>
                <a:gd name="connsiteX1" fmla="*/ 24289 w 161925"/>
                <a:gd name="connsiteY1" fmla="*/ 163354 h 161925"/>
                <a:gd name="connsiteX2" fmla="*/ 7144 w 161925"/>
                <a:gd name="connsiteY2" fmla="*/ 146209 h 161925"/>
                <a:gd name="connsiteX3" fmla="*/ 7144 w 161925"/>
                <a:gd name="connsiteY3" fmla="*/ 24289 h 161925"/>
                <a:gd name="connsiteX4" fmla="*/ 24289 w 161925"/>
                <a:gd name="connsiteY4" fmla="*/ 7144 h 161925"/>
                <a:gd name="connsiteX5" fmla="*/ 145256 w 161925"/>
                <a:gd name="connsiteY5" fmla="*/ 7144 h 161925"/>
                <a:gd name="connsiteX6" fmla="*/ 162401 w 161925"/>
                <a:gd name="connsiteY6" fmla="*/ 24289 h 161925"/>
                <a:gd name="connsiteX7" fmla="*/ 162401 w 161925"/>
                <a:gd name="connsiteY7" fmla="*/ 145256 h 161925"/>
                <a:gd name="connsiteX8" fmla="*/ 146209 w 161925"/>
                <a:gd name="connsiteY8" fmla="*/ 163354 h 161925"/>
                <a:gd name="connsiteX9" fmla="*/ 24289 w 161925"/>
                <a:gd name="connsiteY9" fmla="*/ 10954 h 161925"/>
                <a:gd name="connsiteX10" fmla="*/ 10954 w 161925"/>
                <a:gd name="connsiteY10" fmla="*/ 24289 h 161925"/>
                <a:gd name="connsiteX11" fmla="*/ 10954 w 161925"/>
                <a:gd name="connsiteY11" fmla="*/ 145256 h 161925"/>
                <a:gd name="connsiteX12" fmla="*/ 24289 w 161925"/>
                <a:gd name="connsiteY12" fmla="*/ 158591 h 161925"/>
                <a:gd name="connsiteX13" fmla="*/ 145256 w 161925"/>
                <a:gd name="connsiteY13" fmla="*/ 158591 h 161925"/>
                <a:gd name="connsiteX14" fmla="*/ 158591 w 161925"/>
                <a:gd name="connsiteY14" fmla="*/ 145256 h 161925"/>
                <a:gd name="connsiteX15" fmla="*/ 158591 w 161925"/>
                <a:gd name="connsiteY15" fmla="*/ 24289 h 161925"/>
                <a:gd name="connsiteX16" fmla="*/ 145256 w 161925"/>
                <a:gd name="connsiteY16" fmla="*/ 10954 h 161925"/>
                <a:gd name="connsiteX17" fmla="*/ 24289 w 161925"/>
                <a:gd name="connsiteY17" fmla="*/ 109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1925" h="161925">
                  <a:moveTo>
                    <a:pt x="146209" y="163354"/>
                  </a:moveTo>
                  <a:lnTo>
                    <a:pt x="24289" y="163354"/>
                  </a:lnTo>
                  <a:cubicBezTo>
                    <a:pt x="14764" y="163354"/>
                    <a:pt x="7144" y="155734"/>
                    <a:pt x="7144" y="146209"/>
                  </a:cubicBezTo>
                  <a:lnTo>
                    <a:pt x="7144" y="24289"/>
                  </a:lnTo>
                  <a:cubicBezTo>
                    <a:pt x="7144" y="14764"/>
                    <a:pt x="14764" y="7144"/>
                    <a:pt x="24289" y="7144"/>
                  </a:cubicBezTo>
                  <a:lnTo>
                    <a:pt x="145256" y="7144"/>
                  </a:lnTo>
                  <a:cubicBezTo>
                    <a:pt x="154781" y="7144"/>
                    <a:pt x="162401" y="14764"/>
                    <a:pt x="162401" y="24289"/>
                  </a:cubicBezTo>
                  <a:lnTo>
                    <a:pt x="162401" y="145256"/>
                  </a:lnTo>
                  <a:cubicBezTo>
                    <a:pt x="163354" y="154781"/>
                    <a:pt x="155734" y="163354"/>
                    <a:pt x="146209" y="163354"/>
                  </a:cubicBezTo>
                  <a:close/>
                  <a:moveTo>
                    <a:pt x="24289" y="10954"/>
                  </a:moveTo>
                  <a:cubicBezTo>
                    <a:pt x="16669" y="10954"/>
                    <a:pt x="10954" y="16669"/>
                    <a:pt x="10954" y="24289"/>
                  </a:cubicBezTo>
                  <a:lnTo>
                    <a:pt x="10954" y="145256"/>
                  </a:lnTo>
                  <a:cubicBezTo>
                    <a:pt x="10954" y="152876"/>
                    <a:pt x="16669" y="158591"/>
                    <a:pt x="24289" y="158591"/>
                  </a:cubicBezTo>
                  <a:lnTo>
                    <a:pt x="145256" y="158591"/>
                  </a:lnTo>
                  <a:cubicBezTo>
                    <a:pt x="151924" y="158591"/>
                    <a:pt x="158591" y="152876"/>
                    <a:pt x="158591" y="145256"/>
                  </a:cubicBezTo>
                  <a:lnTo>
                    <a:pt x="158591" y="24289"/>
                  </a:lnTo>
                  <a:cubicBezTo>
                    <a:pt x="158591" y="16669"/>
                    <a:pt x="152876" y="10954"/>
                    <a:pt x="145256" y="10954"/>
                  </a:cubicBezTo>
                  <a:lnTo>
                    <a:pt x="24289" y="1095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5885E7D-410F-4A4B-9EF2-F662BD4D9A68}"/>
                </a:ext>
              </a:extLst>
            </p:cNvPr>
            <p:cNvSpPr/>
            <p:nvPr/>
          </p:nvSpPr>
          <p:spPr>
            <a:xfrm>
              <a:off x="11192033" y="6408896"/>
              <a:ext cx="47625" cy="47625"/>
            </a:xfrm>
            <a:custGeom>
              <a:avLst/>
              <a:gdLst>
                <a:gd name="connsiteX0" fmla="*/ 16669 w 47625"/>
                <a:gd name="connsiteY0" fmla="*/ 7144 h 47625"/>
                <a:gd name="connsiteX1" fmla="*/ 16669 w 47625"/>
                <a:gd name="connsiteY1" fmla="*/ 7144 h 47625"/>
                <a:gd name="connsiteX2" fmla="*/ 14764 w 47625"/>
                <a:gd name="connsiteY2" fmla="*/ 10954 h 47625"/>
                <a:gd name="connsiteX3" fmla="*/ 16669 w 47625"/>
                <a:gd name="connsiteY3" fmla="*/ 14764 h 47625"/>
                <a:gd name="connsiteX4" fmla="*/ 18574 w 47625"/>
                <a:gd name="connsiteY4" fmla="*/ 16669 h 47625"/>
                <a:gd name="connsiteX5" fmla="*/ 26194 w 47625"/>
                <a:gd name="connsiteY5" fmla="*/ 24289 h 47625"/>
                <a:gd name="connsiteX6" fmla="*/ 26194 w 47625"/>
                <a:gd name="connsiteY6" fmla="*/ 24289 h 47625"/>
                <a:gd name="connsiteX7" fmla="*/ 26194 w 47625"/>
                <a:gd name="connsiteY7" fmla="*/ 24289 h 47625"/>
                <a:gd name="connsiteX8" fmla="*/ 17621 w 47625"/>
                <a:gd name="connsiteY8" fmla="*/ 15716 h 47625"/>
                <a:gd name="connsiteX9" fmla="*/ 16669 w 47625"/>
                <a:gd name="connsiteY9" fmla="*/ 14764 h 47625"/>
                <a:gd name="connsiteX10" fmla="*/ 14764 w 47625"/>
                <a:gd name="connsiteY10" fmla="*/ 10001 h 47625"/>
                <a:gd name="connsiteX11" fmla="*/ 14764 w 47625"/>
                <a:gd name="connsiteY11" fmla="*/ 7144 h 47625"/>
                <a:gd name="connsiteX12" fmla="*/ 7144 w 47625"/>
                <a:gd name="connsiteY12" fmla="*/ 14764 h 47625"/>
                <a:gd name="connsiteX13" fmla="*/ 7144 w 47625"/>
                <a:gd name="connsiteY13" fmla="*/ 14764 h 47625"/>
                <a:gd name="connsiteX14" fmla="*/ 7144 w 47625"/>
                <a:gd name="connsiteY14" fmla="*/ 14764 h 47625"/>
                <a:gd name="connsiteX15" fmla="*/ 36671 w 47625"/>
                <a:gd name="connsiteY15" fmla="*/ 44291 h 47625"/>
                <a:gd name="connsiteX16" fmla="*/ 38576 w 47625"/>
                <a:gd name="connsiteY16" fmla="*/ 42386 h 47625"/>
                <a:gd name="connsiteX17" fmla="*/ 41434 w 47625"/>
                <a:gd name="connsiteY17" fmla="*/ 39529 h 47625"/>
                <a:gd name="connsiteX18" fmla="*/ 41434 w 47625"/>
                <a:gd name="connsiteY18" fmla="*/ 39529 h 47625"/>
                <a:gd name="connsiteX19" fmla="*/ 41434 w 47625"/>
                <a:gd name="connsiteY19" fmla="*/ 38576 h 47625"/>
                <a:gd name="connsiteX20" fmla="*/ 45244 w 47625"/>
                <a:gd name="connsiteY20" fmla="*/ 34766 h 47625"/>
                <a:gd name="connsiteX21" fmla="*/ 16669 w 47625"/>
                <a:gd name="connsiteY21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7625">
                  <a:moveTo>
                    <a:pt x="16669" y="7144"/>
                  </a:moveTo>
                  <a:lnTo>
                    <a:pt x="16669" y="7144"/>
                  </a:lnTo>
                  <a:cubicBezTo>
                    <a:pt x="15716" y="8096"/>
                    <a:pt x="14764" y="10001"/>
                    <a:pt x="14764" y="10954"/>
                  </a:cubicBezTo>
                  <a:cubicBezTo>
                    <a:pt x="14764" y="12859"/>
                    <a:pt x="15716" y="13811"/>
                    <a:pt x="16669" y="14764"/>
                  </a:cubicBezTo>
                  <a:lnTo>
                    <a:pt x="18574" y="16669"/>
                  </a:lnTo>
                  <a:lnTo>
                    <a:pt x="26194" y="24289"/>
                  </a:lnTo>
                  <a:lnTo>
                    <a:pt x="26194" y="24289"/>
                  </a:lnTo>
                  <a:lnTo>
                    <a:pt x="26194" y="24289"/>
                  </a:lnTo>
                  <a:lnTo>
                    <a:pt x="17621" y="15716"/>
                  </a:lnTo>
                  <a:lnTo>
                    <a:pt x="16669" y="14764"/>
                  </a:lnTo>
                  <a:cubicBezTo>
                    <a:pt x="15716" y="13811"/>
                    <a:pt x="14764" y="11906"/>
                    <a:pt x="14764" y="10001"/>
                  </a:cubicBezTo>
                  <a:cubicBezTo>
                    <a:pt x="14764" y="9049"/>
                    <a:pt x="14764" y="8096"/>
                    <a:pt x="14764" y="7144"/>
                  </a:cubicBezTo>
                  <a:lnTo>
                    <a:pt x="7144" y="14764"/>
                  </a:lnTo>
                  <a:lnTo>
                    <a:pt x="7144" y="14764"/>
                  </a:lnTo>
                  <a:lnTo>
                    <a:pt x="7144" y="14764"/>
                  </a:lnTo>
                  <a:lnTo>
                    <a:pt x="36671" y="44291"/>
                  </a:lnTo>
                  <a:lnTo>
                    <a:pt x="38576" y="42386"/>
                  </a:lnTo>
                  <a:lnTo>
                    <a:pt x="41434" y="39529"/>
                  </a:lnTo>
                  <a:lnTo>
                    <a:pt x="41434" y="39529"/>
                  </a:lnTo>
                  <a:lnTo>
                    <a:pt x="41434" y="38576"/>
                  </a:lnTo>
                  <a:lnTo>
                    <a:pt x="45244" y="34766"/>
                  </a:lnTo>
                  <a:lnTo>
                    <a:pt x="16669" y="714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5867933-D878-4F31-8BFB-EBBFF930A02E}"/>
                </a:ext>
              </a:extLst>
            </p:cNvPr>
            <p:cNvSpPr/>
            <p:nvPr/>
          </p:nvSpPr>
          <p:spPr>
            <a:xfrm>
              <a:off x="11192033" y="6378416"/>
              <a:ext cx="19050" cy="47625"/>
            </a:xfrm>
            <a:custGeom>
              <a:avLst/>
              <a:gdLst>
                <a:gd name="connsiteX0" fmla="*/ 13811 w 19050"/>
                <a:gd name="connsiteY0" fmla="*/ 39529 h 47625"/>
                <a:gd name="connsiteX1" fmla="*/ 13811 w 19050"/>
                <a:gd name="connsiteY1" fmla="*/ 42386 h 47625"/>
                <a:gd name="connsiteX2" fmla="*/ 15716 w 19050"/>
                <a:gd name="connsiteY2" fmla="*/ 47149 h 47625"/>
                <a:gd name="connsiteX3" fmla="*/ 16669 w 19050"/>
                <a:gd name="connsiteY3" fmla="*/ 48101 h 47625"/>
                <a:gd name="connsiteX4" fmla="*/ 7144 w 19050"/>
                <a:gd name="connsiteY4" fmla="*/ 48101 h 47625"/>
                <a:gd name="connsiteX5" fmla="*/ 7144 w 19050"/>
                <a:gd name="connsiteY5" fmla="*/ 7144 h 47625"/>
                <a:gd name="connsiteX6" fmla="*/ 18574 w 19050"/>
                <a:gd name="connsiteY6" fmla="*/ 7144 h 47625"/>
                <a:gd name="connsiteX7" fmla="*/ 18574 w 19050"/>
                <a:gd name="connsiteY7" fmla="*/ 36671 h 47625"/>
                <a:gd name="connsiteX8" fmla="*/ 15716 w 19050"/>
                <a:gd name="connsiteY8" fmla="*/ 38576 h 47625"/>
                <a:gd name="connsiteX9" fmla="*/ 13811 w 190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47625">
                  <a:moveTo>
                    <a:pt x="13811" y="39529"/>
                  </a:moveTo>
                  <a:cubicBezTo>
                    <a:pt x="13811" y="40481"/>
                    <a:pt x="13811" y="41434"/>
                    <a:pt x="13811" y="42386"/>
                  </a:cubicBezTo>
                  <a:cubicBezTo>
                    <a:pt x="13811" y="44291"/>
                    <a:pt x="14764" y="46196"/>
                    <a:pt x="15716" y="47149"/>
                  </a:cubicBezTo>
                  <a:lnTo>
                    <a:pt x="16669" y="48101"/>
                  </a:lnTo>
                  <a:lnTo>
                    <a:pt x="7144" y="48101"/>
                  </a:lnTo>
                  <a:lnTo>
                    <a:pt x="7144" y="7144"/>
                  </a:lnTo>
                  <a:lnTo>
                    <a:pt x="18574" y="7144"/>
                  </a:lnTo>
                  <a:lnTo>
                    <a:pt x="18574" y="36671"/>
                  </a:lnTo>
                  <a:cubicBezTo>
                    <a:pt x="17621" y="36671"/>
                    <a:pt x="16669" y="37624"/>
                    <a:pt x="15716" y="38576"/>
                  </a:cubicBezTo>
                  <a:cubicBezTo>
                    <a:pt x="14764" y="37624"/>
                    <a:pt x="14764" y="38576"/>
                    <a:pt x="13811" y="39529"/>
                  </a:cubicBez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5802C2E-DA0A-4E59-B905-91FADE840AE2}"/>
                </a:ext>
              </a:extLst>
            </p:cNvPr>
            <p:cNvSpPr/>
            <p:nvPr/>
          </p:nvSpPr>
          <p:spPr>
            <a:xfrm>
              <a:off x="11199653" y="6407944"/>
              <a:ext cx="9525" cy="19050"/>
            </a:xfrm>
            <a:custGeom>
              <a:avLst/>
              <a:gdLst>
                <a:gd name="connsiteX0" fmla="*/ 9049 w 9525"/>
                <a:gd name="connsiteY0" fmla="*/ 8096 h 19050"/>
                <a:gd name="connsiteX1" fmla="*/ 10954 w 9525"/>
                <a:gd name="connsiteY1" fmla="*/ 7144 h 19050"/>
                <a:gd name="connsiteX2" fmla="*/ 10954 w 9525"/>
                <a:gd name="connsiteY2" fmla="*/ 17621 h 19050"/>
                <a:gd name="connsiteX3" fmla="*/ 10954 w 9525"/>
                <a:gd name="connsiteY3" fmla="*/ 17621 h 19050"/>
                <a:gd name="connsiteX4" fmla="*/ 9049 w 9525"/>
                <a:gd name="connsiteY4" fmla="*/ 15716 h 19050"/>
                <a:gd name="connsiteX5" fmla="*/ 7144 w 9525"/>
                <a:gd name="connsiteY5" fmla="*/ 11906 h 19050"/>
                <a:gd name="connsiteX6" fmla="*/ 9049 w 9525"/>
                <a:gd name="connsiteY6" fmla="*/ 8096 h 19050"/>
                <a:gd name="connsiteX7" fmla="*/ 9049 w 9525"/>
                <a:gd name="connsiteY7" fmla="*/ 80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19050">
                  <a:moveTo>
                    <a:pt x="9049" y="8096"/>
                  </a:moveTo>
                  <a:cubicBezTo>
                    <a:pt x="9049" y="8096"/>
                    <a:pt x="10001" y="7144"/>
                    <a:pt x="10954" y="7144"/>
                  </a:cubicBezTo>
                  <a:lnTo>
                    <a:pt x="10954" y="17621"/>
                  </a:lnTo>
                  <a:lnTo>
                    <a:pt x="10954" y="17621"/>
                  </a:lnTo>
                  <a:lnTo>
                    <a:pt x="9049" y="15716"/>
                  </a:lnTo>
                  <a:cubicBezTo>
                    <a:pt x="8096" y="14764"/>
                    <a:pt x="7144" y="13811"/>
                    <a:pt x="7144" y="11906"/>
                  </a:cubicBezTo>
                  <a:cubicBezTo>
                    <a:pt x="7144" y="10954"/>
                    <a:pt x="8096" y="9049"/>
                    <a:pt x="9049" y="8096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12A9338-CFC5-4C8E-9713-CF515CDBFEEF}"/>
                </a:ext>
              </a:extLst>
            </p:cNvPr>
            <p:cNvSpPr/>
            <p:nvPr/>
          </p:nvSpPr>
          <p:spPr>
            <a:xfrm>
              <a:off x="11191081" y="637079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18574 w 19050"/>
                <a:gd name="connsiteY1" fmla="*/ 12859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5716" y="7144"/>
                    <a:pt x="18574" y="10001"/>
                    <a:pt x="18574" y="12859"/>
                  </a:cubicBezTo>
                  <a:cubicBezTo>
                    <a:pt x="18574" y="15716"/>
                    <a:pt x="15716" y="18574"/>
                    <a:pt x="12859" y="18574"/>
                  </a:cubicBezTo>
                  <a:cubicBezTo>
                    <a:pt x="10001" y="18574"/>
                    <a:pt x="7144" y="15716"/>
                    <a:pt x="7144" y="12859"/>
                  </a:cubicBezTo>
                  <a:cubicBezTo>
                    <a:pt x="7144" y="10001"/>
                    <a:pt x="10001" y="7144"/>
                    <a:pt x="12859" y="7144"/>
                  </a:cubicBez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AFA18A7-A536-455C-B610-9F3B06083B87}"/>
                </a:ext>
              </a:extLst>
            </p:cNvPr>
            <p:cNvSpPr/>
            <p:nvPr/>
          </p:nvSpPr>
          <p:spPr>
            <a:xfrm>
              <a:off x="11198701" y="6409849"/>
              <a:ext cx="47625" cy="47625"/>
            </a:xfrm>
            <a:custGeom>
              <a:avLst/>
              <a:gdLst>
                <a:gd name="connsiteX0" fmla="*/ 46196 w 47625"/>
                <a:gd name="connsiteY0" fmla="*/ 35719 h 47625"/>
                <a:gd name="connsiteX1" fmla="*/ 38576 w 47625"/>
                <a:gd name="connsiteY1" fmla="*/ 43339 h 47625"/>
                <a:gd name="connsiteX2" fmla="*/ 38576 w 47625"/>
                <a:gd name="connsiteY2" fmla="*/ 43339 h 47625"/>
                <a:gd name="connsiteX3" fmla="*/ 37624 w 47625"/>
                <a:gd name="connsiteY3" fmla="*/ 43339 h 47625"/>
                <a:gd name="connsiteX4" fmla="*/ 33814 w 47625"/>
                <a:gd name="connsiteY4" fmla="*/ 40481 h 47625"/>
                <a:gd name="connsiteX5" fmla="*/ 18574 w 47625"/>
                <a:gd name="connsiteY5" fmla="*/ 25241 h 47625"/>
                <a:gd name="connsiteX6" fmla="*/ 18574 w 47625"/>
                <a:gd name="connsiteY6" fmla="*/ 25241 h 47625"/>
                <a:gd name="connsiteX7" fmla="*/ 10954 w 47625"/>
                <a:gd name="connsiteY7" fmla="*/ 17621 h 47625"/>
                <a:gd name="connsiteX8" fmla="*/ 9049 w 47625"/>
                <a:gd name="connsiteY8" fmla="*/ 15716 h 47625"/>
                <a:gd name="connsiteX9" fmla="*/ 7144 w 47625"/>
                <a:gd name="connsiteY9" fmla="*/ 11906 h 47625"/>
                <a:gd name="connsiteX10" fmla="*/ 9049 w 47625"/>
                <a:gd name="connsiteY10" fmla="*/ 8096 h 47625"/>
                <a:gd name="connsiteX11" fmla="*/ 9049 w 47625"/>
                <a:gd name="connsiteY11" fmla="*/ 8096 h 47625"/>
                <a:gd name="connsiteX12" fmla="*/ 10954 w 47625"/>
                <a:gd name="connsiteY12" fmla="*/ 7144 h 47625"/>
                <a:gd name="connsiteX13" fmla="*/ 12859 w 47625"/>
                <a:gd name="connsiteY13" fmla="*/ 7144 h 47625"/>
                <a:gd name="connsiteX14" fmla="*/ 16669 w 47625"/>
                <a:gd name="connsiteY14" fmla="*/ 9049 h 47625"/>
                <a:gd name="connsiteX15" fmla="*/ 46196 w 47625"/>
                <a:gd name="connsiteY15" fmla="*/ 35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25" h="47625">
                  <a:moveTo>
                    <a:pt x="46196" y="35719"/>
                  </a:moveTo>
                  <a:lnTo>
                    <a:pt x="38576" y="43339"/>
                  </a:lnTo>
                  <a:lnTo>
                    <a:pt x="38576" y="43339"/>
                  </a:lnTo>
                  <a:lnTo>
                    <a:pt x="37624" y="43339"/>
                  </a:lnTo>
                  <a:lnTo>
                    <a:pt x="33814" y="40481"/>
                  </a:lnTo>
                  <a:lnTo>
                    <a:pt x="18574" y="25241"/>
                  </a:lnTo>
                  <a:lnTo>
                    <a:pt x="18574" y="25241"/>
                  </a:lnTo>
                  <a:lnTo>
                    <a:pt x="10954" y="17621"/>
                  </a:lnTo>
                  <a:lnTo>
                    <a:pt x="9049" y="15716"/>
                  </a:lnTo>
                  <a:cubicBezTo>
                    <a:pt x="8096" y="14764"/>
                    <a:pt x="7144" y="13811"/>
                    <a:pt x="7144" y="11906"/>
                  </a:cubicBezTo>
                  <a:cubicBezTo>
                    <a:pt x="7144" y="10954"/>
                    <a:pt x="8096" y="9049"/>
                    <a:pt x="9049" y="8096"/>
                  </a:cubicBezTo>
                  <a:lnTo>
                    <a:pt x="9049" y="8096"/>
                  </a:lnTo>
                  <a:cubicBezTo>
                    <a:pt x="9049" y="8096"/>
                    <a:pt x="10001" y="7144"/>
                    <a:pt x="10954" y="7144"/>
                  </a:cubicBezTo>
                  <a:cubicBezTo>
                    <a:pt x="11906" y="7144"/>
                    <a:pt x="11906" y="7144"/>
                    <a:pt x="12859" y="7144"/>
                  </a:cubicBezTo>
                  <a:cubicBezTo>
                    <a:pt x="13811" y="7144"/>
                    <a:pt x="15716" y="8096"/>
                    <a:pt x="16669" y="9049"/>
                  </a:cubicBezTo>
                  <a:lnTo>
                    <a:pt x="46196" y="35719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7B38F2B-A319-4E8A-A2FB-0F66B944BC0D}"/>
                </a:ext>
              </a:extLst>
            </p:cNvPr>
            <p:cNvSpPr/>
            <p:nvPr/>
          </p:nvSpPr>
          <p:spPr>
            <a:xfrm>
              <a:off x="11211083" y="6426041"/>
              <a:ext cx="28575" cy="28575"/>
            </a:xfrm>
            <a:custGeom>
              <a:avLst/>
              <a:gdLst>
                <a:gd name="connsiteX0" fmla="*/ 22384 w 28575"/>
                <a:gd name="connsiteY0" fmla="*/ 22384 h 28575"/>
                <a:gd name="connsiteX1" fmla="*/ 7144 w 28575"/>
                <a:gd name="connsiteY1" fmla="*/ 7144 h 28575"/>
                <a:gd name="connsiteX2" fmla="*/ 7144 w 28575"/>
                <a:gd name="connsiteY2" fmla="*/ 7144 h 28575"/>
                <a:gd name="connsiteX3" fmla="*/ 7144 w 28575"/>
                <a:gd name="connsiteY3" fmla="*/ 7144 h 28575"/>
                <a:gd name="connsiteX4" fmla="*/ 26194 w 28575"/>
                <a:gd name="connsiteY4" fmla="*/ 26194 h 28575"/>
                <a:gd name="connsiteX5" fmla="*/ 26194 w 28575"/>
                <a:gd name="connsiteY5" fmla="*/ 25241 h 28575"/>
                <a:gd name="connsiteX6" fmla="*/ 27146 w 28575"/>
                <a:gd name="connsiteY6" fmla="*/ 25241 h 28575"/>
                <a:gd name="connsiteX7" fmla="*/ 22384 w 28575"/>
                <a:gd name="connsiteY7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28575">
                  <a:moveTo>
                    <a:pt x="22384" y="22384"/>
                  </a:moveTo>
                  <a:lnTo>
                    <a:pt x="7144" y="7144"/>
                  </a:lnTo>
                  <a:lnTo>
                    <a:pt x="7144" y="7144"/>
                  </a:lnTo>
                  <a:lnTo>
                    <a:pt x="7144" y="7144"/>
                  </a:lnTo>
                  <a:lnTo>
                    <a:pt x="26194" y="26194"/>
                  </a:lnTo>
                  <a:lnTo>
                    <a:pt x="26194" y="25241"/>
                  </a:lnTo>
                  <a:lnTo>
                    <a:pt x="27146" y="25241"/>
                  </a:lnTo>
                  <a:lnTo>
                    <a:pt x="22384" y="2238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588BFD-2C07-4A30-B441-425CE4996E1F}"/>
                </a:ext>
              </a:extLst>
            </p:cNvPr>
            <p:cNvSpPr/>
            <p:nvPr/>
          </p:nvSpPr>
          <p:spPr>
            <a:xfrm>
              <a:off x="11207273" y="6421279"/>
              <a:ext cx="38100" cy="38100"/>
            </a:xfrm>
            <a:custGeom>
              <a:avLst/>
              <a:gdLst>
                <a:gd name="connsiteX0" fmla="*/ 33814 w 38100"/>
                <a:gd name="connsiteY0" fmla="*/ 26194 h 38100"/>
                <a:gd name="connsiteX1" fmla="*/ 30004 w 38100"/>
                <a:gd name="connsiteY1" fmla="*/ 30956 h 38100"/>
                <a:gd name="connsiteX2" fmla="*/ 29051 w 38100"/>
                <a:gd name="connsiteY2" fmla="*/ 30956 h 38100"/>
                <a:gd name="connsiteX3" fmla="*/ 29051 w 38100"/>
                <a:gd name="connsiteY3" fmla="*/ 31909 h 38100"/>
                <a:gd name="connsiteX4" fmla="*/ 26194 w 38100"/>
                <a:gd name="connsiteY4" fmla="*/ 34766 h 38100"/>
                <a:gd name="connsiteX5" fmla="*/ 22384 w 38100"/>
                <a:gd name="connsiteY5" fmla="*/ 30956 h 38100"/>
                <a:gd name="connsiteX6" fmla="*/ 7144 w 38100"/>
                <a:gd name="connsiteY6" fmla="*/ 15716 h 38100"/>
                <a:gd name="connsiteX7" fmla="*/ 10001 w 38100"/>
                <a:gd name="connsiteY7" fmla="*/ 12859 h 38100"/>
                <a:gd name="connsiteX8" fmla="*/ 10001 w 38100"/>
                <a:gd name="connsiteY8" fmla="*/ 11906 h 38100"/>
                <a:gd name="connsiteX9" fmla="*/ 10954 w 38100"/>
                <a:gd name="connsiteY9" fmla="*/ 11906 h 38100"/>
                <a:gd name="connsiteX10" fmla="*/ 14764 w 38100"/>
                <a:gd name="connsiteY10" fmla="*/ 8096 h 38100"/>
                <a:gd name="connsiteX11" fmla="*/ 14764 w 38100"/>
                <a:gd name="connsiteY11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00" h="38100">
                  <a:moveTo>
                    <a:pt x="33814" y="26194"/>
                  </a:moveTo>
                  <a:lnTo>
                    <a:pt x="30004" y="30956"/>
                  </a:lnTo>
                  <a:lnTo>
                    <a:pt x="29051" y="30956"/>
                  </a:lnTo>
                  <a:lnTo>
                    <a:pt x="29051" y="31909"/>
                  </a:lnTo>
                  <a:lnTo>
                    <a:pt x="26194" y="34766"/>
                  </a:lnTo>
                  <a:lnTo>
                    <a:pt x="22384" y="30956"/>
                  </a:lnTo>
                  <a:lnTo>
                    <a:pt x="7144" y="15716"/>
                  </a:lnTo>
                  <a:lnTo>
                    <a:pt x="10001" y="12859"/>
                  </a:lnTo>
                  <a:lnTo>
                    <a:pt x="10001" y="11906"/>
                  </a:lnTo>
                  <a:lnTo>
                    <a:pt x="10954" y="11906"/>
                  </a:lnTo>
                  <a:lnTo>
                    <a:pt x="14764" y="8096"/>
                  </a:lnTo>
                  <a:lnTo>
                    <a:pt x="14764" y="714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A6A6D8F-9F16-4767-844C-8A1B2EAD7440}"/>
                </a:ext>
              </a:extLst>
            </p:cNvPr>
            <p:cNvSpPr/>
            <p:nvPr/>
          </p:nvSpPr>
          <p:spPr>
            <a:xfrm>
              <a:off x="11212036" y="6437471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2861 h 38100"/>
                <a:gd name="connsiteX3" fmla="*/ 7144 w 38100"/>
                <a:gd name="connsiteY3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2861"/>
                  </a:lnTo>
                  <a:lnTo>
                    <a:pt x="7144" y="32861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F2ED772-470A-4A9F-A5B0-76C904EB10D5}"/>
                </a:ext>
              </a:extLst>
            </p:cNvPr>
            <p:cNvSpPr/>
            <p:nvPr/>
          </p:nvSpPr>
          <p:spPr>
            <a:xfrm>
              <a:off x="11259661" y="6409849"/>
              <a:ext cx="47625" cy="47625"/>
            </a:xfrm>
            <a:custGeom>
              <a:avLst/>
              <a:gdLst>
                <a:gd name="connsiteX0" fmla="*/ 45244 w 47625"/>
                <a:gd name="connsiteY0" fmla="*/ 15716 h 47625"/>
                <a:gd name="connsiteX1" fmla="*/ 37624 w 47625"/>
                <a:gd name="connsiteY1" fmla="*/ 8096 h 47625"/>
                <a:gd name="connsiteX2" fmla="*/ 37624 w 47625"/>
                <a:gd name="connsiteY2" fmla="*/ 10001 h 47625"/>
                <a:gd name="connsiteX3" fmla="*/ 35719 w 47625"/>
                <a:gd name="connsiteY3" fmla="*/ 14764 h 47625"/>
                <a:gd name="connsiteX4" fmla="*/ 34766 w 47625"/>
                <a:gd name="connsiteY4" fmla="*/ 15716 h 47625"/>
                <a:gd name="connsiteX5" fmla="*/ 26194 w 47625"/>
                <a:gd name="connsiteY5" fmla="*/ 24289 h 47625"/>
                <a:gd name="connsiteX6" fmla="*/ 26194 w 47625"/>
                <a:gd name="connsiteY6" fmla="*/ 24289 h 47625"/>
                <a:gd name="connsiteX7" fmla="*/ 26194 w 47625"/>
                <a:gd name="connsiteY7" fmla="*/ 24289 h 47625"/>
                <a:gd name="connsiteX8" fmla="*/ 35719 w 47625"/>
                <a:gd name="connsiteY8" fmla="*/ 14764 h 47625"/>
                <a:gd name="connsiteX9" fmla="*/ 37624 w 47625"/>
                <a:gd name="connsiteY9" fmla="*/ 10954 h 47625"/>
                <a:gd name="connsiteX10" fmla="*/ 35719 w 47625"/>
                <a:gd name="connsiteY10" fmla="*/ 7144 h 47625"/>
                <a:gd name="connsiteX11" fmla="*/ 35719 w 47625"/>
                <a:gd name="connsiteY11" fmla="*/ 7144 h 47625"/>
                <a:gd name="connsiteX12" fmla="*/ 33814 w 47625"/>
                <a:gd name="connsiteY12" fmla="*/ 9049 h 47625"/>
                <a:gd name="connsiteX13" fmla="*/ 22384 w 47625"/>
                <a:gd name="connsiteY13" fmla="*/ 19526 h 47625"/>
                <a:gd name="connsiteX14" fmla="*/ 7144 w 47625"/>
                <a:gd name="connsiteY14" fmla="*/ 34766 h 47625"/>
                <a:gd name="connsiteX15" fmla="*/ 16669 w 47625"/>
                <a:gd name="connsiteY15" fmla="*/ 44291 h 47625"/>
                <a:gd name="connsiteX16" fmla="*/ 45244 w 47625"/>
                <a:gd name="connsiteY16" fmla="*/ 15716 h 47625"/>
                <a:gd name="connsiteX17" fmla="*/ 45244 w 47625"/>
                <a:gd name="connsiteY17" fmla="*/ 1571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25" h="47625">
                  <a:moveTo>
                    <a:pt x="45244" y="15716"/>
                  </a:moveTo>
                  <a:lnTo>
                    <a:pt x="37624" y="8096"/>
                  </a:lnTo>
                  <a:cubicBezTo>
                    <a:pt x="37624" y="9049"/>
                    <a:pt x="37624" y="10001"/>
                    <a:pt x="37624" y="10001"/>
                  </a:cubicBezTo>
                  <a:cubicBezTo>
                    <a:pt x="37624" y="11906"/>
                    <a:pt x="36671" y="13811"/>
                    <a:pt x="35719" y="14764"/>
                  </a:cubicBezTo>
                  <a:lnTo>
                    <a:pt x="34766" y="15716"/>
                  </a:lnTo>
                  <a:lnTo>
                    <a:pt x="26194" y="24289"/>
                  </a:lnTo>
                  <a:lnTo>
                    <a:pt x="26194" y="24289"/>
                  </a:lnTo>
                  <a:lnTo>
                    <a:pt x="26194" y="24289"/>
                  </a:lnTo>
                  <a:lnTo>
                    <a:pt x="35719" y="14764"/>
                  </a:lnTo>
                  <a:cubicBezTo>
                    <a:pt x="36671" y="13811"/>
                    <a:pt x="37624" y="12859"/>
                    <a:pt x="37624" y="10954"/>
                  </a:cubicBezTo>
                  <a:cubicBezTo>
                    <a:pt x="37624" y="10001"/>
                    <a:pt x="36671" y="8096"/>
                    <a:pt x="35719" y="7144"/>
                  </a:cubicBezTo>
                  <a:cubicBezTo>
                    <a:pt x="35719" y="7144"/>
                    <a:pt x="35719" y="7144"/>
                    <a:pt x="35719" y="7144"/>
                  </a:cubicBezTo>
                  <a:lnTo>
                    <a:pt x="33814" y="9049"/>
                  </a:lnTo>
                  <a:lnTo>
                    <a:pt x="22384" y="19526"/>
                  </a:lnTo>
                  <a:lnTo>
                    <a:pt x="7144" y="34766"/>
                  </a:lnTo>
                  <a:lnTo>
                    <a:pt x="16669" y="44291"/>
                  </a:lnTo>
                  <a:lnTo>
                    <a:pt x="45244" y="15716"/>
                  </a:lnTo>
                  <a:lnTo>
                    <a:pt x="45244" y="15716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529B50E-FB96-49AC-A590-DCD4B2C1BE43}"/>
                </a:ext>
              </a:extLst>
            </p:cNvPr>
            <p:cNvSpPr/>
            <p:nvPr/>
          </p:nvSpPr>
          <p:spPr>
            <a:xfrm>
              <a:off x="11285378" y="6407944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9049 w 9525"/>
                <a:gd name="connsiteY1" fmla="*/ 15716 h 19050"/>
                <a:gd name="connsiteX2" fmla="*/ 7144 w 9525"/>
                <a:gd name="connsiteY2" fmla="*/ 17621 h 19050"/>
                <a:gd name="connsiteX3" fmla="*/ 7144 w 9525"/>
                <a:gd name="connsiteY3" fmla="*/ 17621 h 19050"/>
                <a:gd name="connsiteX4" fmla="*/ 7144 w 9525"/>
                <a:gd name="connsiteY4" fmla="*/ 7144 h 19050"/>
                <a:gd name="connsiteX5" fmla="*/ 9049 w 9525"/>
                <a:gd name="connsiteY5" fmla="*/ 8096 h 19050"/>
                <a:gd name="connsiteX6" fmla="*/ 9049 w 9525"/>
                <a:gd name="connsiteY6" fmla="*/ 8096 h 19050"/>
                <a:gd name="connsiteX7" fmla="*/ 10954 w 9525"/>
                <a:gd name="connsiteY7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10954" y="13811"/>
                    <a:pt x="10001" y="14764"/>
                    <a:pt x="9049" y="15716"/>
                  </a:cubicBezTo>
                  <a:lnTo>
                    <a:pt x="7144" y="17621"/>
                  </a:lnTo>
                  <a:lnTo>
                    <a:pt x="7144" y="17621"/>
                  </a:lnTo>
                  <a:lnTo>
                    <a:pt x="7144" y="7144"/>
                  </a:ln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8096"/>
                    <a:pt x="9049" y="8096"/>
                    <a:pt x="9049" y="8096"/>
                  </a:cubicBezTo>
                  <a:cubicBezTo>
                    <a:pt x="10954" y="9049"/>
                    <a:pt x="10954" y="10954"/>
                    <a:pt x="10954" y="11906"/>
                  </a:cubicBez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E151D90-B8F2-4C1B-8934-02DE8E1E39DA}"/>
                </a:ext>
              </a:extLst>
            </p:cNvPr>
            <p:cNvSpPr/>
            <p:nvPr/>
          </p:nvSpPr>
          <p:spPr>
            <a:xfrm>
              <a:off x="11286331" y="6376511"/>
              <a:ext cx="19050" cy="47625"/>
            </a:xfrm>
            <a:custGeom>
              <a:avLst/>
              <a:gdLst>
                <a:gd name="connsiteX0" fmla="*/ 18574 w 19050"/>
                <a:gd name="connsiteY0" fmla="*/ 7144 h 47625"/>
                <a:gd name="connsiteX1" fmla="*/ 18574 w 19050"/>
                <a:gd name="connsiteY1" fmla="*/ 48101 h 47625"/>
                <a:gd name="connsiteX2" fmla="*/ 9049 w 19050"/>
                <a:gd name="connsiteY2" fmla="*/ 48101 h 47625"/>
                <a:gd name="connsiteX3" fmla="*/ 10001 w 19050"/>
                <a:gd name="connsiteY3" fmla="*/ 47149 h 47625"/>
                <a:gd name="connsiteX4" fmla="*/ 11906 w 19050"/>
                <a:gd name="connsiteY4" fmla="*/ 42386 h 47625"/>
                <a:gd name="connsiteX5" fmla="*/ 11906 w 19050"/>
                <a:gd name="connsiteY5" fmla="*/ 40481 h 47625"/>
                <a:gd name="connsiteX6" fmla="*/ 10001 w 19050"/>
                <a:gd name="connsiteY6" fmla="*/ 38576 h 47625"/>
                <a:gd name="connsiteX7" fmla="*/ 7144 w 19050"/>
                <a:gd name="connsiteY7" fmla="*/ 36671 h 47625"/>
                <a:gd name="connsiteX8" fmla="*/ 7144 w 19050"/>
                <a:gd name="connsiteY8" fmla="*/ 7144 h 47625"/>
                <a:gd name="connsiteX9" fmla="*/ 18574 w 19050"/>
                <a:gd name="connsiteY9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47625">
                  <a:moveTo>
                    <a:pt x="18574" y="7144"/>
                  </a:moveTo>
                  <a:lnTo>
                    <a:pt x="18574" y="48101"/>
                  </a:lnTo>
                  <a:lnTo>
                    <a:pt x="9049" y="48101"/>
                  </a:lnTo>
                  <a:lnTo>
                    <a:pt x="10001" y="47149"/>
                  </a:lnTo>
                  <a:cubicBezTo>
                    <a:pt x="10954" y="46196"/>
                    <a:pt x="11906" y="44291"/>
                    <a:pt x="11906" y="42386"/>
                  </a:cubicBezTo>
                  <a:cubicBezTo>
                    <a:pt x="11906" y="41434"/>
                    <a:pt x="11906" y="40481"/>
                    <a:pt x="11906" y="40481"/>
                  </a:cubicBezTo>
                  <a:cubicBezTo>
                    <a:pt x="11906" y="39529"/>
                    <a:pt x="10954" y="38576"/>
                    <a:pt x="10001" y="38576"/>
                  </a:cubicBezTo>
                  <a:cubicBezTo>
                    <a:pt x="9049" y="38576"/>
                    <a:pt x="8096" y="37624"/>
                    <a:pt x="7144" y="36671"/>
                  </a:cubicBezTo>
                  <a:lnTo>
                    <a:pt x="7144" y="7144"/>
                  </a:lnTo>
                  <a:lnTo>
                    <a:pt x="18574" y="714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7C9FD86-3902-493E-93E7-027B64B88279}"/>
                </a:ext>
              </a:extLst>
            </p:cNvPr>
            <p:cNvSpPr/>
            <p:nvPr/>
          </p:nvSpPr>
          <p:spPr>
            <a:xfrm>
              <a:off x="11286331" y="637079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2859 h 19050"/>
                <a:gd name="connsiteX2" fmla="*/ 12859 w 19050"/>
                <a:gd name="connsiteY2" fmla="*/ 18574 h 19050"/>
                <a:gd name="connsiteX3" fmla="*/ 1857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2DBC4D8-8715-409E-823D-B3A000648A08}"/>
                </a:ext>
              </a:extLst>
            </p:cNvPr>
            <p:cNvSpPr/>
            <p:nvPr/>
          </p:nvSpPr>
          <p:spPr>
            <a:xfrm>
              <a:off x="11251088" y="6407318"/>
              <a:ext cx="47625" cy="47625"/>
            </a:xfrm>
            <a:custGeom>
              <a:avLst/>
              <a:gdLst>
                <a:gd name="connsiteX0" fmla="*/ 45244 w 47625"/>
                <a:gd name="connsiteY0" fmla="*/ 12532 h 47625"/>
                <a:gd name="connsiteX1" fmla="*/ 43339 w 47625"/>
                <a:gd name="connsiteY1" fmla="*/ 16342 h 47625"/>
                <a:gd name="connsiteX2" fmla="*/ 33814 w 47625"/>
                <a:gd name="connsiteY2" fmla="*/ 25867 h 47625"/>
                <a:gd name="connsiteX3" fmla="*/ 33814 w 47625"/>
                <a:gd name="connsiteY3" fmla="*/ 25867 h 47625"/>
                <a:gd name="connsiteX4" fmla="*/ 22384 w 47625"/>
                <a:gd name="connsiteY4" fmla="*/ 37297 h 47625"/>
                <a:gd name="connsiteX5" fmla="*/ 18574 w 47625"/>
                <a:gd name="connsiteY5" fmla="*/ 41107 h 47625"/>
                <a:gd name="connsiteX6" fmla="*/ 15716 w 47625"/>
                <a:gd name="connsiteY6" fmla="*/ 44917 h 47625"/>
                <a:gd name="connsiteX7" fmla="*/ 14764 w 47625"/>
                <a:gd name="connsiteY7" fmla="*/ 45869 h 47625"/>
                <a:gd name="connsiteX8" fmla="*/ 7144 w 47625"/>
                <a:gd name="connsiteY8" fmla="*/ 38249 h 47625"/>
                <a:gd name="connsiteX9" fmla="*/ 7144 w 47625"/>
                <a:gd name="connsiteY9" fmla="*/ 37297 h 47625"/>
                <a:gd name="connsiteX10" fmla="*/ 7144 w 47625"/>
                <a:gd name="connsiteY10" fmla="*/ 37297 h 47625"/>
                <a:gd name="connsiteX11" fmla="*/ 35719 w 47625"/>
                <a:gd name="connsiteY11" fmla="*/ 8722 h 47625"/>
                <a:gd name="connsiteX12" fmla="*/ 41434 w 47625"/>
                <a:gd name="connsiteY12" fmla="*/ 7769 h 47625"/>
                <a:gd name="connsiteX13" fmla="*/ 43339 w 47625"/>
                <a:gd name="connsiteY13" fmla="*/ 8722 h 47625"/>
                <a:gd name="connsiteX14" fmla="*/ 43339 w 47625"/>
                <a:gd name="connsiteY14" fmla="*/ 8722 h 47625"/>
                <a:gd name="connsiteX15" fmla="*/ 45244 w 47625"/>
                <a:gd name="connsiteY15" fmla="*/ 1253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25" h="47625">
                  <a:moveTo>
                    <a:pt x="45244" y="12532"/>
                  </a:moveTo>
                  <a:cubicBezTo>
                    <a:pt x="45244" y="14437"/>
                    <a:pt x="44291" y="15389"/>
                    <a:pt x="43339" y="16342"/>
                  </a:cubicBezTo>
                  <a:lnTo>
                    <a:pt x="33814" y="25867"/>
                  </a:lnTo>
                  <a:lnTo>
                    <a:pt x="33814" y="25867"/>
                  </a:lnTo>
                  <a:lnTo>
                    <a:pt x="22384" y="37297"/>
                  </a:lnTo>
                  <a:lnTo>
                    <a:pt x="18574" y="41107"/>
                  </a:lnTo>
                  <a:lnTo>
                    <a:pt x="15716" y="44917"/>
                  </a:lnTo>
                  <a:lnTo>
                    <a:pt x="14764" y="45869"/>
                  </a:lnTo>
                  <a:lnTo>
                    <a:pt x="7144" y="38249"/>
                  </a:lnTo>
                  <a:lnTo>
                    <a:pt x="7144" y="37297"/>
                  </a:lnTo>
                  <a:lnTo>
                    <a:pt x="7144" y="37297"/>
                  </a:lnTo>
                  <a:lnTo>
                    <a:pt x="35719" y="8722"/>
                  </a:lnTo>
                  <a:cubicBezTo>
                    <a:pt x="37624" y="6817"/>
                    <a:pt x="39529" y="6817"/>
                    <a:pt x="41434" y="7769"/>
                  </a:cubicBezTo>
                  <a:cubicBezTo>
                    <a:pt x="42386" y="7769"/>
                    <a:pt x="42386" y="8722"/>
                    <a:pt x="43339" y="8722"/>
                  </a:cubicBezTo>
                  <a:cubicBezTo>
                    <a:pt x="43339" y="8722"/>
                    <a:pt x="43339" y="8722"/>
                    <a:pt x="43339" y="8722"/>
                  </a:cubicBezTo>
                  <a:cubicBezTo>
                    <a:pt x="45244" y="9674"/>
                    <a:pt x="45244" y="11579"/>
                    <a:pt x="45244" y="12532"/>
                  </a:cubicBez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13D15E4-22C9-4306-AF74-0F237695C3F7}"/>
                </a:ext>
              </a:extLst>
            </p:cNvPr>
            <p:cNvSpPr/>
            <p:nvPr/>
          </p:nvSpPr>
          <p:spPr>
            <a:xfrm>
              <a:off x="11251088" y="6426041"/>
              <a:ext cx="38100" cy="28575"/>
            </a:xfrm>
            <a:custGeom>
              <a:avLst/>
              <a:gdLst>
                <a:gd name="connsiteX0" fmla="*/ 8096 w 38100"/>
                <a:gd name="connsiteY0" fmla="*/ 18574 h 28575"/>
                <a:gd name="connsiteX1" fmla="*/ 8096 w 38100"/>
                <a:gd name="connsiteY1" fmla="*/ 18574 h 28575"/>
                <a:gd name="connsiteX2" fmla="*/ 8096 w 38100"/>
                <a:gd name="connsiteY2" fmla="*/ 18574 h 28575"/>
                <a:gd name="connsiteX3" fmla="*/ 8096 w 38100"/>
                <a:gd name="connsiteY3" fmla="*/ 18574 h 28575"/>
                <a:gd name="connsiteX4" fmla="*/ 34766 w 38100"/>
                <a:gd name="connsiteY4" fmla="*/ 7144 h 28575"/>
                <a:gd name="connsiteX5" fmla="*/ 34766 w 38100"/>
                <a:gd name="connsiteY5" fmla="*/ 7144 h 28575"/>
                <a:gd name="connsiteX6" fmla="*/ 22384 w 38100"/>
                <a:gd name="connsiteY6" fmla="*/ 18574 h 28575"/>
                <a:gd name="connsiteX7" fmla="*/ 18574 w 38100"/>
                <a:gd name="connsiteY7" fmla="*/ 22384 h 28575"/>
                <a:gd name="connsiteX8" fmla="*/ 14764 w 38100"/>
                <a:gd name="connsiteY8" fmla="*/ 25241 h 28575"/>
                <a:gd name="connsiteX9" fmla="*/ 14764 w 38100"/>
                <a:gd name="connsiteY9" fmla="*/ 25241 h 28575"/>
                <a:gd name="connsiteX10" fmla="*/ 7144 w 38100"/>
                <a:gd name="connsiteY10" fmla="*/ 17621 h 28575"/>
                <a:gd name="connsiteX11" fmla="*/ 7144 w 38100"/>
                <a:gd name="connsiteY11" fmla="*/ 19526 h 28575"/>
                <a:gd name="connsiteX12" fmla="*/ 14764 w 38100"/>
                <a:gd name="connsiteY12" fmla="*/ 27146 h 28575"/>
                <a:gd name="connsiteX13" fmla="*/ 15716 w 38100"/>
                <a:gd name="connsiteY13" fmla="*/ 26194 h 28575"/>
                <a:gd name="connsiteX14" fmla="*/ 18574 w 38100"/>
                <a:gd name="connsiteY14" fmla="*/ 22384 h 28575"/>
                <a:gd name="connsiteX15" fmla="*/ 23336 w 38100"/>
                <a:gd name="connsiteY15" fmla="*/ 17621 h 28575"/>
                <a:gd name="connsiteX16" fmla="*/ 34766 w 38100"/>
                <a:gd name="connsiteY16" fmla="*/ 7144 h 28575"/>
                <a:gd name="connsiteX17" fmla="*/ 34766 w 38100"/>
                <a:gd name="connsiteY17" fmla="*/ 7144 h 28575"/>
                <a:gd name="connsiteX18" fmla="*/ 8096 w 38100"/>
                <a:gd name="connsiteY18" fmla="*/ 18574 h 28575"/>
                <a:gd name="connsiteX19" fmla="*/ 8096 w 38100"/>
                <a:gd name="connsiteY19" fmla="*/ 18574 h 28575"/>
                <a:gd name="connsiteX20" fmla="*/ 8096 w 38100"/>
                <a:gd name="connsiteY20" fmla="*/ 18574 h 28575"/>
                <a:gd name="connsiteX21" fmla="*/ 8096 w 38100"/>
                <a:gd name="connsiteY21" fmla="*/ 18574 h 28575"/>
                <a:gd name="connsiteX22" fmla="*/ 8096 w 38100"/>
                <a:gd name="connsiteY22" fmla="*/ 18574 h 28575"/>
                <a:gd name="connsiteX23" fmla="*/ 8096 w 38100"/>
                <a:gd name="connsiteY23" fmla="*/ 18574 h 28575"/>
                <a:gd name="connsiteX24" fmla="*/ 8096 w 38100"/>
                <a:gd name="connsiteY24" fmla="*/ 18574 h 28575"/>
                <a:gd name="connsiteX25" fmla="*/ 8096 w 38100"/>
                <a:gd name="connsiteY25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100" h="28575">
                  <a:moveTo>
                    <a:pt x="8096" y="18574"/>
                  </a:moveTo>
                  <a:lnTo>
                    <a:pt x="8096" y="18574"/>
                  </a:lnTo>
                  <a:lnTo>
                    <a:pt x="8096" y="18574"/>
                  </a:lnTo>
                  <a:lnTo>
                    <a:pt x="8096" y="18574"/>
                  </a:lnTo>
                  <a:close/>
                  <a:moveTo>
                    <a:pt x="34766" y="7144"/>
                  </a:moveTo>
                  <a:lnTo>
                    <a:pt x="34766" y="7144"/>
                  </a:lnTo>
                  <a:lnTo>
                    <a:pt x="22384" y="18574"/>
                  </a:lnTo>
                  <a:lnTo>
                    <a:pt x="18574" y="22384"/>
                  </a:lnTo>
                  <a:lnTo>
                    <a:pt x="14764" y="25241"/>
                  </a:lnTo>
                  <a:lnTo>
                    <a:pt x="14764" y="25241"/>
                  </a:lnTo>
                  <a:lnTo>
                    <a:pt x="7144" y="17621"/>
                  </a:lnTo>
                  <a:lnTo>
                    <a:pt x="7144" y="19526"/>
                  </a:lnTo>
                  <a:lnTo>
                    <a:pt x="14764" y="27146"/>
                  </a:lnTo>
                  <a:lnTo>
                    <a:pt x="15716" y="26194"/>
                  </a:lnTo>
                  <a:lnTo>
                    <a:pt x="18574" y="22384"/>
                  </a:lnTo>
                  <a:lnTo>
                    <a:pt x="23336" y="17621"/>
                  </a:lnTo>
                  <a:lnTo>
                    <a:pt x="34766" y="7144"/>
                  </a:lnTo>
                  <a:lnTo>
                    <a:pt x="34766" y="7144"/>
                  </a:lnTo>
                  <a:close/>
                  <a:moveTo>
                    <a:pt x="8096" y="18574"/>
                  </a:moveTo>
                  <a:lnTo>
                    <a:pt x="8096" y="18574"/>
                  </a:lnTo>
                  <a:lnTo>
                    <a:pt x="8096" y="18574"/>
                  </a:lnTo>
                  <a:lnTo>
                    <a:pt x="8096" y="18574"/>
                  </a:lnTo>
                  <a:close/>
                  <a:moveTo>
                    <a:pt x="8096" y="18574"/>
                  </a:moveTo>
                  <a:lnTo>
                    <a:pt x="8096" y="18574"/>
                  </a:lnTo>
                  <a:lnTo>
                    <a:pt x="8096" y="18574"/>
                  </a:lnTo>
                  <a:lnTo>
                    <a:pt x="8096" y="1857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485BDA8-A70B-4A28-99E9-E81C614C7C56}"/>
                </a:ext>
              </a:extLst>
            </p:cNvPr>
            <p:cNvSpPr/>
            <p:nvPr/>
          </p:nvSpPr>
          <p:spPr>
            <a:xfrm>
              <a:off x="11254898" y="6421279"/>
              <a:ext cx="38100" cy="38100"/>
            </a:xfrm>
            <a:custGeom>
              <a:avLst/>
              <a:gdLst>
                <a:gd name="connsiteX0" fmla="*/ 34766 w 38100"/>
                <a:gd name="connsiteY0" fmla="*/ 15716 h 38100"/>
                <a:gd name="connsiteX1" fmla="*/ 18574 w 38100"/>
                <a:gd name="connsiteY1" fmla="*/ 30956 h 38100"/>
                <a:gd name="connsiteX2" fmla="*/ 15716 w 38100"/>
                <a:gd name="connsiteY2" fmla="*/ 34766 h 38100"/>
                <a:gd name="connsiteX3" fmla="*/ 11906 w 38100"/>
                <a:gd name="connsiteY3" fmla="*/ 30956 h 38100"/>
                <a:gd name="connsiteX4" fmla="*/ 11906 w 38100"/>
                <a:gd name="connsiteY4" fmla="*/ 30956 h 38100"/>
                <a:gd name="connsiteX5" fmla="*/ 7144 w 38100"/>
                <a:gd name="connsiteY5" fmla="*/ 26194 h 38100"/>
                <a:gd name="connsiteX6" fmla="*/ 26194 w 38100"/>
                <a:gd name="connsiteY6" fmla="*/ 7144 h 38100"/>
                <a:gd name="connsiteX7" fmla="*/ 27146 w 38100"/>
                <a:gd name="connsiteY7" fmla="*/ 8096 h 38100"/>
                <a:gd name="connsiteX8" fmla="*/ 30956 w 38100"/>
                <a:gd name="connsiteY8" fmla="*/ 11906 h 38100"/>
                <a:gd name="connsiteX9" fmla="*/ 30956 w 38100"/>
                <a:gd name="connsiteY9" fmla="*/ 11906 h 38100"/>
                <a:gd name="connsiteX10" fmla="*/ 30956 w 38100"/>
                <a:gd name="connsiteY10" fmla="*/ 1285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0" h="38100">
                  <a:moveTo>
                    <a:pt x="34766" y="15716"/>
                  </a:moveTo>
                  <a:lnTo>
                    <a:pt x="18574" y="30956"/>
                  </a:lnTo>
                  <a:lnTo>
                    <a:pt x="15716" y="34766"/>
                  </a:lnTo>
                  <a:lnTo>
                    <a:pt x="11906" y="30956"/>
                  </a:lnTo>
                  <a:lnTo>
                    <a:pt x="11906" y="30956"/>
                  </a:lnTo>
                  <a:lnTo>
                    <a:pt x="7144" y="26194"/>
                  </a:lnTo>
                  <a:lnTo>
                    <a:pt x="26194" y="7144"/>
                  </a:lnTo>
                  <a:lnTo>
                    <a:pt x="27146" y="8096"/>
                  </a:lnTo>
                  <a:lnTo>
                    <a:pt x="30956" y="11906"/>
                  </a:lnTo>
                  <a:lnTo>
                    <a:pt x="30956" y="11906"/>
                  </a:lnTo>
                  <a:lnTo>
                    <a:pt x="30956" y="12859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508EA73-BF0D-4B34-99FD-81F3C1AD7247}"/>
                </a:ext>
              </a:extLst>
            </p:cNvPr>
            <p:cNvSpPr/>
            <p:nvPr/>
          </p:nvSpPr>
          <p:spPr>
            <a:xfrm>
              <a:off x="11252041" y="6437471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2861 h 38100"/>
                <a:gd name="connsiteX3" fmla="*/ 7144 w 38100"/>
                <a:gd name="connsiteY3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2861"/>
                  </a:lnTo>
                  <a:lnTo>
                    <a:pt x="7144" y="32861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93F3286-6318-4468-8D62-8078CB9FE60B}"/>
                </a:ext>
              </a:extLst>
            </p:cNvPr>
            <p:cNvSpPr/>
            <p:nvPr/>
          </p:nvSpPr>
          <p:spPr>
            <a:xfrm>
              <a:off x="11246326" y="6383179"/>
              <a:ext cx="38100" cy="47625"/>
            </a:xfrm>
            <a:custGeom>
              <a:avLst/>
              <a:gdLst>
                <a:gd name="connsiteX0" fmla="*/ 32861 w 38100"/>
                <a:gd name="connsiteY0" fmla="*/ 31909 h 47625"/>
                <a:gd name="connsiteX1" fmla="*/ 7144 w 38100"/>
                <a:gd name="connsiteY1" fmla="*/ 44291 h 47625"/>
                <a:gd name="connsiteX2" fmla="*/ 7144 w 38100"/>
                <a:gd name="connsiteY2" fmla="*/ 18574 h 47625"/>
                <a:gd name="connsiteX3" fmla="*/ 32861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2861" y="31909"/>
                  </a:moveTo>
                  <a:lnTo>
                    <a:pt x="7144" y="44291"/>
                  </a:lnTo>
                  <a:lnTo>
                    <a:pt x="7144" y="18574"/>
                  </a:lnTo>
                  <a:lnTo>
                    <a:pt x="32861" y="714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0D265D9-ED42-4162-86D4-54DDD1915228}"/>
                </a:ext>
              </a:extLst>
            </p:cNvPr>
            <p:cNvSpPr/>
            <p:nvPr/>
          </p:nvSpPr>
          <p:spPr>
            <a:xfrm>
              <a:off x="11219656" y="6383179"/>
              <a:ext cx="38100" cy="47625"/>
            </a:xfrm>
            <a:custGeom>
              <a:avLst/>
              <a:gdLst>
                <a:gd name="connsiteX0" fmla="*/ 7144 w 38100"/>
                <a:gd name="connsiteY0" fmla="*/ 31909 h 47625"/>
                <a:gd name="connsiteX1" fmla="*/ 32861 w 38100"/>
                <a:gd name="connsiteY1" fmla="*/ 44291 h 47625"/>
                <a:gd name="connsiteX2" fmla="*/ 32861 w 38100"/>
                <a:gd name="connsiteY2" fmla="*/ 18574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31909"/>
                  </a:moveTo>
                  <a:lnTo>
                    <a:pt x="32861" y="44291"/>
                  </a:lnTo>
                  <a:lnTo>
                    <a:pt x="32861" y="1857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D8EC1EE-AC35-4C4C-87F4-EE3AE477E670}"/>
                </a:ext>
              </a:extLst>
            </p:cNvPr>
            <p:cNvSpPr/>
            <p:nvPr/>
          </p:nvSpPr>
          <p:spPr>
            <a:xfrm>
              <a:off x="11220608" y="6374606"/>
              <a:ext cx="57150" cy="28575"/>
            </a:xfrm>
            <a:custGeom>
              <a:avLst/>
              <a:gdLst>
                <a:gd name="connsiteX0" fmla="*/ 57626 w 57150"/>
                <a:gd name="connsiteY0" fmla="*/ 14764 h 28575"/>
                <a:gd name="connsiteX1" fmla="*/ 32861 w 57150"/>
                <a:gd name="connsiteY1" fmla="*/ 27146 h 28575"/>
                <a:gd name="connsiteX2" fmla="*/ 7144 w 57150"/>
                <a:gd name="connsiteY2" fmla="*/ 14764 h 28575"/>
                <a:gd name="connsiteX3" fmla="*/ 31909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57626" y="14764"/>
                  </a:moveTo>
                  <a:lnTo>
                    <a:pt x="32861" y="27146"/>
                  </a:lnTo>
                  <a:lnTo>
                    <a:pt x="7144" y="14764"/>
                  </a:lnTo>
                  <a:lnTo>
                    <a:pt x="31909" y="714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4055AF5-A9D0-4F89-9A7E-2CEC2AA8340B}"/>
                </a:ext>
              </a:extLst>
            </p:cNvPr>
            <p:cNvSpPr/>
            <p:nvPr/>
          </p:nvSpPr>
          <p:spPr>
            <a:xfrm>
              <a:off x="11516836" y="6339364"/>
              <a:ext cx="161925" cy="161925"/>
            </a:xfrm>
            <a:custGeom>
              <a:avLst/>
              <a:gdLst>
                <a:gd name="connsiteX0" fmla="*/ 145256 w 161925"/>
                <a:gd name="connsiteY0" fmla="*/ 163354 h 161925"/>
                <a:gd name="connsiteX1" fmla="*/ 24289 w 161925"/>
                <a:gd name="connsiteY1" fmla="*/ 163354 h 161925"/>
                <a:gd name="connsiteX2" fmla="*/ 7144 w 161925"/>
                <a:gd name="connsiteY2" fmla="*/ 146209 h 161925"/>
                <a:gd name="connsiteX3" fmla="*/ 7144 w 161925"/>
                <a:gd name="connsiteY3" fmla="*/ 24289 h 161925"/>
                <a:gd name="connsiteX4" fmla="*/ 24289 w 161925"/>
                <a:gd name="connsiteY4" fmla="*/ 7144 h 161925"/>
                <a:gd name="connsiteX5" fmla="*/ 145256 w 161925"/>
                <a:gd name="connsiteY5" fmla="*/ 7144 h 161925"/>
                <a:gd name="connsiteX6" fmla="*/ 162401 w 161925"/>
                <a:gd name="connsiteY6" fmla="*/ 24289 h 161925"/>
                <a:gd name="connsiteX7" fmla="*/ 162401 w 161925"/>
                <a:gd name="connsiteY7" fmla="*/ 145256 h 161925"/>
                <a:gd name="connsiteX8" fmla="*/ 145256 w 161925"/>
                <a:gd name="connsiteY8" fmla="*/ 163354 h 161925"/>
                <a:gd name="connsiteX9" fmla="*/ 24289 w 161925"/>
                <a:gd name="connsiteY9" fmla="*/ 10954 h 161925"/>
                <a:gd name="connsiteX10" fmla="*/ 10954 w 161925"/>
                <a:gd name="connsiteY10" fmla="*/ 24289 h 161925"/>
                <a:gd name="connsiteX11" fmla="*/ 10954 w 161925"/>
                <a:gd name="connsiteY11" fmla="*/ 145256 h 161925"/>
                <a:gd name="connsiteX12" fmla="*/ 24289 w 161925"/>
                <a:gd name="connsiteY12" fmla="*/ 158591 h 161925"/>
                <a:gd name="connsiteX13" fmla="*/ 145256 w 161925"/>
                <a:gd name="connsiteY13" fmla="*/ 158591 h 161925"/>
                <a:gd name="connsiteX14" fmla="*/ 158591 w 161925"/>
                <a:gd name="connsiteY14" fmla="*/ 145256 h 161925"/>
                <a:gd name="connsiteX15" fmla="*/ 158591 w 161925"/>
                <a:gd name="connsiteY15" fmla="*/ 24289 h 161925"/>
                <a:gd name="connsiteX16" fmla="*/ 145256 w 161925"/>
                <a:gd name="connsiteY16" fmla="*/ 10954 h 161925"/>
                <a:gd name="connsiteX17" fmla="*/ 24289 w 161925"/>
                <a:gd name="connsiteY17" fmla="*/ 109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1925" h="161925">
                  <a:moveTo>
                    <a:pt x="145256" y="163354"/>
                  </a:moveTo>
                  <a:lnTo>
                    <a:pt x="24289" y="163354"/>
                  </a:lnTo>
                  <a:cubicBezTo>
                    <a:pt x="14764" y="163354"/>
                    <a:pt x="7144" y="155734"/>
                    <a:pt x="7144" y="146209"/>
                  </a:cubicBezTo>
                  <a:lnTo>
                    <a:pt x="7144" y="24289"/>
                  </a:lnTo>
                  <a:cubicBezTo>
                    <a:pt x="7144" y="14764"/>
                    <a:pt x="14764" y="7144"/>
                    <a:pt x="24289" y="7144"/>
                  </a:cubicBezTo>
                  <a:lnTo>
                    <a:pt x="145256" y="7144"/>
                  </a:lnTo>
                  <a:cubicBezTo>
                    <a:pt x="154781" y="7144"/>
                    <a:pt x="162401" y="14764"/>
                    <a:pt x="162401" y="24289"/>
                  </a:cubicBezTo>
                  <a:lnTo>
                    <a:pt x="162401" y="145256"/>
                  </a:lnTo>
                  <a:cubicBezTo>
                    <a:pt x="162401" y="154781"/>
                    <a:pt x="154781" y="163354"/>
                    <a:pt x="145256" y="163354"/>
                  </a:cubicBezTo>
                  <a:close/>
                  <a:moveTo>
                    <a:pt x="24289" y="10954"/>
                  </a:moveTo>
                  <a:cubicBezTo>
                    <a:pt x="16669" y="10954"/>
                    <a:pt x="10954" y="16669"/>
                    <a:pt x="10954" y="24289"/>
                  </a:cubicBezTo>
                  <a:lnTo>
                    <a:pt x="10954" y="145256"/>
                  </a:lnTo>
                  <a:cubicBezTo>
                    <a:pt x="10954" y="152876"/>
                    <a:pt x="16669" y="158591"/>
                    <a:pt x="24289" y="158591"/>
                  </a:cubicBezTo>
                  <a:lnTo>
                    <a:pt x="145256" y="158591"/>
                  </a:lnTo>
                  <a:cubicBezTo>
                    <a:pt x="151924" y="158591"/>
                    <a:pt x="158591" y="152876"/>
                    <a:pt x="158591" y="145256"/>
                  </a:cubicBezTo>
                  <a:lnTo>
                    <a:pt x="158591" y="24289"/>
                  </a:lnTo>
                  <a:cubicBezTo>
                    <a:pt x="158591" y="16669"/>
                    <a:pt x="152876" y="10954"/>
                    <a:pt x="145256" y="10954"/>
                  </a:cubicBezTo>
                  <a:lnTo>
                    <a:pt x="24289" y="10954"/>
                  </a:ln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A62351-D70E-4766-A30E-C72FE348E863}"/>
                </a:ext>
              </a:extLst>
            </p:cNvPr>
            <p:cNvSpPr/>
            <p:nvPr/>
          </p:nvSpPr>
          <p:spPr>
            <a:xfrm>
              <a:off x="11548268" y="6378416"/>
              <a:ext cx="104775" cy="104775"/>
            </a:xfrm>
            <a:custGeom>
              <a:avLst/>
              <a:gdLst>
                <a:gd name="connsiteX0" fmla="*/ 53816 w 104775"/>
                <a:gd name="connsiteY0" fmla="*/ 9049 h 104775"/>
                <a:gd name="connsiteX1" fmla="*/ 53816 w 104775"/>
                <a:gd name="connsiteY1" fmla="*/ 8096 h 104775"/>
                <a:gd name="connsiteX2" fmla="*/ 52864 w 104775"/>
                <a:gd name="connsiteY2" fmla="*/ 7144 h 104775"/>
                <a:gd name="connsiteX3" fmla="*/ 51911 w 104775"/>
                <a:gd name="connsiteY3" fmla="*/ 8096 h 104775"/>
                <a:gd name="connsiteX4" fmla="*/ 51911 w 104775"/>
                <a:gd name="connsiteY4" fmla="*/ 9049 h 104775"/>
                <a:gd name="connsiteX5" fmla="*/ 7144 w 104775"/>
                <a:gd name="connsiteY5" fmla="*/ 50959 h 104775"/>
                <a:gd name="connsiteX6" fmla="*/ 7144 w 104775"/>
                <a:gd name="connsiteY6" fmla="*/ 50959 h 104775"/>
                <a:gd name="connsiteX7" fmla="*/ 29051 w 104775"/>
                <a:gd name="connsiteY7" fmla="*/ 50959 h 104775"/>
                <a:gd name="connsiteX8" fmla="*/ 30004 w 104775"/>
                <a:gd name="connsiteY8" fmla="*/ 50959 h 104775"/>
                <a:gd name="connsiteX9" fmla="*/ 50959 w 104775"/>
                <a:gd name="connsiteY9" fmla="*/ 50006 h 104775"/>
                <a:gd name="connsiteX10" fmla="*/ 50959 w 104775"/>
                <a:gd name="connsiteY10" fmla="*/ 50959 h 104775"/>
                <a:gd name="connsiteX11" fmla="*/ 50959 w 104775"/>
                <a:gd name="connsiteY11" fmla="*/ 50959 h 104775"/>
                <a:gd name="connsiteX12" fmla="*/ 50959 w 104775"/>
                <a:gd name="connsiteY12" fmla="*/ 90964 h 104775"/>
                <a:gd name="connsiteX13" fmla="*/ 50959 w 104775"/>
                <a:gd name="connsiteY13" fmla="*/ 94774 h 104775"/>
                <a:gd name="connsiteX14" fmla="*/ 50959 w 104775"/>
                <a:gd name="connsiteY14" fmla="*/ 94774 h 104775"/>
                <a:gd name="connsiteX15" fmla="*/ 57626 w 104775"/>
                <a:gd name="connsiteY15" fmla="*/ 101441 h 104775"/>
                <a:gd name="connsiteX16" fmla="*/ 64294 w 104775"/>
                <a:gd name="connsiteY16" fmla="*/ 94774 h 104775"/>
                <a:gd name="connsiteX17" fmla="*/ 64294 w 104775"/>
                <a:gd name="connsiteY17" fmla="*/ 90011 h 104775"/>
                <a:gd name="connsiteX18" fmla="*/ 61436 w 104775"/>
                <a:gd name="connsiteY18" fmla="*/ 90011 h 104775"/>
                <a:gd name="connsiteX19" fmla="*/ 61436 w 104775"/>
                <a:gd name="connsiteY19" fmla="*/ 92869 h 104775"/>
                <a:gd name="connsiteX20" fmla="*/ 61436 w 104775"/>
                <a:gd name="connsiteY20" fmla="*/ 92869 h 104775"/>
                <a:gd name="connsiteX21" fmla="*/ 61436 w 104775"/>
                <a:gd name="connsiteY21" fmla="*/ 94774 h 104775"/>
                <a:gd name="connsiteX22" fmla="*/ 57626 w 104775"/>
                <a:gd name="connsiteY22" fmla="*/ 99536 h 104775"/>
                <a:gd name="connsiteX23" fmla="*/ 52864 w 104775"/>
                <a:gd name="connsiteY23" fmla="*/ 94774 h 104775"/>
                <a:gd name="connsiteX24" fmla="*/ 52864 w 104775"/>
                <a:gd name="connsiteY24" fmla="*/ 94774 h 104775"/>
                <a:gd name="connsiteX25" fmla="*/ 52864 w 104775"/>
                <a:gd name="connsiteY25" fmla="*/ 90964 h 104775"/>
                <a:gd name="connsiteX26" fmla="*/ 52864 w 104775"/>
                <a:gd name="connsiteY26" fmla="*/ 50959 h 104775"/>
                <a:gd name="connsiteX27" fmla="*/ 52864 w 104775"/>
                <a:gd name="connsiteY27" fmla="*/ 50959 h 104775"/>
                <a:gd name="connsiteX28" fmla="*/ 52864 w 104775"/>
                <a:gd name="connsiteY28" fmla="*/ 50006 h 104775"/>
                <a:gd name="connsiteX29" fmla="*/ 73819 w 104775"/>
                <a:gd name="connsiteY29" fmla="*/ 50959 h 104775"/>
                <a:gd name="connsiteX30" fmla="*/ 74771 w 104775"/>
                <a:gd name="connsiteY30" fmla="*/ 50959 h 104775"/>
                <a:gd name="connsiteX31" fmla="*/ 74771 w 104775"/>
                <a:gd name="connsiteY31" fmla="*/ 50959 h 104775"/>
                <a:gd name="connsiteX32" fmla="*/ 73819 w 104775"/>
                <a:gd name="connsiteY32" fmla="*/ 50959 h 104775"/>
                <a:gd name="connsiteX33" fmla="*/ 52864 w 104775"/>
                <a:gd name="connsiteY33" fmla="*/ 10001 h 104775"/>
                <a:gd name="connsiteX34" fmla="*/ 51911 w 104775"/>
                <a:gd name="connsiteY34" fmla="*/ 9049 h 104775"/>
                <a:gd name="connsiteX35" fmla="*/ 51911 w 104775"/>
                <a:gd name="connsiteY35" fmla="*/ 10954 h 104775"/>
                <a:gd name="connsiteX36" fmla="*/ 51911 w 104775"/>
                <a:gd name="connsiteY36" fmla="*/ 42386 h 104775"/>
                <a:gd name="connsiteX37" fmla="*/ 51911 w 104775"/>
                <a:gd name="connsiteY37" fmla="*/ 50959 h 104775"/>
                <a:gd name="connsiteX38" fmla="*/ 51911 w 104775"/>
                <a:gd name="connsiteY38" fmla="*/ 50959 h 104775"/>
                <a:gd name="connsiteX39" fmla="*/ 51911 w 104775"/>
                <a:gd name="connsiteY39" fmla="*/ 50959 h 104775"/>
                <a:gd name="connsiteX40" fmla="*/ 51911 w 104775"/>
                <a:gd name="connsiteY40" fmla="*/ 50959 h 104775"/>
                <a:gd name="connsiteX41" fmla="*/ 51911 w 104775"/>
                <a:gd name="connsiteY41" fmla="*/ 43339 h 104775"/>
                <a:gd name="connsiteX42" fmla="*/ 51911 w 104775"/>
                <a:gd name="connsiteY42" fmla="*/ 11906 h 104775"/>
                <a:gd name="connsiteX43" fmla="*/ 51911 w 104775"/>
                <a:gd name="connsiteY43" fmla="*/ 10001 h 104775"/>
                <a:gd name="connsiteX44" fmla="*/ 50959 w 104775"/>
                <a:gd name="connsiteY44" fmla="*/ 10001 h 104775"/>
                <a:gd name="connsiteX45" fmla="*/ 29051 w 104775"/>
                <a:gd name="connsiteY45" fmla="*/ 50959 h 104775"/>
                <a:gd name="connsiteX46" fmla="*/ 28099 w 104775"/>
                <a:gd name="connsiteY46" fmla="*/ 50959 h 104775"/>
                <a:gd name="connsiteX47" fmla="*/ 50006 w 104775"/>
                <a:gd name="connsiteY47" fmla="*/ 9049 h 104775"/>
                <a:gd name="connsiteX48" fmla="*/ 50006 w 104775"/>
                <a:gd name="connsiteY48" fmla="*/ 9049 h 104775"/>
                <a:gd name="connsiteX49" fmla="*/ 50006 w 104775"/>
                <a:gd name="connsiteY49" fmla="*/ 9049 h 104775"/>
                <a:gd name="connsiteX50" fmla="*/ 50006 w 104775"/>
                <a:gd name="connsiteY50" fmla="*/ 9049 h 104775"/>
                <a:gd name="connsiteX51" fmla="*/ 50006 w 104775"/>
                <a:gd name="connsiteY51" fmla="*/ 9049 h 104775"/>
                <a:gd name="connsiteX52" fmla="*/ 50006 w 104775"/>
                <a:gd name="connsiteY52" fmla="*/ 9049 h 104775"/>
                <a:gd name="connsiteX53" fmla="*/ 50006 w 104775"/>
                <a:gd name="connsiteY53" fmla="*/ 9049 h 104775"/>
                <a:gd name="connsiteX54" fmla="*/ 53816 w 104775"/>
                <a:gd name="connsiteY54" fmla="*/ 9049 h 104775"/>
                <a:gd name="connsiteX55" fmla="*/ 75724 w 104775"/>
                <a:gd name="connsiteY55" fmla="*/ 50959 h 104775"/>
                <a:gd name="connsiteX56" fmla="*/ 97631 w 104775"/>
                <a:gd name="connsiteY56" fmla="*/ 50959 h 104775"/>
                <a:gd name="connsiteX57" fmla="*/ 98584 w 104775"/>
                <a:gd name="connsiteY57" fmla="*/ 50959 h 104775"/>
                <a:gd name="connsiteX58" fmla="*/ 53816 w 104775"/>
                <a:gd name="connsiteY58" fmla="*/ 904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4775" h="104775">
                  <a:moveTo>
                    <a:pt x="53816" y="9049"/>
                  </a:moveTo>
                  <a:lnTo>
                    <a:pt x="53816" y="8096"/>
                  </a:lnTo>
                  <a:cubicBezTo>
                    <a:pt x="53816" y="7144"/>
                    <a:pt x="52864" y="7144"/>
                    <a:pt x="52864" y="7144"/>
                  </a:cubicBezTo>
                  <a:cubicBezTo>
                    <a:pt x="51911" y="7144"/>
                    <a:pt x="51911" y="8096"/>
                    <a:pt x="51911" y="8096"/>
                  </a:cubicBezTo>
                  <a:lnTo>
                    <a:pt x="51911" y="9049"/>
                  </a:lnTo>
                  <a:cubicBezTo>
                    <a:pt x="27146" y="10001"/>
                    <a:pt x="8096" y="28099"/>
                    <a:pt x="7144" y="50959"/>
                  </a:cubicBezTo>
                  <a:lnTo>
                    <a:pt x="7144" y="50959"/>
                  </a:lnTo>
                  <a:cubicBezTo>
                    <a:pt x="9049" y="50006"/>
                    <a:pt x="17621" y="43339"/>
                    <a:pt x="29051" y="50959"/>
                  </a:cubicBezTo>
                  <a:lnTo>
                    <a:pt x="30004" y="50959"/>
                  </a:lnTo>
                  <a:cubicBezTo>
                    <a:pt x="31909" y="50006"/>
                    <a:pt x="40481" y="44291"/>
                    <a:pt x="50959" y="50006"/>
                  </a:cubicBezTo>
                  <a:lnTo>
                    <a:pt x="50959" y="50959"/>
                  </a:lnTo>
                  <a:lnTo>
                    <a:pt x="50959" y="50959"/>
                  </a:lnTo>
                  <a:lnTo>
                    <a:pt x="50959" y="90964"/>
                  </a:lnTo>
                  <a:lnTo>
                    <a:pt x="50959" y="94774"/>
                  </a:lnTo>
                  <a:lnTo>
                    <a:pt x="50959" y="94774"/>
                  </a:lnTo>
                  <a:cubicBezTo>
                    <a:pt x="50959" y="98584"/>
                    <a:pt x="53816" y="101441"/>
                    <a:pt x="57626" y="101441"/>
                  </a:cubicBezTo>
                  <a:cubicBezTo>
                    <a:pt x="61436" y="101441"/>
                    <a:pt x="64294" y="98584"/>
                    <a:pt x="64294" y="94774"/>
                  </a:cubicBezTo>
                  <a:lnTo>
                    <a:pt x="64294" y="90011"/>
                  </a:lnTo>
                  <a:lnTo>
                    <a:pt x="61436" y="90011"/>
                  </a:lnTo>
                  <a:lnTo>
                    <a:pt x="61436" y="92869"/>
                  </a:lnTo>
                  <a:lnTo>
                    <a:pt x="61436" y="92869"/>
                  </a:lnTo>
                  <a:lnTo>
                    <a:pt x="61436" y="94774"/>
                  </a:lnTo>
                  <a:cubicBezTo>
                    <a:pt x="61436" y="97631"/>
                    <a:pt x="59531" y="99536"/>
                    <a:pt x="57626" y="99536"/>
                  </a:cubicBezTo>
                  <a:cubicBezTo>
                    <a:pt x="54769" y="99536"/>
                    <a:pt x="52864" y="97631"/>
                    <a:pt x="52864" y="94774"/>
                  </a:cubicBezTo>
                  <a:lnTo>
                    <a:pt x="52864" y="94774"/>
                  </a:lnTo>
                  <a:lnTo>
                    <a:pt x="52864" y="90964"/>
                  </a:lnTo>
                  <a:lnTo>
                    <a:pt x="52864" y="50959"/>
                  </a:lnTo>
                  <a:lnTo>
                    <a:pt x="52864" y="50959"/>
                  </a:lnTo>
                  <a:lnTo>
                    <a:pt x="52864" y="50006"/>
                  </a:lnTo>
                  <a:cubicBezTo>
                    <a:pt x="55721" y="48101"/>
                    <a:pt x="64294" y="44291"/>
                    <a:pt x="73819" y="50959"/>
                  </a:cubicBezTo>
                  <a:lnTo>
                    <a:pt x="74771" y="50959"/>
                  </a:lnTo>
                  <a:lnTo>
                    <a:pt x="74771" y="50959"/>
                  </a:lnTo>
                  <a:lnTo>
                    <a:pt x="73819" y="50959"/>
                  </a:lnTo>
                  <a:cubicBezTo>
                    <a:pt x="73819" y="50959"/>
                    <a:pt x="76676" y="19526"/>
                    <a:pt x="52864" y="10001"/>
                  </a:cubicBezTo>
                  <a:cubicBezTo>
                    <a:pt x="52864" y="10001"/>
                    <a:pt x="51911" y="10001"/>
                    <a:pt x="51911" y="9049"/>
                  </a:cubicBezTo>
                  <a:lnTo>
                    <a:pt x="51911" y="10954"/>
                  </a:lnTo>
                  <a:lnTo>
                    <a:pt x="51911" y="42386"/>
                  </a:lnTo>
                  <a:lnTo>
                    <a:pt x="51911" y="50959"/>
                  </a:lnTo>
                  <a:lnTo>
                    <a:pt x="51911" y="50959"/>
                  </a:lnTo>
                  <a:lnTo>
                    <a:pt x="51911" y="50959"/>
                  </a:lnTo>
                  <a:cubicBezTo>
                    <a:pt x="51911" y="50959"/>
                    <a:pt x="51911" y="50959"/>
                    <a:pt x="51911" y="50959"/>
                  </a:cubicBezTo>
                  <a:lnTo>
                    <a:pt x="51911" y="43339"/>
                  </a:lnTo>
                  <a:lnTo>
                    <a:pt x="51911" y="11906"/>
                  </a:lnTo>
                  <a:lnTo>
                    <a:pt x="51911" y="10001"/>
                  </a:lnTo>
                  <a:cubicBezTo>
                    <a:pt x="51911" y="10001"/>
                    <a:pt x="51911" y="10001"/>
                    <a:pt x="50959" y="10001"/>
                  </a:cubicBezTo>
                  <a:cubicBezTo>
                    <a:pt x="26194" y="19526"/>
                    <a:pt x="29051" y="50959"/>
                    <a:pt x="29051" y="50959"/>
                  </a:cubicBezTo>
                  <a:lnTo>
                    <a:pt x="28099" y="50959"/>
                  </a:lnTo>
                  <a:cubicBezTo>
                    <a:pt x="28099" y="50959"/>
                    <a:pt x="25241" y="18574"/>
                    <a:pt x="50006" y="9049"/>
                  </a:cubicBezTo>
                  <a:cubicBezTo>
                    <a:pt x="50006" y="9049"/>
                    <a:pt x="50006" y="9049"/>
                    <a:pt x="50006" y="9049"/>
                  </a:cubicBezTo>
                  <a:cubicBezTo>
                    <a:pt x="50006" y="9049"/>
                    <a:pt x="50006" y="9049"/>
                    <a:pt x="50006" y="9049"/>
                  </a:cubicBezTo>
                  <a:lnTo>
                    <a:pt x="50006" y="9049"/>
                  </a:lnTo>
                  <a:lnTo>
                    <a:pt x="50006" y="9049"/>
                  </a:lnTo>
                  <a:cubicBezTo>
                    <a:pt x="50006" y="9049"/>
                    <a:pt x="50006" y="9049"/>
                    <a:pt x="50006" y="9049"/>
                  </a:cubicBezTo>
                  <a:lnTo>
                    <a:pt x="50006" y="9049"/>
                  </a:lnTo>
                  <a:cubicBezTo>
                    <a:pt x="53816" y="9049"/>
                    <a:pt x="53816" y="9049"/>
                    <a:pt x="53816" y="9049"/>
                  </a:cubicBezTo>
                  <a:cubicBezTo>
                    <a:pt x="78581" y="18574"/>
                    <a:pt x="75724" y="50006"/>
                    <a:pt x="75724" y="50959"/>
                  </a:cubicBezTo>
                  <a:cubicBezTo>
                    <a:pt x="77629" y="49054"/>
                    <a:pt x="87154" y="43339"/>
                    <a:pt x="97631" y="50959"/>
                  </a:cubicBezTo>
                  <a:lnTo>
                    <a:pt x="98584" y="50959"/>
                  </a:lnTo>
                  <a:cubicBezTo>
                    <a:pt x="97631" y="28099"/>
                    <a:pt x="78581" y="9049"/>
                    <a:pt x="53816" y="9049"/>
                  </a:cubicBezTo>
                  <a:close/>
                </a:path>
              </a:pathLst>
            </a:custGeom>
            <a:solidFill>
              <a:srgbClr val="663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4B3EDDF1-322C-4174-AEE1-16D403374605}"/>
              </a:ext>
            </a:extLst>
          </p:cNvPr>
          <p:cNvSpPr txBox="1"/>
          <p:nvPr/>
        </p:nvSpPr>
        <p:spPr>
          <a:xfrm>
            <a:off x="3565904" y="1319850"/>
            <a:ext cx="5060192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6899" b="1">
                <a:latin typeface="Century Gothic"/>
              </a:rPr>
              <a:t>Delivery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2792A54-FA9D-41C9-AE4E-774E6425F986}"/>
              </a:ext>
            </a:extLst>
          </p:cNvPr>
          <p:cNvGrpSpPr/>
          <p:nvPr/>
        </p:nvGrpSpPr>
        <p:grpSpPr>
          <a:xfrm rot="1800000" flipH="1">
            <a:off x="2377635" y="1735419"/>
            <a:ext cx="7932382" cy="6361449"/>
            <a:chOff x="-3594" y="4937348"/>
            <a:chExt cx="5964823" cy="4783547"/>
          </a:xfrm>
          <a:solidFill>
            <a:schemeClr val="accent3">
              <a:lumMod val="75000"/>
            </a:schemeClr>
          </a:solidFill>
          <a:effectLst>
            <a:outerShdw blurRad="355600" dist="152400" dir="13500000" algn="br" rotWithShape="0">
              <a:schemeClr val="accent3">
                <a:lumMod val="50000"/>
                <a:alpha val="49000"/>
              </a:schemeClr>
            </a:outerShdw>
          </a:effectLst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E804FD-CD0C-4989-B130-527D4D433146}"/>
                </a:ext>
              </a:extLst>
            </p:cNvPr>
            <p:cNvSpPr/>
            <p:nvPr/>
          </p:nvSpPr>
          <p:spPr>
            <a:xfrm>
              <a:off x="1071339" y="4937348"/>
              <a:ext cx="445493" cy="445493"/>
            </a:xfrm>
            <a:custGeom>
              <a:avLst/>
              <a:gdLst>
                <a:gd name="connsiteX0" fmla="*/ 443338 w 445493"/>
                <a:gd name="connsiteY0" fmla="*/ 223465 h 445493"/>
                <a:gd name="connsiteX1" fmla="*/ 223465 w 445493"/>
                <a:gd name="connsiteY1" fmla="*/ 443338 h 445493"/>
                <a:gd name="connsiteX2" fmla="*/ 3593 w 445493"/>
                <a:gd name="connsiteY2" fmla="*/ 223465 h 445493"/>
                <a:gd name="connsiteX3" fmla="*/ 223465 w 445493"/>
                <a:gd name="connsiteY3" fmla="*/ 3593 h 445493"/>
                <a:gd name="connsiteX4" fmla="*/ 443338 w 445493"/>
                <a:gd name="connsiteY4" fmla="*/ 223465 h 44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493" h="445493">
                  <a:moveTo>
                    <a:pt x="443338" y="223465"/>
                  </a:moveTo>
                  <a:cubicBezTo>
                    <a:pt x="443338" y="344898"/>
                    <a:pt x="344898" y="443338"/>
                    <a:pt x="223465" y="443338"/>
                  </a:cubicBezTo>
                  <a:cubicBezTo>
                    <a:pt x="102033" y="443338"/>
                    <a:pt x="3593" y="344898"/>
                    <a:pt x="3593" y="223465"/>
                  </a:cubicBezTo>
                  <a:cubicBezTo>
                    <a:pt x="3593" y="102033"/>
                    <a:pt x="102033" y="3593"/>
                    <a:pt x="223465" y="3593"/>
                  </a:cubicBezTo>
                  <a:cubicBezTo>
                    <a:pt x="344898" y="3593"/>
                    <a:pt x="443338" y="102033"/>
                    <a:pt x="443338" y="223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6ACD4BC-9955-4D99-A388-3D942ABFD98C}"/>
                </a:ext>
              </a:extLst>
            </p:cNvPr>
            <p:cNvSpPr/>
            <p:nvPr/>
          </p:nvSpPr>
          <p:spPr>
            <a:xfrm>
              <a:off x="5314545" y="7967183"/>
              <a:ext cx="646684" cy="646684"/>
            </a:xfrm>
            <a:custGeom>
              <a:avLst/>
              <a:gdLst>
                <a:gd name="connsiteX0" fmla="*/ 643571 w 646684"/>
                <a:gd name="connsiteY0" fmla="*/ 323581 h 646684"/>
                <a:gd name="connsiteX1" fmla="*/ 323582 w 646684"/>
                <a:gd name="connsiteY1" fmla="*/ 643570 h 646684"/>
                <a:gd name="connsiteX2" fmla="*/ 3592 w 646684"/>
                <a:gd name="connsiteY2" fmla="*/ 323581 h 646684"/>
                <a:gd name="connsiteX3" fmla="*/ 323582 w 646684"/>
                <a:gd name="connsiteY3" fmla="*/ 3593 h 646684"/>
                <a:gd name="connsiteX4" fmla="*/ 643571 w 646684"/>
                <a:gd name="connsiteY4" fmla="*/ 323581 h 64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684" h="646684">
                  <a:moveTo>
                    <a:pt x="643571" y="323581"/>
                  </a:moveTo>
                  <a:cubicBezTo>
                    <a:pt x="643571" y="500307"/>
                    <a:pt x="500307" y="643570"/>
                    <a:pt x="323582" y="643570"/>
                  </a:cubicBezTo>
                  <a:cubicBezTo>
                    <a:pt x="146857" y="643570"/>
                    <a:pt x="3592" y="500307"/>
                    <a:pt x="3592" y="323581"/>
                  </a:cubicBezTo>
                  <a:cubicBezTo>
                    <a:pt x="3592" y="146856"/>
                    <a:pt x="146856" y="3593"/>
                    <a:pt x="323582" y="3593"/>
                  </a:cubicBezTo>
                  <a:cubicBezTo>
                    <a:pt x="500306" y="3593"/>
                    <a:pt x="643571" y="146856"/>
                    <a:pt x="643571" y="3235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A3B5D6-6F9F-4B2E-A594-A963853AECEE}"/>
                </a:ext>
              </a:extLst>
            </p:cNvPr>
            <p:cNvSpPr/>
            <p:nvPr/>
          </p:nvSpPr>
          <p:spPr>
            <a:xfrm>
              <a:off x="2248783" y="7526959"/>
              <a:ext cx="244303" cy="244303"/>
            </a:xfrm>
            <a:custGeom>
              <a:avLst/>
              <a:gdLst>
                <a:gd name="connsiteX0" fmla="*/ 244063 w 244302"/>
                <a:gd name="connsiteY0" fmla="*/ 123828 h 244302"/>
                <a:gd name="connsiteX1" fmla="*/ 123828 w 244302"/>
                <a:gd name="connsiteY1" fmla="*/ 244063 h 244302"/>
                <a:gd name="connsiteX2" fmla="*/ 3593 w 244302"/>
                <a:gd name="connsiteY2" fmla="*/ 123828 h 244302"/>
                <a:gd name="connsiteX3" fmla="*/ 123828 w 244302"/>
                <a:gd name="connsiteY3" fmla="*/ 3593 h 244302"/>
                <a:gd name="connsiteX4" fmla="*/ 244063 w 244302"/>
                <a:gd name="connsiteY4" fmla="*/ 123828 h 24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02" h="244302">
                  <a:moveTo>
                    <a:pt x="244063" y="123828"/>
                  </a:moveTo>
                  <a:cubicBezTo>
                    <a:pt x="244063" y="190232"/>
                    <a:pt x="190232" y="244063"/>
                    <a:pt x="123828" y="244063"/>
                  </a:cubicBezTo>
                  <a:cubicBezTo>
                    <a:pt x="57424" y="244063"/>
                    <a:pt x="3593" y="190232"/>
                    <a:pt x="3593" y="123828"/>
                  </a:cubicBezTo>
                  <a:cubicBezTo>
                    <a:pt x="3593" y="57424"/>
                    <a:pt x="57424" y="3593"/>
                    <a:pt x="123828" y="3593"/>
                  </a:cubicBezTo>
                  <a:cubicBezTo>
                    <a:pt x="190232" y="3593"/>
                    <a:pt x="244063" y="57424"/>
                    <a:pt x="244063" y="1238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ECF8CF6-AE72-4A22-A9B8-AABCD0790BC0}"/>
                </a:ext>
              </a:extLst>
            </p:cNvPr>
            <p:cNvSpPr/>
            <p:nvPr/>
          </p:nvSpPr>
          <p:spPr>
            <a:xfrm>
              <a:off x="2885887" y="7768387"/>
              <a:ext cx="493396" cy="493396"/>
            </a:xfrm>
            <a:custGeom>
              <a:avLst/>
              <a:gdLst>
                <a:gd name="connsiteX0" fmla="*/ 491240 w 493395"/>
                <a:gd name="connsiteY0" fmla="*/ 247417 h 493396"/>
                <a:gd name="connsiteX1" fmla="*/ 247416 w 493395"/>
                <a:gd name="connsiteY1" fmla="*/ 491241 h 493396"/>
                <a:gd name="connsiteX2" fmla="*/ 3592 w 493395"/>
                <a:gd name="connsiteY2" fmla="*/ 247417 h 493396"/>
                <a:gd name="connsiteX3" fmla="*/ 247416 w 493395"/>
                <a:gd name="connsiteY3" fmla="*/ 3593 h 493396"/>
                <a:gd name="connsiteX4" fmla="*/ 491240 w 493395"/>
                <a:gd name="connsiteY4" fmla="*/ 247417 h 49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395" h="493396">
                  <a:moveTo>
                    <a:pt x="491240" y="247417"/>
                  </a:moveTo>
                  <a:cubicBezTo>
                    <a:pt x="491240" y="382077"/>
                    <a:pt x="382077" y="491241"/>
                    <a:pt x="247416" y="491241"/>
                  </a:cubicBezTo>
                  <a:cubicBezTo>
                    <a:pt x="112756" y="491241"/>
                    <a:pt x="3592" y="382077"/>
                    <a:pt x="3592" y="247417"/>
                  </a:cubicBezTo>
                  <a:cubicBezTo>
                    <a:pt x="3592" y="112757"/>
                    <a:pt x="112756" y="3593"/>
                    <a:pt x="247416" y="3593"/>
                  </a:cubicBezTo>
                  <a:cubicBezTo>
                    <a:pt x="382077" y="3593"/>
                    <a:pt x="491240" y="112756"/>
                    <a:pt x="491240" y="247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81401AC-56EB-438A-A9B2-C6DD5487A086}"/>
                </a:ext>
              </a:extLst>
            </p:cNvPr>
            <p:cNvSpPr/>
            <p:nvPr/>
          </p:nvSpPr>
          <p:spPr>
            <a:xfrm>
              <a:off x="1960889" y="6110481"/>
              <a:ext cx="426332" cy="426332"/>
            </a:xfrm>
            <a:custGeom>
              <a:avLst/>
              <a:gdLst>
                <a:gd name="connsiteX0" fmla="*/ 425135 w 426332"/>
                <a:gd name="connsiteY0" fmla="*/ 214364 h 426332"/>
                <a:gd name="connsiteX1" fmla="*/ 214364 w 426332"/>
                <a:gd name="connsiteY1" fmla="*/ 425135 h 426332"/>
                <a:gd name="connsiteX2" fmla="*/ 3593 w 426332"/>
                <a:gd name="connsiteY2" fmla="*/ 214364 h 426332"/>
                <a:gd name="connsiteX3" fmla="*/ 214364 w 426332"/>
                <a:gd name="connsiteY3" fmla="*/ 3593 h 426332"/>
                <a:gd name="connsiteX4" fmla="*/ 425135 w 426332"/>
                <a:gd name="connsiteY4" fmla="*/ 214364 h 42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32" h="426332">
                  <a:moveTo>
                    <a:pt x="425135" y="214364"/>
                  </a:moveTo>
                  <a:cubicBezTo>
                    <a:pt x="425135" y="330770"/>
                    <a:pt x="330770" y="425135"/>
                    <a:pt x="214364" y="425135"/>
                  </a:cubicBezTo>
                  <a:cubicBezTo>
                    <a:pt x="97958" y="425135"/>
                    <a:pt x="3593" y="330770"/>
                    <a:pt x="3593" y="214364"/>
                  </a:cubicBezTo>
                  <a:cubicBezTo>
                    <a:pt x="3593" y="97958"/>
                    <a:pt x="97958" y="3593"/>
                    <a:pt x="214364" y="3593"/>
                  </a:cubicBezTo>
                  <a:cubicBezTo>
                    <a:pt x="330770" y="3593"/>
                    <a:pt x="425135" y="97958"/>
                    <a:pt x="425135" y="2143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4F68772-EA51-4ED4-94D9-8D732316A49B}"/>
                </a:ext>
              </a:extLst>
            </p:cNvPr>
            <p:cNvSpPr/>
            <p:nvPr/>
          </p:nvSpPr>
          <p:spPr>
            <a:xfrm>
              <a:off x="-3594" y="5285121"/>
              <a:ext cx="5513581" cy="4435774"/>
            </a:xfrm>
            <a:custGeom>
              <a:avLst/>
              <a:gdLst>
                <a:gd name="connsiteX0" fmla="*/ 5270475 w 5513580"/>
                <a:gd name="connsiteY0" fmla="*/ 3376410 h 4435773"/>
                <a:gd name="connsiteX1" fmla="*/ 4684628 w 5513580"/>
                <a:gd name="connsiteY1" fmla="*/ 2803016 h 4435773"/>
                <a:gd name="connsiteX2" fmla="*/ 4269792 w 5513580"/>
                <a:gd name="connsiteY2" fmla="*/ 2974987 h 4435773"/>
                <a:gd name="connsiteX3" fmla="*/ 3854956 w 5513580"/>
                <a:gd name="connsiteY3" fmla="*/ 2803016 h 4435773"/>
                <a:gd name="connsiteX4" fmla="*/ 3293059 w 5513580"/>
                <a:gd name="connsiteY4" fmla="*/ 3222163 h 4435773"/>
                <a:gd name="connsiteX5" fmla="*/ 3199649 w 5513580"/>
                <a:gd name="connsiteY5" fmla="*/ 3212583 h 4435773"/>
                <a:gd name="connsiteX6" fmla="*/ 2972112 w 5513580"/>
                <a:gd name="connsiteY6" fmla="*/ 3273898 h 4435773"/>
                <a:gd name="connsiteX7" fmla="*/ 2741222 w 5513580"/>
                <a:gd name="connsiteY7" fmla="*/ 3145999 h 4435773"/>
                <a:gd name="connsiteX8" fmla="*/ 2279442 w 5513580"/>
                <a:gd name="connsiteY8" fmla="*/ 2612364 h 4435773"/>
                <a:gd name="connsiteX9" fmla="*/ 1916820 w 5513580"/>
                <a:gd name="connsiteY9" fmla="*/ 2265550 h 4435773"/>
                <a:gd name="connsiteX10" fmla="*/ 1944124 w 5513580"/>
                <a:gd name="connsiteY10" fmla="*/ 2094059 h 4435773"/>
                <a:gd name="connsiteX11" fmla="*/ 1785088 w 5513580"/>
                <a:gd name="connsiteY11" fmla="*/ 1707007 h 4435773"/>
                <a:gd name="connsiteX12" fmla="*/ 1978135 w 5513580"/>
                <a:gd name="connsiteY12" fmla="*/ 1285943 h 4435773"/>
                <a:gd name="connsiteX13" fmla="*/ 1601621 w 5513580"/>
                <a:gd name="connsiteY13" fmla="*/ 759974 h 4435773"/>
                <a:gd name="connsiteX14" fmla="*/ 1604974 w 5513580"/>
                <a:gd name="connsiteY14" fmla="*/ 691952 h 4435773"/>
                <a:gd name="connsiteX15" fmla="*/ 952063 w 5513580"/>
                <a:gd name="connsiteY15" fmla="*/ 39041 h 4435773"/>
                <a:gd name="connsiteX16" fmla="*/ 748956 w 5513580"/>
                <a:gd name="connsiteY16" fmla="*/ 71135 h 4435773"/>
                <a:gd name="connsiteX17" fmla="*/ 498905 w 5513580"/>
                <a:gd name="connsiteY17" fmla="*/ 3593 h 4435773"/>
                <a:gd name="connsiteX18" fmla="*/ 3593 w 5513580"/>
                <a:gd name="connsiteY18" fmla="*/ 499863 h 4435773"/>
                <a:gd name="connsiteX19" fmla="*/ 194724 w 5513580"/>
                <a:gd name="connsiteY19" fmla="*/ 891227 h 4435773"/>
                <a:gd name="connsiteX20" fmla="*/ 3593 w 5513580"/>
                <a:gd name="connsiteY20" fmla="*/ 1283069 h 4435773"/>
                <a:gd name="connsiteX21" fmla="*/ 465373 w 5513580"/>
                <a:gd name="connsiteY21" fmla="*/ 1778381 h 4435773"/>
                <a:gd name="connsiteX22" fmla="*/ 346575 w 5513580"/>
                <a:gd name="connsiteY22" fmla="*/ 2084000 h 4435773"/>
                <a:gd name="connsiteX23" fmla="*/ 799733 w 5513580"/>
                <a:gd name="connsiteY23" fmla="*/ 2537157 h 4435773"/>
                <a:gd name="connsiteX24" fmla="*/ 857695 w 5513580"/>
                <a:gd name="connsiteY24" fmla="*/ 2533325 h 4435773"/>
                <a:gd name="connsiteX25" fmla="*/ 797338 w 5513580"/>
                <a:gd name="connsiteY25" fmla="*/ 2759425 h 4435773"/>
                <a:gd name="connsiteX26" fmla="*/ 1250495 w 5513580"/>
                <a:gd name="connsiteY26" fmla="*/ 3212583 h 4435773"/>
                <a:gd name="connsiteX27" fmla="*/ 1436836 w 5513580"/>
                <a:gd name="connsiteY27" fmla="*/ 3172824 h 4435773"/>
                <a:gd name="connsiteX28" fmla="*/ 1547012 w 5513580"/>
                <a:gd name="connsiteY28" fmla="*/ 3245636 h 4435773"/>
                <a:gd name="connsiteX29" fmla="*/ 2144836 w 5513580"/>
                <a:gd name="connsiteY29" fmla="*/ 3796036 h 4435773"/>
                <a:gd name="connsiteX30" fmla="*/ 2241120 w 5513580"/>
                <a:gd name="connsiteY30" fmla="*/ 3788371 h 4435773"/>
                <a:gd name="connsiteX31" fmla="*/ 2647812 w 5513580"/>
                <a:gd name="connsiteY31" fmla="*/ 4041776 h 4435773"/>
                <a:gd name="connsiteX32" fmla="*/ 2875349 w 5513580"/>
                <a:gd name="connsiteY32" fmla="*/ 3980460 h 4435773"/>
                <a:gd name="connsiteX33" fmla="*/ 3200607 w 5513580"/>
                <a:gd name="connsiteY33" fmla="*/ 4118420 h 4435773"/>
                <a:gd name="connsiteX34" fmla="*/ 3326112 w 5513580"/>
                <a:gd name="connsiteY34" fmla="*/ 4100696 h 4435773"/>
                <a:gd name="connsiteX35" fmla="*/ 3855914 w 5513580"/>
                <a:gd name="connsiteY35" fmla="*/ 4435534 h 4435773"/>
                <a:gd name="connsiteX36" fmla="*/ 4390985 w 5513580"/>
                <a:gd name="connsiteY36" fmla="*/ 4089199 h 4435773"/>
                <a:gd name="connsiteX37" fmla="*/ 4926056 w 5513580"/>
                <a:gd name="connsiteY37" fmla="*/ 4435534 h 4435773"/>
                <a:gd name="connsiteX38" fmla="*/ 5511904 w 5513580"/>
                <a:gd name="connsiteY38" fmla="*/ 3849687 h 4435773"/>
                <a:gd name="connsiteX39" fmla="*/ 5270475 w 5513580"/>
                <a:gd name="connsiteY39" fmla="*/ 3376410 h 443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513580" h="4435773">
                  <a:moveTo>
                    <a:pt x="5270475" y="3376410"/>
                  </a:moveTo>
                  <a:cubicBezTo>
                    <a:pt x="5263769" y="3058816"/>
                    <a:pt x="5004138" y="2803016"/>
                    <a:pt x="4684628" y="2803016"/>
                  </a:cubicBezTo>
                  <a:cubicBezTo>
                    <a:pt x="4522717" y="2803016"/>
                    <a:pt x="4376135" y="2868643"/>
                    <a:pt x="4269792" y="2974987"/>
                  </a:cubicBezTo>
                  <a:cubicBezTo>
                    <a:pt x="4163927" y="2868643"/>
                    <a:pt x="4017345" y="2803016"/>
                    <a:pt x="3854956" y="2803016"/>
                  </a:cubicBezTo>
                  <a:cubicBezTo>
                    <a:pt x="3589097" y="2803016"/>
                    <a:pt x="3364913" y="2979777"/>
                    <a:pt x="3293059" y="3222163"/>
                  </a:cubicBezTo>
                  <a:cubicBezTo>
                    <a:pt x="3262881" y="3215936"/>
                    <a:pt x="3231744" y="3212583"/>
                    <a:pt x="3199649" y="3212583"/>
                  </a:cubicBezTo>
                  <a:cubicBezTo>
                    <a:pt x="3116778" y="3212583"/>
                    <a:pt x="3039176" y="3234618"/>
                    <a:pt x="2972112" y="3273898"/>
                  </a:cubicBezTo>
                  <a:cubicBezTo>
                    <a:pt x="2910797" y="3210667"/>
                    <a:pt x="2830800" y="3164680"/>
                    <a:pt x="2741222" y="3145999"/>
                  </a:cubicBezTo>
                  <a:cubicBezTo>
                    <a:pt x="2719187" y="2884451"/>
                    <a:pt x="2529493" y="2670326"/>
                    <a:pt x="2279442" y="2612364"/>
                  </a:cubicBezTo>
                  <a:cubicBezTo>
                    <a:pt x="2225312" y="2443747"/>
                    <a:pt x="2088311" y="2312495"/>
                    <a:pt x="1916820" y="2265550"/>
                  </a:cubicBezTo>
                  <a:cubicBezTo>
                    <a:pt x="1934544" y="2211420"/>
                    <a:pt x="1944124" y="2153937"/>
                    <a:pt x="1944124" y="2094059"/>
                  </a:cubicBezTo>
                  <a:cubicBezTo>
                    <a:pt x="1944124" y="1943166"/>
                    <a:pt x="1883288" y="1806644"/>
                    <a:pt x="1785088" y="1707007"/>
                  </a:cubicBezTo>
                  <a:cubicBezTo>
                    <a:pt x="1903407" y="1604974"/>
                    <a:pt x="1978135" y="1454081"/>
                    <a:pt x="1978135" y="1285943"/>
                  </a:cubicBezTo>
                  <a:cubicBezTo>
                    <a:pt x="1978135" y="1041640"/>
                    <a:pt x="1820535" y="834222"/>
                    <a:pt x="1601621" y="759974"/>
                  </a:cubicBezTo>
                  <a:cubicBezTo>
                    <a:pt x="1604016" y="737459"/>
                    <a:pt x="1604974" y="714945"/>
                    <a:pt x="1604974" y="691952"/>
                  </a:cubicBezTo>
                  <a:cubicBezTo>
                    <a:pt x="1604974" y="331246"/>
                    <a:pt x="1312769" y="39041"/>
                    <a:pt x="952063" y="39041"/>
                  </a:cubicBezTo>
                  <a:cubicBezTo>
                    <a:pt x="881167" y="39041"/>
                    <a:pt x="812666" y="50537"/>
                    <a:pt x="748956" y="71135"/>
                  </a:cubicBezTo>
                  <a:cubicBezTo>
                    <a:pt x="675665" y="28023"/>
                    <a:pt x="589920" y="3593"/>
                    <a:pt x="498905" y="3593"/>
                  </a:cubicBezTo>
                  <a:cubicBezTo>
                    <a:pt x="225860" y="3593"/>
                    <a:pt x="3593" y="225860"/>
                    <a:pt x="3593" y="499863"/>
                  </a:cubicBezTo>
                  <a:cubicBezTo>
                    <a:pt x="3593" y="658899"/>
                    <a:pt x="78321" y="800691"/>
                    <a:pt x="194724" y="891227"/>
                  </a:cubicBezTo>
                  <a:cubicBezTo>
                    <a:pt x="78321" y="982241"/>
                    <a:pt x="3593" y="1124033"/>
                    <a:pt x="3593" y="1283069"/>
                  </a:cubicBezTo>
                  <a:cubicBezTo>
                    <a:pt x="3593" y="1545575"/>
                    <a:pt x="207178" y="1760657"/>
                    <a:pt x="465373" y="1778381"/>
                  </a:cubicBezTo>
                  <a:cubicBezTo>
                    <a:pt x="391603" y="1858858"/>
                    <a:pt x="346575" y="1966159"/>
                    <a:pt x="346575" y="2084000"/>
                  </a:cubicBezTo>
                  <a:cubicBezTo>
                    <a:pt x="346575" y="2334051"/>
                    <a:pt x="549202" y="2537157"/>
                    <a:pt x="799733" y="2537157"/>
                  </a:cubicBezTo>
                  <a:cubicBezTo>
                    <a:pt x="819373" y="2537157"/>
                    <a:pt x="838534" y="2535720"/>
                    <a:pt x="857695" y="2533325"/>
                  </a:cubicBezTo>
                  <a:cubicBezTo>
                    <a:pt x="819373" y="2599910"/>
                    <a:pt x="797338" y="2677033"/>
                    <a:pt x="797338" y="2759425"/>
                  </a:cubicBezTo>
                  <a:cubicBezTo>
                    <a:pt x="797338" y="3009476"/>
                    <a:pt x="999965" y="3212583"/>
                    <a:pt x="1250495" y="3212583"/>
                  </a:cubicBezTo>
                  <a:cubicBezTo>
                    <a:pt x="1317080" y="3212583"/>
                    <a:pt x="1379832" y="3198212"/>
                    <a:pt x="1436836" y="3172824"/>
                  </a:cubicBezTo>
                  <a:cubicBezTo>
                    <a:pt x="1470368" y="3201565"/>
                    <a:pt x="1507253" y="3225996"/>
                    <a:pt x="1547012" y="3245636"/>
                  </a:cubicBezTo>
                  <a:cubicBezTo>
                    <a:pt x="1571921" y="3553649"/>
                    <a:pt x="1830116" y="3796036"/>
                    <a:pt x="2144836" y="3796036"/>
                  </a:cubicBezTo>
                  <a:cubicBezTo>
                    <a:pt x="2177888" y="3796036"/>
                    <a:pt x="2209983" y="3793162"/>
                    <a:pt x="2241120" y="3788371"/>
                  </a:cubicBezTo>
                  <a:cubicBezTo>
                    <a:pt x="2314890" y="3938306"/>
                    <a:pt x="2469136" y="4041776"/>
                    <a:pt x="2647812" y="4041776"/>
                  </a:cubicBezTo>
                  <a:cubicBezTo>
                    <a:pt x="2730683" y="4041776"/>
                    <a:pt x="2808286" y="4019741"/>
                    <a:pt x="2875349" y="3980460"/>
                  </a:cubicBezTo>
                  <a:cubicBezTo>
                    <a:pt x="2957742" y="4065727"/>
                    <a:pt x="3073186" y="4118420"/>
                    <a:pt x="3200607" y="4118420"/>
                  </a:cubicBezTo>
                  <a:cubicBezTo>
                    <a:pt x="3244199" y="4118420"/>
                    <a:pt x="3286353" y="4112192"/>
                    <a:pt x="3326112" y="4100696"/>
                  </a:cubicBezTo>
                  <a:cubicBezTo>
                    <a:pt x="3420001" y="4298533"/>
                    <a:pt x="3622150" y="4435534"/>
                    <a:pt x="3855914" y="4435534"/>
                  </a:cubicBezTo>
                  <a:cubicBezTo>
                    <a:pt x="4093989" y="4435534"/>
                    <a:pt x="4299012" y="4293264"/>
                    <a:pt x="4390985" y="4089199"/>
                  </a:cubicBezTo>
                  <a:cubicBezTo>
                    <a:pt x="4482479" y="4293264"/>
                    <a:pt x="4687502" y="4435534"/>
                    <a:pt x="4926056" y="4435534"/>
                  </a:cubicBezTo>
                  <a:cubicBezTo>
                    <a:pt x="5249877" y="4435534"/>
                    <a:pt x="5511904" y="4173029"/>
                    <a:pt x="5511904" y="3849687"/>
                  </a:cubicBezTo>
                  <a:cubicBezTo>
                    <a:pt x="5510946" y="3655682"/>
                    <a:pt x="5416099" y="3483232"/>
                    <a:pt x="5270475" y="3376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AE14B3E-DA95-462F-BBDF-6DB62CCC5C54}"/>
              </a:ext>
            </a:extLst>
          </p:cNvPr>
          <p:cNvGrpSpPr/>
          <p:nvPr/>
        </p:nvGrpSpPr>
        <p:grpSpPr>
          <a:xfrm flipH="1">
            <a:off x="6728042" y="4596670"/>
            <a:ext cx="5498776" cy="1575173"/>
            <a:chOff x="1816671" y="4662542"/>
            <a:chExt cx="6743700" cy="193179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4FD708-6A4D-4C89-935D-FB778DA1F69B}"/>
                </a:ext>
              </a:extLst>
            </p:cNvPr>
            <p:cNvSpPr/>
            <p:nvPr/>
          </p:nvSpPr>
          <p:spPr>
            <a:xfrm>
              <a:off x="6408674" y="4662542"/>
              <a:ext cx="885825" cy="609600"/>
            </a:xfrm>
            <a:custGeom>
              <a:avLst/>
              <a:gdLst>
                <a:gd name="connsiteX0" fmla="*/ 864393 w 885825"/>
                <a:gd name="connsiteY0" fmla="*/ 181777 h 609600"/>
                <a:gd name="connsiteX1" fmla="*/ 706279 w 885825"/>
                <a:gd name="connsiteY1" fmla="*/ 399900 h 609600"/>
                <a:gd name="connsiteX2" fmla="*/ 555784 w 885825"/>
                <a:gd name="connsiteY2" fmla="*/ 607545 h 609600"/>
                <a:gd name="connsiteX3" fmla="*/ 468154 w 885825"/>
                <a:gd name="connsiteY3" fmla="*/ 594210 h 609600"/>
                <a:gd name="connsiteX4" fmla="*/ 7144 w 885825"/>
                <a:gd name="connsiteY4" fmla="*/ 522772 h 609600"/>
                <a:gd name="connsiteX5" fmla="*/ 531018 w 885825"/>
                <a:gd name="connsiteY5" fmla="*/ 177967 h 609600"/>
                <a:gd name="connsiteX6" fmla="*/ 772001 w 885825"/>
                <a:gd name="connsiteY6" fmla="*/ 17947 h 609600"/>
                <a:gd name="connsiteX7" fmla="*/ 864393 w 885825"/>
                <a:gd name="connsiteY7" fmla="*/ 181777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825" h="609600">
                  <a:moveTo>
                    <a:pt x="864393" y="181777"/>
                  </a:moveTo>
                  <a:cubicBezTo>
                    <a:pt x="839629" y="239880"/>
                    <a:pt x="772001" y="321795"/>
                    <a:pt x="706279" y="399900"/>
                  </a:cubicBezTo>
                  <a:cubicBezTo>
                    <a:pt x="631031" y="488482"/>
                    <a:pt x="558641" y="571350"/>
                    <a:pt x="555784" y="607545"/>
                  </a:cubicBezTo>
                  <a:lnTo>
                    <a:pt x="468154" y="594210"/>
                  </a:lnTo>
                  <a:lnTo>
                    <a:pt x="7144" y="522772"/>
                  </a:lnTo>
                  <a:cubicBezTo>
                    <a:pt x="7144" y="522772"/>
                    <a:pt x="442436" y="206542"/>
                    <a:pt x="531018" y="177967"/>
                  </a:cubicBezTo>
                  <a:cubicBezTo>
                    <a:pt x="619601" y="150345"/>
                    <a:pt x="707231" y="57952"/>
                    <a:pt x="772001" y="17947"/>
                  </a:cubicBezTo>
                  <a:cubicBezTo>
                    <a:pt x="836771" y="-23010"/>
                    <a:pt x="916781" y="57000"/>
                    <a:pt x="864393" y="181777"/>
                  </a:cubicBezTo>
                  <a:close/>
                </a:path>
              </a:pathLst>
            </a:custGeom>
            <a:solidFill>
              <a:srgbClr val="FFCE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F3F0945-C510-49D5-8C9B-C7CA539EB04C}"/>
                </a:ext>
              </a:extLst>
            </p:cNvPr>
            <p:cNvSpPr/>
            <p:nvPr/>
          </p:nvSpPr>
          <p:spPr>
            <a:xfrm>
              <a:off x="6860159" y="5054345"/>
              <a:ext cx="257175" cy="219075"/>
            </a:xfrm>
            <a:custGeom>
              <a:avLst/>
              <a:gdLst>
                <a:gd name="connsiteX0" fmla="*/ 254794 w 257175"/>
                <a:gd name="connsiteY0" fmla="*/ 7144 h 219075"/>
                <a:gd name="connsiteX1" fmla="*/ 104299 w 257175"/>
                <a:gd name="connsiteY1" fmla="*/ 214789 h 219075"/>
                <a:gd name="connsiteX2" fmla="*/ 16669 w 257175"/>
                <a:gd name="connsiteY2" fmla="*/ 201454 h 219075"/>
                <a:gd name="connsiteX3" fmla="*/ 7144 w 257175"/>
                <a:gd name="connsiteY3" fmla="*/ 182404 h 219075"/>
                <a:gd name="connsiteX4" fmla="*/ 254794 w 257175"/>
                <a:gd name="connsiteY4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219075">
                  <a:moveTo>
                    <a:pt x="254794" y="7144"/>
                  </a:moveTo>
                  <a:cubicBezTo>
                    <a:pt x="179546" y="95726"/>
                    <a:pt x="107156" y="178594"/>
                    <a:pt x="104299" y="214789"/>
                  </a:cubicBezTo>
                  <a:lnTo>
                    <a:pt x="16669" y="201454"/>
                  </a:lnTo>
                  <a:lnTo>
                    <a:pt x="7144" y="182404"/>
                  </a:lnTo>
                  <a:cubicBezTo>
                    <a:pt x="47149" y="107156"/>
                    <a:pt x="254794" y="7144"/>
                    <a:pt x="254794" y="7144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BB23FC-A826-4013-B04E-8CC58020F834}"/>
                </a:ext>
              </a:extLst>
            </p:cNvPr>
            <p:cNvSpPr/>
            <p:nvPr/>
          </p:nvSpPr>
          <p:spPr>
            <a:xfrm>
              <a:off x="5217096" y="5177218"/>
              <a:ext cx="3343275" cy="1276350"/>
            </a:xfrm>
            <a:custGeom>
              <a:avLst/>
              <a:gdLst>
                <a:gd name="connsiteX0" fmla="*/ 3338989 w 3343275"/>
                <a:gd name="connsiteY0" fmla="*/ 583406 h 1276350"/>
                <a:gd name="connsiteX1" fmla="*/ 3203734 w 3343275"/>
                <a:gd name="connsiteY1" fmla="*/ 695801 h 1276350"/>
                <a:gd name="connsiteX2" fmla="*/ 3203734 w 3343275"/>
                <a:gd name="connsiteY2" fmla="*/ 695801 h 1276350"/>
                <a:gd name="connsiteX3" fmla="*/ 3194209 w 3343275"/>
                <a:gd name="connsiteY3" fmla="*/ 696754 h 1276350"/>
                <a:gd name="connsiteX4" fmla="*/ 2040731 w 3343275"/>
                <a:gd name="connsiteY4" fmla="*/ 720566 h 1276350"/>
                <a:gd name="connsiteX5" fmla="*/ 2040731 w 3343275"/>
                <a:gd name="connsiteY5" fmla="*/ 748189 h 1276350"/>
                <a:gd name="connsiteX6" fmla="*/ 2739867 w 3343275"/>
                <a:gd name="connsiteY6" fmla="*/ 772954 h 1276350"/>
                <a:gd name="connsiteX7" fmla="*/ 3073242 w 3343275"/>
                <a:gd name="connsiteY7" fmla="*/ 769144 h 1276350"/>
                <a:gd name="connsiteX8" fmla="*/ 3203734 w 3343275"/>
                <a:gd name="connsiteY8" fmla="*/ 881539 h 1276350"/>
                <a:gd name="connsiteX9" fmla="*/ 3071336 w 3343275"/>
                <a:gd name="connsiteY9" fmla="*/ 993934 h 1276350"/>
                <a:gd name="connsiteX10" fmla="*/ 2897029 w 3343275"/>
                <a:gd name="connsiteY10" fmla="*/ 1011079 h 1276350"/>
                <a:gd name="connsiteX11" fmla="*/ 2897029 w 3343275"/>
                <a:gd name="connsiteY11" fmla="*/ 1011079 h 1276350"/>
                <a:gd name="connsiteX12" fmla="*/ 2729389 w 3343275"/>
                <a:gd name="connsiteY12" fmla="*/ 1028224 h 1276350"/>
                <a:gd name="connsiteX13" fmla="*/ 2041684 w 3343275"/>
                <a:gd name="connsiteY13" fmla="*/ 1040606 h 1276350"/>
                <a:gd name="connsiteX14" fmla="*/ 2041684 w 3343275"/>
                <a:gd name="connsiteY14" fmla="*/ 1068229 h 1276350"/>
                <a:gd name="connsiteX15" fmla="*/ 2417921 w 3343275"/>
                <a:gd name="connsiteY15" fmla="*/ 1078706 h 1276350"/>
                <a:gd name="connsiteX16" fmla="*/ 2698909 w 3343275"/>
                <a:gd name="connsiteY16" fmla="*/ 1072039 h 1276350"/>
                <a:gd name="connsiteX17" fmla="*/ 2769394 w 3343275"/>
                <a:gd name="connsiteY17" fmla="*/ 1092994 h 1276350"/>
                <a:gd name="connsiteX18" fmla="*/ 2797969 w 3343275"/>
                <a:gd name="connsiteY18" fmla="*/ 1140619 h 1276350"/>
                <a:gd name="connsiteX19" fmla="*/ 2697004 w 3343275"/>
                <a:gd name="connsiteY19" fmla="*/ 1209199 h 1276350"/>
                <a:gd name="connsiteX20" fmla="*/ 2384584 w 3343275"/>
                <a:gd name="connsiteY20" fmla="*/ 1242536 h 1276350"/>
                <a:gd name="connsiteX21" fmla="*/ 2041684 w 3343275"/>
                <a:gd name="connsiteY21" fmla="*/ 1247299 h 1276350"/>
                <a:gd name="connsiteX22" fmla="*/ 850106 w 3343275"/>
                <a:gd name="connsiteY22" fmla="*/ 1247299 h 1276350"/>
                <a:gd name="connsiteX23" fmla="*/ 849154 w 3343275"/>
                <a:gd name="connsiteY23" fmla="*/ 1247299 h 1276350"/>
                <a:gd name="connsiteX24" fmla="*/ 532924 w 3343275"/>
                <a:gd name="connsiteY24" fmla="*/ 1076801 h 1276350"/>
                <a:gd name="connsiteX25" fmla="*/ 7144 w 3343275"/>
                <a:gd name="connsiteY25" fmla="*/ 1076801 h 1276350"/>
                <a:gd name="connsiteX26" fmla="*/ 7144 w 3343275"/>
                <a:gd name="connsiteY26" fmla="*/ 219551 h 1276350"/>
                <a:gd name="connsiteX27" fmla="*/ 787241 w 3343275"/>
                <a:gd name="connsiteY27" fmla="*/ 169069 h 1276350"/>
                <a:gd name="connsiteX28" fmla="*/ 912019 w 3343275"/>
                <a:gd name="connsiteY28" fmla="*/ 154781 h 1276350"/>
                <a:gd name="connsiteX29" fmla="*/ 912019 w 3343275"/>
                <a:gd name="connsiteY29" fmla="*/ 154781 h 1276350"/>
                <a:gd name="connsiteX30" fmla="*/ 912019 w 3343275"/>
                <a:gd name="connsiteY30" fmla="*/ 154781 h 1276350"/>
                <a:gd name="connsiteX31" fmla="*/ 1202531 w 3343275"/>
                <a:gd name="connsiteY31" fmla="*/ 7144 h 1276350"/>
                <a:gd name="connsiteX32" fmla="*/ 2048351 w 3343275"/>
                <a:gd name="connsiteY32" fmla="*/ 105251 h 1276350"/>
                <a:gd name="connsiteX33" fmla="*/ 2704624 w 3343275"/>
                <a:gd name="connsiteY33" fmla="*/ 132874 h 1276350"/>
                <a:gd name="connsiteX34" fmla="*/ 2989421 w 3343275"/>
                <a:gd name="connsiteY34" fmla="*/ 178594 h 1276350"/>
                <a:gd name="connsiteX35" fmla="*/ 3103721 w 3343275"/>
                <a:gd name="connsiteY35" fmla="*/ 281464 h 1276350"/>
                <a:gd name="connsiteX36" fmla="*/ 3013234 w 3343275"/>
                <a:gd name="connsiteY36" fmla="*/ 391001 h 1276350"/>
                <a:gd name="connsiteX37" fmla="*/ 2981801 w 3343275"/>
                <a:gd name="connsiteY37" fmla="*/ 394811 h 1276350"/>
                <a:gd name="connsiteX38" fmla="*/ 2904649 w 3343275"/>
                <a:gd name="connsiteY38" fmla="*/ 391954 h 1276350"/>
                <a:gd name="connsiteX39" fmla="*/ 2692242 w 3343275"/>
                <a:gd name="connsiteY39" fmla="*/ 383381 h 1276350"/>
                <a:gd name="connsiteX40" fmla="*/ 2043589 w 3343275"/>
                <a:gd name="connsiteY40" fmla="*/ 397669 h 1276350"/>
                <a:gd name="connsiteX41" fmla="*/ 2043589 w 3343275"/>
                <a:gd name="connsiteY41" fmla="*/ 425291 h 1276350"/>
                <a:gd name="connsiteX42" fmla="*/ 3199924 w 3343275"/>
                <a:gd name="connsiteY42" fmla="*/ 470059 h 1276350"/>
                <a:gd name="connsiteX43" fmla="*/ 3338989 w 3343275"/>
                <a:gd name="connsiteY43" fmla="*/ 583406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3275" h="1276350">
                  <a:moveTo>
                    <a:pt x="3338989" y="583406"/>
                  </a:moveTo>
                  <a:cubicBezTo>
                    <a:pt x="3338989" y="642461"/>
                    <a:pt x="3279934" y="691039"/>
                    <a:pt x="3203734" y="695801"/>
                  </a:cubicBezTo>
                  <a:lnTo>
                    <a:pt x="3203734" y="695801"/>
                  </a:lnTo>
                  <a:cubicBezTo>
                    <a:pt x="3200876" y="695801"/>
                    <a:pt x="3197067" y="695801"/>
                    <a:pt x="3194209" y="696754"/>
                  </a:cubicBezTo>
                  <a:lnTo>
                    <a:pt x="2040731" y="720566"/>
                  </a:lnTo>
                  <a:cubicBezTo>
                    <a:pt x="2035969" y="731044"/>
                    <a:pt x="2035017" y="740569"/>
                    <a:pt x="2040731" y="748189"/>
                  </a:cubicBezTo>
                  <a:lnTo>
                    <a:pt x="2739867" y="772954"/>
                  </a:lnTo>
                  <a:lnTo>
                    <a:pt x="3073242" y="769144"/>
                  </a:lnTo>
                  <a:cubicBezTo>
                    <a:pt x="3145631" y="772001"/>
                    <a:pt x="3203734" y="821531"/>
                    <a:pt x="3203734" y="881539"/>
                  </a:cubicBezTo>
                  <a:cubicBezTo>
                    <a:pt x="3203734" y="942499"/>
                    <a:pt x="3144679" y="992981"/>
                    <a:pt x="3071336" y="993934"/>
                  </a:cubicBezTo>
                  <a:lnTo>
                    <a:pt x="2897029" y="1011079"/>
                  </a:lnTo>
                  <a:cubicBezTo>
                    <a:pt x="2897029" y="1011079"/>
                    <a:pt x="2897029" y="1011079"/>
                    <a:pt x="2897029" y="1011079"/>
                  </a:cubicBezTo>
                  <a:lnTo>
                    <a:pt x="2729389" y="1028224"/>
                  </a:lnTo>
                  <a:cubicBezTo>
                    <a:pt x="2729389" y="1028224"/>
                    <a:pt x="2057876" y="1038701"/>
                    <a:pt x="2041684" y="1040606"/>
                  </a:cubicBezTo>
                  <a:cubicBezTo>
                    <a:pt x="2025492" y="1043464"/>
                    <a:pt x="2019776" y="1067276"/>
                    <a:pt x="2041684" y="1068229"/>
                  </a:cubicBezTo>
                  <a:cubicBezTo>
                    <a:pt x="2063592" y="1069181"/>
                    <a:pt x="2417921" y="1078706"/>
                    <a:pt x="2417921" y="1078706"/>
                  </a:cubicBezTo>
                  <a:lnTo>
                    <a:pt x="2698909" y="1072039"/>
                  </a:lnTo>
                  <a:cubicBezTo>
                    <a:pt x="2726531" y="1072991"/>
                    <a:pt x="2751296" y="1080611"/>
                    <a:pt x="2769394" y="1092994"/>
                  </a:cubicBezTo>
                  <a:cubicBezTo>
                    <a:pt x="2787492" y="1105376"/>
                    <a:pt x="2797969" y="1122521"/>
                    <a:pt x="2797969" y="1140619"/>
                  </a:cubicBezTo>
                  <a:cubicBezTo>
                    <a:pt x="2797969" y="1177766"/>
                    <a:pt x="2753201" y="1208246"/>
                    <a:pt x="2697004" y="1209199"/>
                  </a:cubicBezTo>
                  <a:lnTo>
                    <a:pt x="2384584" y="1242536"/>
                  </a:lnTo>
                  <a:lnTo>
                    <a:pt x="2041684" y="1247299"/>
                  </a:lnTo>
                  <a:cubicBezTo>
                    <a:pt x="1619726" y="1280636"/>
                    <a:pt x="1217771" y="1287304"/>
                    <a:pt x="850106" y="1247299"/>
                  </a:cubicBezTo>
                  <a:lnTo>
                    <a:pt x="849154" y="1247299"/>
                  </a:lnTo>
                  <a:cubicBezTo>
                    <a:pt x="731996" y="1233011"/>
                    <a:pt x="670084" y="1192054"/>
                    <a:pt x="532924" y="1076801"/>
                  </a:cubicBezTo>
                  <a:lnTo>
                    <a:pt x="7144" y="1076801"/>
                  </a:lnTo>
                  <a:lnTo>
                    <a:pt x="7144" y="219551"/>
                  </a:lnTo>
                  <a:lnTo>
                    <a:pt x="787241" y="169069"/>
                  </a:lnTo>
                  <a:cubicBezTo>
                    <a:pt x="846296" y="165259"/>
                    <a:pt x="881539" y="163354"/>
                    <a:pt x="912019" y="154781"/>
                  </a:cubicBezTo>
                  <a:lnTo>
                    <a:pt x="912019" y="154781"/>
                  </a:lnTo>
                  <a:lnTo>
                    <a:pt x="912019" y="154781"/>
                  </a:lnTo>
                  <a:cubicBezTo>
                    <a:pt x="922496" y="148114"/>
                    <a:pt x="1202531" y="7144"/>
                    <a:pt x="1202531" y="7144"/>
                  </a:cubicBezTo>
                  <a:lnTo>
                    <a:pt x="2048351" y="105251"/>
                  </a:lnTo>
                  <a:lnTo>
                    <a:pt x="2704624" y="132874"/>
                  </a:lnTo>
                  <a:lnTo>
                    <a:pt x="2989421" y="178594"/>
                  </a:lnTo>
                  <a:cubicBezTo>
                    <a:pt x="3057049" y="181451"/>
                    <a:pt x="3103721" y="213836"/>
                    <a:pt x="3103721" y="281464"/>
                  </a:cubicBezTo>
                  <a:cubicBezTo>
                    <a:pt x="3103721" y="338614"/>
                    <a:pt x="3065621" y="378619"/>
                    <a:pt x="3013234" y="391001"/>
                  </a:cubicBezTo>
                  <a:cubicBezTo>
                    <a:pt x="3003709" y="393859"/>
                    <a:pt x="2992279" y="394811"/>
                    <a:pt x="2981801" y="394811"/>
                  </a:cubicBezTo>
                  <a:lnTo>
                    <a:pt x="2904649" y="391954"/>
                  </a:lnTo>
                  <a:lnTo>
                    <a:pt x="2692242" y="383381"/>
                  </a:lnTo>
                  <a:lnTo>
                    <a:pt x="2043589" y="397669"/>
                  </a:lnTo>
                  <a:cubicBezTo>
                    <a:pt x="2033111" y="406241"/>
                    <a:pt x="2034064" y="415766"/>
                    <a:pt x="2043589" y="425291"/>
                  </a:cubicBezTo>
                  <a:lnTo>
                    <a:pt x="3199924" y="470059"/>
                  </a:lnTo>
                  <a:cubicBezTo>
                    <a:pt x="3276124" y="472916"/>
                    <a:pt x="3338989" y="523399"/>
                    <a:pt x="3338989" y="583406"/>
                  </a:cubicBezTo>
                  <a:close/>
                </a:path>
              </a:pathLst>
            </a:custGeom>
            <a:solidFill>
              <a:srgbClr val="FDDA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665D5AB-7894-4A92-9317-AE73BAB865DC}"/>
                </a:ext>
              </a:extLst>
            </p:cNvPr>
            <p:cNvSpPr/>
            <p:nvPr/>
          </p:nvSpPr>
          <p:spPr>
            <a:xfrm>
              <a:off x="5620956" y="6228778"/>
              <a:ext cx="2305050" cy="228600"/>
            </a:xfrm>
            <a:custGeom>
              <a:avLst/>
              <a:gdLst>
                <a:gd name="connsiteX0" fmla="*/ 2304574 w 2305050"/>
                <a:gd name="connsiteY0" fmla="*/ 158591 h 228600"/>
                <a:gd name="connsiteX1" fmla="*/ 1992154 w 2305050"/>
                <a:gd name="connsiteY1" fmla="*/ 191929 h 228600"/>
                <a:gd name="connsiteX2" fmla="*/ 1649254 w 2305050"/>
                <a:gd name="connsiteY2" fmla="*/ 196691 h 228600"/>
                <a:gd name="connsiteX3" fmla="*/ 457676 w 2305050"/>
                <a:gd name="connsiteY3" fmla="*/ 196691 h 228600"/>
                <a:gd name="connsiteX4" fmla="*/ 456724 w 2305050"/>
                <a:gd name="connsiteY4" fmla="*/ 196691 h 228600"/>
                <a:gd name="connsiteX5" fmla="*/ 7144 w 2305050"/>
                <a:gd name="connsiteY5" fmla="*/ 26194 h 228600"/>
                <a:gd name="connsiteX6" fmla="*/ 231934 w 2305050"/>
                <a:gd name="connsiteY6" fmla="*/ 7144 h 228600"/>
                <a:gd name="connsiteX7" fmla="*/ 2304574 w 2305050"/>
                <a:gd name="connsiteY7" fmla="*/ 1585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5050" h="228600">
                  <a:moveTo>
                    <a:pt x="2304574" y="158591"/>
                  </a:moveTo>
                  <a:lnTo>
                    <a:pt x="1992154" y="191929"/>
                  </a:lnTo>
                  <a:lnTo>
                    <a:pt x="1649254" y="196691"/>
                  </a:lnTo>
                  <a:cubicBezTo>
                    <a:pt x="1227296" y="230029"/>
                    <a:pt x="825341" y="236696"/>
                    <a:pt x="457676" y="196691"/>
                  </a:cubicBezTo>
                  <a:lnTo>
                    <a:pt x="456724" y="196691"/>
                  </a:lnTo>
                  <a:cubicBezTo>
                    <a:pt x="339566" y="182404"/>
                    <a:pt x="7144" y="26194"/>
                    <a:pt x="7144" y="26194"/>
                  </a:cubicBezTo>
                  <a:lnTo>
                    <a:pt x="231934" y="7144"/>
                  </a:lnTo>
                  <a:cubicBezTo>
                    <a:pt x="34766" y="82391"/>
                    <a:pt x="1908334" y="233839"/>
                    <a:pt x="2304574" y="158591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225167C-B05D-4107-B35B-7F385D77C87B}"/>
                </a:ext>
              </a:extLst>
            </p:cNvPr>
            <p:cNvSpPr/>
            <p:nvPr/>
          </p:nvSpPr>
          <p:spPr>
            <a:xfrm>
              <a:off x="7249731" y="6169698"/>
              <a:ext cx="866775" cy="47625"/>
            </a:xfrm>
            <a:custGeom>
              <a:avLst/>
              <a:gdLst>
                <a:gd name="connsiteX0" fmla="*/ 862489 w 866775"/>
                <a:gd name="connsiteY0" fmla="*/ 19551 h 47625"/>
                <a:gd name="connsiteX1" fmla="*/ 694848 w 866775"/>
                <a:gd name="connsiteY1" fmla="*/ 36696 h 47625"/>
                <a:gd name="connsiteX2" fmla="*/ 7144 w 866775"/>
                <a:gd name="connsiteY2" fmla="*/ 49079 h 47625"/>
                <a:gd name="connsiteX3" fmla="*/ 862489 w 866775"/>
                <a:gd name="connsiteY3" fmla="*/ 1955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75" h="47625">
                  <a:moveTo>
                    <a:pt x="862489" y="19551"/>
                  </a:moveTo>
                  <a:lnTo>
                    <a:pt x="694848" y="36696"/>
                  </a:lnTo>
                  <a:cubicBezTo>
                    <a:pt x="694848" y="36696"/>
                    <a:pt x="23336" y="47174"/>
                    <a:pt x="7144" y="49079"/>
                  </a:cubicBezTo>
                  <a:cubicBezTo>
                    <a:pt x="7144" y="49079"/>
                    <a:pt x="229076" y="-20454"/>
                    <a:pt x="862489" y="19551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330782-E9D4-4175-9DE6-93E653AD33F2}"/>
                </a:ext>
              </a:extLst>
            </p:cNvPr>
            <p:cNvSpPr/>
            <p:nvPr/>
          </p:nvSpPr>
          <p:spPr>
            <a:xfrm>
              <a:off x="7249731" y="5856214"/>
              <a:ext cx="1171575" cy="47625"/>
            </a:xfrm>
            <a:custGeom>
              <a:avLst/>
              <a:gdLst>
                <a:gd name="connsiteX0" fmla="*/ 1170146 w 1171575"/>
                <a:gd name="connsiteY0" fmla="*/ 16805 h 47625"/>
                <a:gd name="connsiteX1" fmla="*/ 1160621 w 1171575"/>
                <a:gd name="connsiteY1" fmla="*/ 17757 h 47625"/>
                <a:gd name="connsiteX2" fmla="*/ 7144 w 1171575"/>
                <a:gd name="connsiteY2" fmla="*/ 41570 h 47625"/>
                <a:gd name="connsiteX3" fmla="*/ 1170146 w 1171575"/>
                <a:gd name="connsiteY3" fmla="*/ 168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75" h="47625">
                  <a:moveTo>
                    <a:pt x="1170146" y="16805"/>
                  </a:moveTo>
                  <a:cubicBezTo>
                    <a:pt x="1167289" y="16805"/>
                    <a:pt x="1163478" y="16805"/>
                    <a:pt x="1160621" y="17757"/>
                  </a:cubicBezTo>
                  <a:lnTo>
                    <a:pt x="7144" y="41570"/>
                  </a:lnTo>
                  <a:cubicBezTo>
                    <a:pt x="7144" y="40617"/>
                    <a:pt x="270986" y="-14628"/>
                    <a:pt x="1170146" y="16805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00ED59-7D1C-4A85-AAF3-5969020837E3}"/>
                </a:ext>
              </a:extLst>
            </p:cNvPr>
            <p:cNvSpPr/>
            <p:nvPr/>
          </p:nvSpPr>
          <p:spPr>
            <a:xfrm>
              <a:off x="7249731" y="5524208"/>
              <a:ext cx="981075" cy="57150"/>
            </a:xfrm>
            <a:custGeom>
              <a:avLst/>
              <a:gdLst>
                <a:gd name="connsiteX0" fmla="*/ 976789 w 981075"/>
                <a:gd name="connsiteY0" fmla="*/ 44011 h 57150"/>
                <a:gd name="connsiteX1" fmla="*/ 868203 w 981075"/>
                <a:gd name="connsiteY1" fmla="*/ 44964 h 57150"/>
                <a:gd name="connsiteX2" fmla="*/ 655796 w 981075"/>
                <a:gd name="connsiteY2" fmla="*/ 36391 h 57150"/>
                <a:gd name="connsiteX3" fmla="*/ 7144 w 981075"/>
                <a:gd name="connsiteY3" fmla="*/ 50679 h 57150"/>
                <a:gd name="connsiteX4" fmla="*/ 976789 w 981075"/>
                <a:gd name="connsiteY4" fmla="*/ 440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5" h="57150">
                  <a:moveTo>
                    <a:pt x="976789" y="44011"/>
                  </a:moveTo>
                  <a:lnTo>
                    <a:pt x="868203" y="44964"/>
                  </a:lnTo>
                  <a:lnTo>
                    <a:pt x="655796" y="36391"/>
                  </a:lnTo>
                  <a:lnTo>
                    <a:pt x="7144" y="50679"/>
                  </a:lnTo>
                  <a:cubicBezTo>
                    <a:pt x="7144" y="50679"/>
                    <a:pt x="579596" y="-42666"/>
                    <a:pt x="976789" y="44011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A5889FF-E4DF-480B-94F5-D98E52A8D257}"/>
                </a:ext>
              </a:extLst>
            </p:cNvPr>
            <p:cNvSpPr/>
            <p:nvPr/>
          </p:nvSpPr>
          <p:spPr>
            <a:xfrm>
              <a:off x="1816671" y="5004815"/>
              <a:ext cx="3829050" cy="1514475"/>
            </a:xfrm>
            <a:custGeom>
              <a:avLst/>
              <a:gdLst>
                <a:gd name="connsiteX0" fmla="*/ 3829526 w 3829050"/>
                <a:gd name="connsiteY0" fmla="*/ 239554 h 1514475"/>
                <a:gd name="connsiteX1" fmla="*/ 3812381 w 3829050"/>
                <a:gd name="connsiteY1" fmla="*/ 1513046 h 1514475"/>
                <a:gd name="connsiteX2" fmla="*/ 3722846 w 3829050"/>
                <a:gd name="connsiteY2" fmla="*/ 1512094 h 1514475"/>
                <a:gd name="connsiteX3" fmla="*/ 3615214 w 3829050"/>
                <a:gd name="connsiteY3" fmla="*/ 1510189 h 1514475"/>
                <a:gd name="connsiteX4" fmla="*/ 3554254 w 3829050"/>
                <a:gd name="connsiteY4" fmla="*/ 1509236 h 1514475"/>
                <a:gd name="connsiteX5" fmla="*/ 3529489 w 3829050"/>
                <a:gd name="connsiteY5" fmla="*/ 1509236 h 1514475"/>
                <a:gd name="connsiteX6" fmla="*/ 3513296 w 3829050"/>
                <a:gd name="connsiteY6" fmla="*/ 1509236 h 1514475"/>
                <a:gd name="connsiteX7" fmla="*/ 3477101 w 3829050"/>
                <a:gd name="connsiteY7" fmla="*/ 1508284 h 1514475"/>
                <a:gd name="connsiteX8" fmla="*/ 3463766 w 3829050"/>
                <a:gd name="connsiteY8" fmla="*/ 1508284 h 1514475"/>
                <a:gd name="connsiteX9" fmla="*/ 3447574 w 3829050"/>
                <a:gd name="connsiteY9" fmla="*/ 1508284 h 1514475"/>
                <a:gd name="connsiteX10" fmla="*/ 3285649 w 3829050"/>
                <a:gd name="connsiteY10" fmla="*/ 1506379 h 1514475"/>
                <a:gd name="connsiteX11" fmla="*/ 7144 w 3829050"/>
                <a:gd name="connsiteY11" fmla="*/ 1283494 h 1514475"/>
                <a:gd name="connsiteX12" fmla="*/ 11906 w 3829050"/>
                <a:gd name="connsiteY12" fmla="*/ 1094899 h 1514475"/>
                <a:gd name="connsiteX13" fmla="*/ 40481 w 3829050"/>
                <a:gd name="connsiteY13" fmla="*/ 7144 h 1514475"/>
                <a:gd name="connsiteX14" fmla="*/ 3385661 w 3829050"/>
                <a:gd name="connsiteY14" fmla="*/ 237649 h 1514475"/>
                <a:gd name="connsiteX15" fmla="*/ 3510439 w 3829050"/>
                <a:gd name="connsiteY15" fmla="*/ 238601 h 1514475"/>
                <a:gd name="connsiteX16" fmla="*/ 3772376 w 3829050"/>
                <a:gd name="connsiteY16" fmla="*/ 239554 h 1514475"/>
                <a:gd name="connsiteX17" fmla="*/ 3772376 w 3829050"/>
                <a:gd name="connsiteY17" fmla="*/ 239554 h 1514475"/>
                <a:gd name="connsiteX18" fmla="*/ 3829526 w 3829050"/>
                <a:gd name="connsiteY18" fmla="*/ 239554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29050" h="1514475">
                  <a:moveTo>
                    <a:pt x="3829526" y="239554"/>
                  </a:moveTo>
                  <a:lnTo>
                    <a:pt x="3812381" y="1513046"/>
                  </a:lnTo>
                  <a:cubicBezTo>
                    <a:pt x="3782854" y="1512094"/>
                    <a:pt x="3752374" y="1512094"/>
                    <a:pt x="3722846" y="1512094"/>
                  </a:cubicBezTo>
                  <a:cubicBezTo>
                    <a:pt x="3686651" y="1512094"/>
                    <a:pt x="3651409" y="1511141"/>
                    <a:pt x="3615214" y="1510189"/>
                  </a:cubicBezTo>
                  <a:cubicBezTo>
                    <a:pt x="3595211" y="1510189"/>
                    <a:pt x="3574256" y="1509236"/>
                    <a:pt x="3554254" y="1509236"/>
                  </a:cubicBezTo>
                  <a:cubicBezTo>
                    <a:pt x="3546634" y="1509236"/>
                    <a:pt x="3538061" y="1509236"/>
                    <a:pt x="3529489" y="1509236"/>
                  </a:cubicBezTo>
                  <a:cubicBezTo>
                    <a:pt x="3523774" y="1509236"/>
                    <a:pt x="3519011" y="1509236"/>
                    <a:pt x="3513296" y="1509236"/>
                  </a:cubicBezTo>
                  <a:cubicBezTo>
                    <a:pt x="3499961" y="1509236"/>
                    <a:pt x="3487579" y="1509236"/>
                    <a:pt x="3477101" y="1508284"/>
                  </a:cubicBezTo>
                  <a:cubicBezTo>
                    <a:pt x="3472339" y="1508284"/>
                    <a:pt x="3467576" y="1508284"/>
                    <a:pt x="3463766" y="1508284"/>
                  </a:cubicBezTo>
                  <a:cubicBezTo>
                    <a:pt x="3458051" y="1508284"/>
                    <a:pt x="3452336" y="1508284"/>
                    <a:pt x="3447574" y="1508284"/>
                  </a:cubicBezTo>
                  <a:cubicBezTo>
                    <a:pt x="3393281" y="1507331"/>
                    <a:pt x="3339941" y="1506379"/>
                    <a:pt x="3285649" y="1506379"/>
                  </a:cubicBezTo>
                  <a:cubicBezTo>
                    <a:pt x="1872139" y="1488281"/>
                    <a:pt x="456724" y="1470184"/>
                    <a:pt x="7144" y="1283494"/>
                  </a:cubicBezTo>
                  <a:lnTo>
                    <a:pt x="11906" y="1094899"/>
                  </a:lnTo>
                  <a:lnTo>
                    <a:pt x="40481" y="7144"/>
                  </a:lnTo>
                  <a:cubicBezTo>
                    <a:pt x="751046" y="187166"/>
                    <a:pt x="2028349" y="227171"/>
                    <a:pt x="3385661" y="237649"/>
                  </a:cubicBezTo>
                  <a:cubicBezTo>
                    <a:pt x="3427571" y="237649"/>
                    <a:pt x="3468529" y="238601"/>
                    <a:pt x="3510439" y="238601"/>
                  </a:cubicBezTo>
                  <a:cubicBezTo>
                    <a:pt x="3597116" y="239554"/>
                    <a:pt x="3684746" y="239554"/>
                    <a:pt x="3772376" y="239554"/>
                  </a:cubicBezTo>
                  <a:lnTo>
                    <a:pt x="3772376" y="239554"/>
                  </a:lnTo>
                  <a:cubicBezTo>
                    <a:pt x="3790474" y="239554"/>
                    <a:pt x="3810476" y="239554"/>
                    <a:pt x="3829526" y="23955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4CA8AB6-8E8D-4941-A040-E13E861F21ED}"/>
                </a:ext>
              </a:extLst>
            </p:cNvPr>
            <p:cNvSpPr/>
            <p:nvPr/>
          </p:nvSpPr>
          <p:spPr>
            <a:xfrm>
              <a:off x="1816671" y="6092570"/>
              <a:ext cx="3743325" cy="428625"/>
            </a:xfrm>
            <a:custGeom>
              <a:avLst/>
              <a:gdLst>
                <a:gd name="connsiteX0" fmla="*/ 3739039 w 3743325"/>
                <a:gd name="connsiteY0" fmla="*/ 214789 h 428625"/>
                <a:gd name="connsiteX1" fmla="*/ 3713321 w 3743325"/>
                <a:gd name="connsiteY1" fmla="*/ 423386 h 428625"/>
                <a:gd name="connsiteX2" fmla="*/ 3513296 w 3743325"/>
                <a:gd name="connsiteY2" fmla="*/ 421481 h 428625"/>
                <a:gd name="connsiteX3" fmla="*/ 3477101 w 3743325"/>
                <a:gd name="connsiteY3" fmla="*/ 420529 h 428625"/>
                <a:gd name="connsiteX4" fmla="*/ 3463766 w 3743325"/>
                <a:gd name="connsiteY4" fmla="*/ 420529 h 428625"/>
                <a:gd name="connsiteX5" fmla="*/ 3447574 w 3743325"/>
                <a:gd name="connsiteY5" fmla="*/ 420529 h 428625"/>
                <a:gd name="connsiteX6" fmla="*/ 3285649 w 3743325"/>
                <a:gd name="connsiteY6" fmla="*/ 418624 h 428625"/>
                <a:gd name="connsiteX7" fmla="*/ 7144 w 3743325"/>
                <a:gd name="connsiteY7" fmla="*/ 195739 h 428625"/>
                <a:gd name="connsiteX8" fmla="*/ 11906 w 3743325"/>
                <a:gd name="connsiteY8" fmla="*/ 7144 h 428625"/>
                <a:gd name="connsiteX9" fmla="*/ 3299936 w 3743325"/>
                <a:gd name="connsiteY9" fmla="*/ 230981 h 428625"/>
                <a:gd name="connsiteX10" fmla="*/ 3739039 w 3743325"/>
                <a:gd name="connsiteY10" fmla="*/ 214789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43325" h="428625">
                  <a:moveTo>
                    <a:pt x="3739039" y="214789"/>
                  </a:moveTo>
                  <a:lnTo>
                    <a:pt x="3713321" y="423386"/>
                  </a:lnTo>
                  <a:cubicBezTo>
                    <a:pt x="3673316" y="423386"/>
                    <a:pt x="3581876" y="421481"/>
                    <a:pt x="3513296" y="421481"/>
                  </a:cubicBezTo>
                  <a:cubicBezTo>
                    <a:pt x="3499961" y="421481"/>
                    <a:pt x="3487579" y="421481"/>
                    <a:pt x="3477101" y="420529"/>
                  </a:cubicBezTo>
                  <a:cubicBezTo>
                    <a:pt x="3472339" y="420529"/>
                    <a:pt x="3467576" y="420529"/>
                    <a:pt x="3463766" y="420529"/>
                  </a:cubicBezTo>
                  <a:cubicBezTo>
                    <a:pt x="3458051" y="420529"/>
                    <a:pt x="3452336" y="420529"/>
                    <a:pt x="3447574" y="420529"/>
                  </a:cubicBezTo>
                  <a:cubicBezTo>
                    <a:pt x="3393281" y="419576"/>
                    <a:pt x="3339941" y="418624"/>
                    <a:pt x="3285649" y="418624"/>
                  </a:cubicBezTo>
                  <a:cubicBezTo>
                    <a:pt x="1872139" y="400526"/>
                    <a:pt x="456724" y="382429"/>
                    <a:pt x="7144" y="195739"/>
                  </a:cubicBezTo>
                  <a:lnTo>
                    <a:pt x="11906" y="7144"/>
                  </a:lnTo>
                  <a:cubicBezTo>
                    <a:pt x="1018699" y="251936"/>
                    <a:pt x="2553176" y="250031"/>
                    <a:pt x="3299936" y="230981"/>
                  </a:cubicBezTo>
                  <a:cubicBezTo>
                    <a:pt x="3571399" y="224314"/>
                    <a:pt x="3739039" y="214789"/>
                    <a:pt x="3739039" y="21478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CC9D9F6-69B4-4558-A08D-991A25D91DA3}"/>
                </a:ext>
              </a:extLst>
            </p:cNvPr>
            <p:cNvSpPr/>
            <p:nvPr/>
          </p:nvSpPr>
          <p:spPr>
            <a:xfrm>
              <a:off x="5095176" y="5235320"/>
              <a:ext cx="552450" cy="1285875"/>
            </a:xfrm>
            <a:custGeom>
              <a:avLst/>
              <a:gdLst>
                <a:gd name="connsiteX0" fmla="*/ 551021 w 552450"/>
                <a:gd name="connsiteY0" fmla="*/ 9049 h 1285875"/>
                <a:gd name="connsiteX1" fmla="*/ 533876 w 552450"/>
                <a:gd name="connsiteY1" fmla="*/ 1282541 h 1285875"/>
                <a:gd name="connsiteX2" fmla="*/ 444341 w 552450"/>
                <a:gd name="connsiteY2" fmla="*/ 1281589 h 1285875"/>
                <a:gd name="connsiteX3" fmla="*/ 336709 w 552450"/>
                <a:gd name="connsiteY3" fmla="*/ 1279684 h 1285875"/>
                <a:gd name="connsiteX4" fmla="*/ 275749 w 552450"/>
                <a:gd name="connsiteY4" fmla="*/ 1278731 h 1285875"/>
                <a:gd name="connsiteX5" fmla="*/ 250984 w 552450"/>
                <a:gd name="connsiteY5" fmla="*/ 1278731 h 1285875"/>
                <a:gd name="connsiteX6" fmla="*/ 234791 w 552450"/>
                <a:gd name="connsiteY6" fmla="*/ 1278731 h 1285875"/>
                <a:gd name="connsiteX7" fmla="*/ 198596 w 552450"/>
                <a:gd name="connsiteY7" fmla="*/ 1277779 h 1285875"/>
                <a:gd name="connsiteX8" fmla="*/ 185261 w 552450"/>
                <a:gd name="connsiteY8" fmla="*/ 1277779 h 1285875"/>
                <a:gd name="connsiteX9" fmla="*/ 169069 w 552450"/>
                <a:gd name="connsiteY9" fmla="*/ 1277779 h 1285875"/>
                <a:gd name="connsiteX10" fmla="*/ 7144 w 552450"/>
                <a:gd name="connsiteY10" fmla="*/ 1275874 h 1285875"/>
                <a:gd name="connsiteX11" fmla="*/ 21431 w 552450"/>
                <a:gd name="connsiteY11" fmla="*/ 1088231 h 1285875"/>
                <a:gd name="connsiteX12" fmla="*/ 106204 w 552450"/>
                <a:gd name="connsiteY12" fmla="*/ 7144 h 1285875"/>
                <a:gd name="connsiteX13" fmla="*/ 230981 w 552450"/>
                <a:gd name="connsiteY13" fmla="*/ 8096 h 1285875"/>
                <a:gd name="connsiteX14" fmla="*/ 492919 w 552450"/>
                <a:gd name="connsiteY14" fmla="*/ 9049 h 1285875"/>
                <a:gd name="connsiteX15" fmla="*/ 492919 w 552450"/>
                <a:gd name="connsiteY15" fmla="*/ 9049 h 1285875"/>
                <a:gd name="connsiteX16" fmla="*/ 551021 w 552450"/>
                <a:gd name="connsiteY16" fmla="*/ 9049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285875">
                  <a:moveTo>
                    <a:pt x="551021" y="9049"/>
                  </a:moveTo>
                  <a:lnTo>
                    <a:pt x="533876" y="1282541"/>
                  </a:lnTo>
                  <a:cubicBezTo>
                    <a:pt x="504349" y="1281589"/>
                    <a:pt x="473869" y="1281589"/>
                    <a:pt x="444341" y="1281589"/>
                  </a:cubicBezTo>
                  <a:cubicBezTo>
                    <a:pt x="408146" y="1281589"/>
                    <a:pt x="372904" y="1280636"/>
                    <a:pt x="336709" y="1279684"/>
                  </a:cubicBezTo>
                  <a:cubicBezTo>
                    <a:pt x="316706" y="1279684"/>
                    <a:pt x="295751" y="1278731"/>
                    <a:pt x="275749" y="1278731"/>
                  </a:cubicBezTo>
                  <a:cubicBezTo>
                    <a:pt x="268129" y="1278731"/>
                    <a:pt x="259556" y="1278731"/>
                    <a:pt x="250984" y="1278731"/>
                  </a:cubicBezTo>
                  <a:cubicBezTo>
                    <a:pt x="245269" y="1278731"/>
                    <a:pt x="240506" y="1278731"/>
                    <a:pt x="234791" y="1278731"/>
                  </a:cubicBezTo>
                  <a:cubicBezTo>
                    <a:pt x="221456" y="1278731"/>
                    <a:pt x="209074" y="1278731"/>
                    <a:pt x="198596" y="1277779"/>
                  </a:cubicBezTo>
                  <a:cubicBezTo>
                    <a:pt x="193834" y="1277779"/>
                    <a:pt x="189071" y="1277779"/>
                    <a:pt x="185261" y="1277779"/>
                  </a:cubicBezTo>
                  <a:cubicBezTo>
                    <a:pt x="179546" y="1277779"/>
                    <a:pt x="173831" y="1277779"/>
                    <a:pt x="169069" y="1277779"/>
                  </a:cubicBezTo>
                  <a:cubicBezTo>
                    <a:pt x="114776" y="1276826"/>
                    <a:pt x="61436" y="1275874"/>
                    <a:pt x="7144" y="1275874"/>
                  </a:cubicBezTo>
                  <a:lnTo>
                    <a:pt x="21431" y="1088231"/>
                  </a:lnTo>
                  <a:lnTo>
                    <a:pt x="106204" y="7144"/>
                  </a:lnTo>
                  <a:cubicBezTo>
                    <a:pt x="148114" y="7144"/>
                    <a:pt x="189071" y="8096"/>
                    <a:pt x="230981" y="8096"/>
                  </a:cubicBezTo>
                  <a:cubicBezTo>
                    <a:pt x="317659" y="9049"/>
                    <a:pt x="405289" y="9049"/>
                    <a:pt x="492919" y="9049"/>
                  </a:cubicBezTo>
                  <a:lnTo>
                    <a:pt x="492919" y="9049"/>
                  </a:lnTo>
                  <a:cubicBezTo>
                    <a:pt x="511969" y="9049"/>
                    <a:pt x="531971" y="9049"/>
                    <a:pt x="551021" y="9049"/>
                  </a:cubicBezTo>
                  <a:close/>
                </a:path>
              </a:pathLst>
            </a:custGeom>
            <a:gradFill flip="none" rotWithShape="1">
              <a:gsLst>
                <a:gs pos="34000">
                  <a:srgbClr val="172144">
                    <a:alpha val="0"/>
                  </a:srgbClr>
                </a:gs>
                <a:gs pos="100000">
                  <a:srgbClr val="172144">
                    <a:alpha val="25882"/>
                  </a:srgb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6C155FB-0A44-40A0-A697-3A46F4815508}"/>
                </a:ext>
              </a:extLst>
            </p:cNvPr>
            <p:cNvSpPr/>
            <p:nvPr/>
          </p:nvSpPr>
          <p:spPr>
            <a:xfrm>
              <a:off x="5515025" y="5137010"/>
              <a:ext cx="438150" cy="1457325"/>
            </a:xfrm>
            <a:custGeom>
              <a:avLst/>
              <a:gdLst>
                <a:gd name="connsiteX0" fmla="*/ 264522 w 438150"/>
                <a:gd name="connsiteY0" fmla="*/ 1451337 h 1457325"/>
                <a:gd name="connsiteX1" fmla="*/ 68307 w 438150"/>
                <a:gd name="connsiteY1" fmla="*/ 1436097 h 1457325"/>
                <a:gd name="connsiteX2" fmla="*/ 7347 w 438150"/>
                <a:gd name="connsiteY2" fmla="*/ 1364659 h 1457325"/>
                <a:gd name="connsiteX3" fmla="*/ 108312 w 438150"/>
                <a:gd name="connsiteY3" fmla="*/ 68307 h 1457325"/>
                <a:gd name="connsiteX4" fmla="*/ 179750 w 438150"/>
                <a:gd name="connsiteY4" fmla="*/ 7347 h 1457325"/>
                <a:gd name="connsiteX5" fmla="*/ 375965 w 438150"/>
                <a:gd name="connsiteY5" fmla="*/ 22587 h 1457325"/>
                <a:gd name="connsiteX6" fmla="*/ 436925 w 438150"/>
                <a:gd name="connsiteY6" fmla="*/ 94024 h 1457325"/>
                <a:gd name="connsiteX7" fmla="*/ 335959 w 438150"/>
                <a:gd name="connsiteY7" fmla="*/ 1390377 h 1457325"/>
                <a:gd name="connsiteX8" fmla="*/ 264522 w 438150"/>
                <a:gd name="connsiteY8" fmla="*/ 1451337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1457325">
                  <a:moveTo>
                    <a:pt x="264522" y="1451337"/>
                  </a:moveTo>
                  <a:lnTo>
                    <a:pt x="68307" y="1436097"/>
                  </a:lnTo>
                  <a:cubicBezTo>
                    <a:pt x="32112" y="1433240"/>
                    <a:pt x="4490" y="1400855"/>
                    <a:pt x="7347" y="1364659"/>
                  </a:cubicBezTo>
                  <a:lnTo>
                    <a:pt x="108312" y="68307"/>
                  </a:lnTo>
                  <a:cubicBezTo>
                    <a:pt x="111170" y="32112"/>
                    <a:pt x="143555" y="4489"/>
                    <a:pt x="179750" y="7347"/>
                  </a:cubicBezTo>
                  <a:lnTo>
                    <a:pt x="375965" y="22587"/>
                  </a:lnTo>
                  <a:cubicBezTo>
                    <a:pt x="412159" y="25444"/>
                    <a:pt x="439782" y="57829"/>
                    <a:pt x="436925" y="94024"/>
                  </a:cubicBezTo>
                  <a:lnTo>
                    <a:pt x="335959" y="1390377"/>
                  </a:lnTo>
                  <a:cubicBezTo>
                    <a:pt x="333102" y="1426572"/>
                    <a:pt x="300717" y="1454195"/>
                    <a:pt x="264522" y="1451337"/>
                  </a:cubicBezTo>
                  <a:close/>
                </a:path>
              </a:pathLst>
            </a:custGeom>
            <a:solidFill>
              <a:srgbClr val="FED9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96C8B13-5D0C-494E-AA4E-2B8BE30D3C15}"/>
              </a:ext>
            </a:extLst>
          </p:cNvPr>
          <p:cNvGrpSpPr/>
          <p:nvPr/>
        </p:nvGrpSpPr>
        <p:grpSpPr>
          <a:xfrm>
            <a:off x="-301047" y="4596670"/>
            <a:ext cx="5498776" cy="1575173"/>
            <a:chOff x="1816671" y="4662542"/>
            <a:chExt cx="6743700" cy="193179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8855A1-1FCA-4BE0-A73B-3B383942CE14}"/>
                </a:ext>
              </a:extLst>
            </p:cNvPr>
            <p:cNvSpPr/>
            <p:nvPr/>
          </p:nvSpPr>
          <p:spPr>
            <a:xfrm>
              <a:off x="6408674" y="4662542"/>
              <a:ext cx="885825" cy="609600"/>
            </a:xfrm>
            <a:custGeom>
              <a:avLst/>
              <a:gdLst>
                <a:gd name="connsiteX0" fmla="*/ 864393 w 885825"/>
                <a:gd name="connsiteY0" fmla="*/ 181777 h 609600"/>
                <a:gd name="connsiteX1" fmla="*/ 706279 w 885825"/>
                <a:gd name="connsiteY1" fmla="*/ 399900 h 609600"/>
                <a:gd name="connsiteX2" fmla="*/ 555784 w 885825"/>
                <a:gd name="connsiteY2" fmla="*/ 607545 h 609600"/>
                <a:gd name="connsiteX3" fmla="*/ 468154 w 885825"/>
                <a:gd name="connsiteY3" fmla="*/ 594210 h 609600"/>
                <a:gd name="connsiteX4" fmla="*/ 7144 w 885825"/>
                <a:gd name="connsiteY4" fmla="*/ 522772 h 609600"/>
                <a:gd name="connsiteX5" fmla="*/ 531018 w 885825"/>
                <a:gd name="connsiteY5" fmla="*/ 177967 h 609600"/>
                <a:gd name="connsiteX6" fmla="*/ 772001 w 885825"/>
                <a:gd name="connsiteY6" fmla="*/ 17947 h 609600"/>
                <a:gd name="connsiteX7" fmla="*/ 864393 w 885825"/>
                <a:gd name="connsiteY7" fmla="*/ 181777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825" h="609600">
                  <a:moveTo>
                    <a:pt x="864393" y="181777"/>
                  </a:moveTo>
                  <a:cubicBezTo>
                    <a:pt x="839629" y="239880"/>
                    <a:pt x="772001" y="321795"/>
                    <a:pt x="706279" y="399900"/>
                  </a:cubicBezTo>
                  <a:cubicBezTo>
                    <a:pt x="631031" y="488482"/>
                    <a:pt x="558641" y="571350"/>
                    <a:pt x="555784" y="607545"/>
                  </a:cubicBezTo>
                  <a:lnTo>
                    <a:pt x="468154" y="594210"/>
                  </a:lnTo>
                  <a:lnTo>
                    <a:pt x="7144" y="522772"/>
                  </a:lnTo>
                  <a:cubicBezTo>
                    <a:pt x="7144" y="522772"/>
                    <a:pt x="442436" y="206542"/>
                    <a:pt x="531018" y="177967"/>
                  </a:cubicBezTo>
                  <a:cubicBezTo>
                    <a:pt x="619601" y="150345"/>
                    <a:pt x="707231" y="57952"/>
                    <a:pt x="772001" y="17947"/>
                  </a:cubicBezTo>
                  <a:cubicBezTo>
                    <a:pt x="836771" y="-23010"/>
                    <a:pt x="916781" y="57000"/>
                    <a:pt x="864393" y="181777"/>
                  </a:cubicBezTo>
                  <a:close/>
                </a:path>
              </a:pathLst>
            </a:custGeom>
            <a:solidFill>
              <a:srgbClr val="FFCE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3141F85-7DB7-4C24-AC15-030A9820D3E4}"/>
                </a:ext>
              </a:extLst>
            </p:cNvPr>
            <p:cNvSpPr/>
            <p:nvPr/>
          </p:nvSpPr>
          <p:spPr>
            <a:xfrm>
              <a:off x="6860159" y="5054345"/>
              <a:ext cx="257175" cy="219075"/>
            </a:xfrm>
            <a:custGeom>
              <a:avLst/>
              <a:gdLst>
                <a:gd name="connsiteX0" fmla="*/ 254794 w 257175"/>
                <a:gd name="connsiteY0" fmla="*/ 7144 h 219075"/>
                <a:gd name="connsiteX1" fmla="*/ 104299 w 257175"/>
                <a:gd name="connsiteY1" fmla="*/ 214789 h 219075"/>
                <a:gd name="connsiteX2" fmla="*/ 16669 w 257175"/>
                <a:gd name="connsiteY2" fmla="*/ 201454 h 219075"/>
                <a:gd name="connsiteX3" fmla="*/ 7144 w 257175"/>
                <a:gd name="connsiteY3" fmla="*/ 182404 h 219075"/>
                <a:gd name="connsiteX4" fmla="*/ 254794 w 257175"/>
                <a:gd name="connsiteY4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219075">
                  <a:moveTo>
                    <a:pt x="254794" y="7144"/>
                  </a:moveTo>
                  <a:cubicBezTo>
                    <a:pt x="179546" y="95726"/>
                    <a:pt x="107156" y="178594"/>
                    <a:pt x="104299" y="214789"/>
                  </a:cubicBezTo>
                  <a:lnTo>
                    <a:pt x="16669" y="201454"/>
                  </a:lnTo>
                  <a:lnTo>
                    <a:pt x="7144" y="182404"/>
                  </a:lnTo>
                  <a:cubicBezTo>
                    <a:pt x="47149" y="107156"/>
                    <a:pt x="254794" y="7144"/>
                    <a:pt x="254794" y="7144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99A1DF-D028-4C71-9800-494622856D14}"/>
                </a:ext>
              </a:extLst>
            </p:cNvPr>
            <p:cNvSpPr/>
            <p:nvPr/>
          </p:nvSpPr>
          <p:spPr>
            <a:xfrm>
              <a:off x="5217096" y="5177218"/>
              <a:ext cx="3343275" cy="1276350"/>
            </a:xfrm>
            <a:custGeom>
              <a:avLst/>
              <a:gdLst>
                <a:gd name="connsiteX0" fmla="*/ 3338989 w 3343275"/>
                <a:gd name="connsiteY0" fmla="*/ 583406 h 1276350"/>
                <a:gd name="connsiteX1" fmla="*/ 3203734 w 3343275"/>
                <a:gd name="connsiteY1" fmla="*/ 695801 h 1276350"/>
                <a:gd name="connsiteX2" fmla="*/ 3203734 w 3343275"/>
                <a:gd name="connsiteY2" fmla="*/ 695801 h 1276350"/>
                <a:gd name="connsiteX3" fmla="*/ 3194209 w 3343275"/>
                <a:gd name="connsiteY3" fmla="*/ 696754 h 1276350"/>
                <a:gd name="connsiteX4" fmla="*/ 2040731 w 3343275"/>
                <a:gd name="connsiteY4" fmla="*/ 720566 h 1276350"/>
                <a:gd name="connsiteX5" fmla="*/ 2040731 w 3343275"/>
                <a:gd name="connsiteY5" fmla="*/ 748189 h 1276350"/>
                <a:gd name="connsiteX6" fmla="*/ 2739867 w 3343275"/>
                <a:gd name="connsiteY6" fmla="*/ 772954 h 1276350"/>
                <a:gd name="connsiteX7" fmla="*/ 3073242 w 3343275"/>
                <a:gd name="connsiteY7" fmla="*/ 769144 h 1276350"/>
                <a:gd name="connsiteX8" fmla="*/ 3203734 w 3343275"/>
                <a:gd name="connsiteY8" fmla="*/ 881539 h 1276350"/>
                <a:gd name="connsiteX9" fmla="*/ 3071336 w 3343275"/>
                <a:gd name="connsiteY9" fmla="*/ 993934 h 1276350"/>
                <a:gd name="connsiteX10" fmla="*/ 2897029 w 3343275"/>
                <a:gd name="connsiteY10" fmla="*/ 1011079 h 1276350"/>
                <a:gd name="connsiteX11" fmla="*/ 2897029 w 3343275"/>
                <a:gd name="connsiteY11" fmla="*/ 1011079 h 1276350"/>
                <a:gd name="connsiteX12" fmla="*/ 2729389 w 3343275"/>
                <a:gd name="connsiteY12" fmla="*/ 1028224 h 1276350"/>
                <a:gd name="connsiteX13" fmla="*/ 2041684 w 3343275"/>
                <a:gd name="connsiteY13" fmla="*/ 1040606 h 1276350"/>
                <a:gd name="connsiteX14" fmla="*/ 2041684 w 3343275"/>
                <a:gd name="connsiteY14" fmla="*/ 1068229 h 1276350"/>
                <a:gd name="connsiteX15" fmla="*/ 2417921 w 3343275"/>
                <a:gd name="connsiteY15" fmla="*/ 1078706 h 1276350"/>
                <a:gd name="connsiteX16" fmla="*/ 2698909 w 3343275"/>
                <a:gd name="connsiteY16" fmla="*/ 1072039 h 1276350"/>
                <a:gd name="connsiteX17" fmla="*/ 2769394 w 3343275"/>
                <a:gd name="connsiteY17" fmla="*/ 1092994 h 1276350"/>
                <a:gd name="connsiteX18" fmla="*/ 2797969 w 3343275"/>
                <a:gd name="connsiteY18" fmla="*/ 1140619 h 1276350"/>
                <a:gd name="connsiteX19" fmla="*/ 2697004 w 3343275"/>
                <a:gd name="connsiteY19" fmla="*/ 1209199 h 1276350"/>
                <a:gd name="connsiteX20" fmla="*/ 2384584 w 3343275"/>
                <a:gd name="connsiteY20" fmla="*/ 1242536 h 1276350"/>
                <a:gd name="connsiteX21" fmla="*/ 2041684 w 3343275"/>
                <a:gd name="connsiteY21" fmla="*/ 1247299 h 1276350"/>
                <a:gd name="connsiteX22" fmla="*/ 850106 w 3343275"/>
                <a:gd name="connsiteY22" fmla="*/ 1247299 h 1276350"/>
                <a:gd name="connsiteX23" fmla="*/ 849154 w 3343275"/>
                <a:gd name="connsiteY23" fmla="*/ 1247299 h 1276350"/>
                <a:gd name="connsiteX24" fmla="*/ 532924 w 3343275"/>
                <a:gd name="connsiteY24" fmla="*/ 1076801 h 1276350"/>
                <a:gd name="connsiteX25" fmla="*/ 7144 w 3343275"/>
                <a:gd name="connsiteY25" fmla="*/ 1076801 h 1276350"/>
                <a:gd name="connsiteX26" fmla="*/ 7144 w 3343275"/>
                <a:gd name="connsiteY26" fmla="*/ 219551 h 1276350"/>
                <a:gd name="connsiteX27" fmla="*/ 787241 w 3343275"/>
                <a:gd name="connsiteY27" fmla="*/ 169069 h 1276350"/>
                <a:gd name="connsiteX28" fmla="*/ 912019 w 3343275"/>
                <a:gd name="connsiteY28" fmla="*/ 154781 h 1276350"/>
                <a:gd name="connsiteX29" fmla="*/ 912019 w 3343275"/>
                <a:gd name="connsiteY29" fmla="*/ 154781 h 1276350"/>
                <a:gd name="connsiteX30" fmla="*/ 912019 w 3343275"/>
                <a:gd name="connsiteY30" fmla="*/ 154781 h 1276350"/>
                <a:gd name="connsiteX31" fmla="*/ 1202531 w 3343275"/>
                <a:gd name="connsiteY31" fmla="*/ 7144 h 1276350"/>
                <a:gd name="connsiteX32" fmla="*/ 2048351 w 3343275"/>
                <a:gd name="connsiteY32" fmla="*/ 105251 h 1276350"/>
                <a:gd name="connsiteX33" fmla="*/ 2704624 w 3343275"/>
                <a:gd name="connsiteY33" fmla="*/ 132874 h 1276350"/>
                <a:gd name="connsiteX34" fmla="*/ 2989421 w 3343275"/>
                <a:gd name="connsiteY34" fmla="*/ 178594 h 1276350"/>
                <a:gd name="connsiteX35" fmla="*/ 3103721 w 3343275"/>
                <a:gd name="connsiteY35" fmla="*/ 281464 h 1276350"/>
                <a:gd name="connsiteX36" fmla="*/ 3013234 w 3343275"/>
                <a:gd name="connsiteY36" fmla="*/ 391001 h 1276350"/>
                <a:gd name="connsiteX37" fmla="*/ 2981801 w 3343275"/>
                <a:gd name="connsiteY37" fmla="*/ 394811 h 1276350"/>
                <a:gd name="connsiteX38" fmla="*/ 2904649 w 3343275"/>
                <a:gd name="connsiteY38" fmla="*/ 391954 h 1276350"/>
                <a:gd name="connsiteX39" fmla="*/ 2692242 w 3343275"/>
                <a:gd name="connsiteY39" fmla="*/ 383381 h 1276350"/>
                <a:gd name="connsiteX40" fmla="*/ 2043589 w 3343275"/>
                <a:gd name="connsiteY40" fmla="*/ 397669 h 1276350"/>
                <a:gd name="connsiteX41" fmla="*/ 2043589 w 3343275"/>
                <a:gd name="connsiteY41" fmla="*/ 425291 h 1276350"/>
                <a:gd name="connsiteX42" fmla="*/ 3199924 w 3343275"/>
                <a:gd name="connsiteY42" fmla="*/ 470059 h 1276350"/>
                <a:gd name="connsiteX43" fmla="*/ 3338989 w 3343275"/>
                <a:gd name="connsiteY43" fmla="*/ 583406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3275" h="1276350">
                  <a:moveTo>
                    <a:pt x="3338989" y="583406"/>
                  </a:moveTo>
                  <a:cubicBezTo>
                    <a:pt x="3338989" y="642461"/>
                    <a:pt x="3279934" y="691039"/>
                    <a:pt x="3203734" y="695801"/>
                  </a:cubicBezTo>
                  <a:lnTo>
                    <a:pt x="3203734" y="695801"/>
                  </a:lnTo>
                  <a:cubicBezTo>
                    <a:pt x="3200876" y="695801"/>
                    <a:pt x="3197067" y="695801"/>
                    <a:pt x="3194209" y="696754"/>
                  </a:cubicBezTo>
                  <a:lnTo>
                    <a:pt x="2040731" y="720566"/>
                  </a:lnTo>
                  <a:cubicBezTo>
                    <a:pt x="2035969" y="731044"/>
                    <a:pt x="2035017" y="740569"/>
                    <a:pt x="2040731" y="748189"/>
                  </a:cubicBezTo>
                  <a:lnTo>
                    <a:pt x="2739867" y="772954"/>
                  </a:lnTo>
                  <a:lnTo>
                    <a:pt x="3073242" y="769144"/>
                  </a:lnTo>
                  <a:cubicBezTo>
                    <a:pt x="3145631" y="772001"/>
                    <a:pt x="3203734" y="821531"/>
                    <a:pt x="3203734" y="881539"/>
                  </a:cubicBezTo>
                  <a:cubicBezTo>
                    <a:pt x="3203734" y="942499"/>
                    <a:pt x="3144679" y="992981"/>
                    <a:pt x="3071336" y="993934"/>
                  </a:cubicBezTo>
                  <a:lnTo>
                    <a:pt x="2897029" y="1011079"/>
                  </a:lnTo>
                  <a:cubicBezTo>
                    <a:pt x="2897029" y="1011079"/>
                    <a:pt x="2897029" y="1011079"/>
                    <a:pt x="2897029" y="1011079"/>
                  </a:cubicBezTo>
                  <a:lnTo>
                    <a:pt x="2729389" y="1028224"/>
                  </a:lnTo>
                  <a:cubicBezTo>
                    <a:pt x="2729389" y="1028224"/>
                    <a:pt x="2057876" y="1038701"/>
                    <a:pt x="2041684" y="1040606"/>
                  </a:cubicBezTo>
                  <a:cubicBezTo>
                    <a:pt x="2025492" y="1043464"/>
                    <a:pt x="2019776" y="1067276"/>
                    <a:pt x="2041684" y="1068229"/>
                  </a:cubicBezTo>
                  <a:cubicBezTo>
                    <a:pt x="2063592" y="1069181"/>
                    <a:pt x="2417921" y="1078706"/>
                    <a:pt x="2417921" y="1078706"/>
                  </a:cubicBezTo>
                  <a:lnTo>
                    <a:pt x="2698909" y="1072039"/>
                  </a:lnTo>
                  <a:cubicBezTo>
                    <a:pt x="2726531" y="1072991"/>
                    <a:pt x="2751296" y="1080611"/>
                    <a:pt x="2769394" y="1092994"/>
                  </a:cubicBezTo>
                  <a:cubicBezTo>
                    <a:pt x="2787492" y="1105376"/>
                    <a:pt x="2797969" y="1122521"/>
                    <a:pt x="2797969" y="1140619"/>
                  </a:cubicBezTo>
                  <a:cubicBezTo>
                    <a:pt x="2797969" y="1177766"/>
                    <a:pt x="2753201" y="1208246"/>
                    <a:pt x="2697004" y="1209199"/>
                  </a:cubicBezTo>
                  <a:lnTo>
                    <a:pt x="2384584" y="1242536"/>
                  </a:lnTo>
                  <a:lnTo>
                    <a:pt x="2041684" y="1247299"/>
                  </a:lnTo>
                  <a:cubicBezTo>
                    <a:pt x="1619726" y="1280636"/>
                    <a:pt x="1217771" y="1287304"/>
                    <a:pt x="850106" y="1247299"/>
                  </a:cubicBezTo>
                  <a:lnTo>
                    <a:pt x="849154" y="1247299"/>
                  </a:lnTo>
                  <a:cubicBezTo>
                    <a:pt x="731996" y="1233011"/>
                    <a:pt x="670084" y="1192054"/>
                    <a:pt x="532924" y="1076801"/>
                  </a:cubicBezTo>
                  <a:lnTo>
                    <a:pt x="7144" y="1076801"/>
                  </a:lnTo>
                  <a:lnTo>
                    <a:pt x="7144" y="219551"/>
                  </a:lnTo>
                  <a:lnTo>
                    <a:pt x="787241" y="169069"/>
                  </a:lnTo>
                  <a:cubicBezTo>
                    <a:pt x="846296" y="165259"/>
                    <a:pt x="881539" y="163354"/>
                    <a:pt x="912019" y="154781"/>
                  </a:cubicBezTo>
                  <a:lnTo>
                    <a:pt x="912019" y="154781"/>
                  </a:lnTo>
                  <a:lnTo>
                    <a:pt x="912019" y="154781"/>
                  </a:lnTo>
                  <a:cubicBezTo>
                    <a:pt x="922496" y="148114"/>
                    <a:pt x="1202531" y="7144"/>
                    <a:pt x="1202531" y="7144"/>
                  </a:cubicBezTo>
                  <a:lnTo>
                    <a:pt x="2048351" y="105251"/>
                  </a:lnTo>
                  <a:lnTo>
                    <a:pt x="2704624" y="132874"/>
                  </a:lnTo>
                  <a:lnTo>
                    <a:pt x="2989421" y="178594"/>
                  </a:lnTo>
                  <a:cubicBezTo>
                    <a:pt x="3057049" y="181451"/>
                    <a:pt x="3103721" y="213836"/>
                    <a:pt x="3103721" y="281464"/>
                  </a:cubicBezTo>
                  <a:cubicBezTo>
                    <a:pt x="3103721" y="338614"/>
                    <a:pt x="3065621" y="378619"/>
                    <a:pt x="3013234" y="391001"/>
                  </a:cubicBezTo>
                  <a:cubicBezTo>
                    <a:pt x="3003709" y="393859"/>
                    <a:pt x="2992279" y="394811"/>
                    <a:pt x="2981801" y="394811"/>
                  </a:cubicBezTo>
                  <a:lnTo>
                    <a:pt x="2904649" y="391954"/>
                  </a:lnTo>
                  <a:lnTo>
                    <a:pt x="2692242" y="383381"/>
                  </a:lnTo>
                  <a:lnTo>
                    <a:pt x="2043589" y="397669"/>
                  </a:lnTo>
                  <a:cubicBezTo>
                    <a:pt x="2033111" y="406241"/>
                    <a:pt x="2034064" y="415766"/>
                    <a:pt x="2043589" y="425291"/>
                  </a:cubicBezTo>
                  <a:lnTo>
                    <a:pt x="3199924" y="470059"/>
                  </a:lnTo>
                  <a:cubicBezTo>
                    <a:pt x="3276124" y="472916"/>
                    <a:pt x="3338989" y="523399"/>
                    <a:pt x="3338989" y="583406"/>
                  </a:cubicBezTo>
                  <a:close/>
                </a:path>
              </a:pathLst>
            </a:custGeom>
            <a:solidFill>
              <a:srgbClr val="FDDA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A59FE1-0E77-4188-BBF9-AF460832E0DA}"/>
                </a:ext>
              </a:extLst>
            </p:cNvPr>
            <p:cNvSpPr/>
            <p:nvPr/>
          </p:nvSpPr>
          <p:spPr>
            <a:xfrm>
              <a:off x="5620956" y="6228778"/>
              <a:ext cx="2305050" cy="228600"/>
            </a:xfrm>
            <a:custGeom>
              <a:avLst/>
              <a:gdLst>
                <a:gd name="connsiteX0" fmla="*/ 2304574 w 2305050"/>
                <a:gd name="connsiteY0" fmla="*/ 158591 h 228600"/>
                <a:gd name="connsiteX1" fmla="*/ 1992154 w 2305050"/>
                <a:gd name="connsiteY1" fmla="*/ 191929 h 228600"/>
                <a:gd name="connsiteX2" fmla="*/ 1649254 w 2305050"/>
                <a:gd name="connsiteY2" fmla="*/ 196691 h 228600"/>
                <a:gd name="connsiteX3" fmla="*/ 457676 w 2305050"/>
                <a:gd name="connsiteY3" fmla="*/ 196691 h 228600"/>
                <a:gd name="connsiteX4" fmla="*/ 456724 w 2305050"/>
                <a:gd name="connsiteY4" fmla="*/ 196691 h 228600"/>
                <a:gd name="connsiteX5" fmla="*/ 7144 w 2305050"/>
                <a:gd name="connsiteY5" fmla="*/ 26194 h 228600"/>
                <a:gd name="connsiteX6" fmla="*/ 231934 w 2305050"/>
                <a:gd name="connsiteY6" fmla="*/ 7144 h 228600"/>
                <a:gd name="connsiteX7" fmla="*/ 2304574 w 2305050"/>
                <a:gd name="connsiteY7" fmla="*/ 1585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5050" h="228600">
                  <a:moveTo>
                    <a:pt x="2304574" y="158591"/>
                  </a:moveTo>
                  <a:lnTo>
                    <a:pt x="1992154" y="191929"/>
                  </a:lnTo>
                  <a:lnTo>
                    <a:pt x="1649254" y="196691"/>
                  </a:lnTo>
                  <a:cubicBezTo>
                    <a:pt x="1227296" y="230029"/>
                    <a:pt x="825341" y="236696"/>
                    <a:pt x="457676" y="196691"/>
                  </a:cubicBezTo>
                  <a:lnTo>
                    <a:pt x="456724" y="196691"/>
                  </a:lnTo>
                  <a:cubicBezTo>
                    <a:pt x="339566" y="182404"/>
                    <a:pt x="7144" y="26194"/>
                    <a:pt x="7144" y="26194"/>
                  </a:cubicBezTo>
                  <a:lnTo>
                    <a:pt x="231934" y="7144"/>
                  </a:lnTo>
                  <a:cubicBezTo>
                    <a:pt x="34766" y="82391"/>
                    <a:pt x="1908334" y="233839"/>
                    <a:pt x="2304574" y="158591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54B3A1-903E-4045-BECE-9E3A929D2C82}"/>
                </a:ext>
              </a:extLst>
            </p:cNvPr>
            <p:cNvSpPr/>
            <p:nvPr/>
          </p:nvSpPr>
          <p:spPr>
            <a:xfrm>
              <a:off x="7249731" y="6169698"/>
              <a:ext cx="866775" cy="47625"/>
            </a:xfrm>
            <a:custGeom>
              <a:avLst/>
              <a:gdLst>
                <a:gd name="connsiteX0" fmla="*/ 862489 w 866775"/>
                <a:gd name="connsiteY0" fmla="*/ 19551 h 47625"/>
                <a:gd name="connsiteX1" fmla="*/ 694848 w 866775"/>
                <a:gd name="connsiteY1" fmla="*/ 36696 h 47625"/>
                <a:gd name="connsiteX2" fmla="*/ 7144 w 866775"/>
                <a:gd name="connsiteY2" fmla="*/ 49079 h 47625"/>
                <a:gd name="connsiteX3" fmla="*/ 862489 w 866775"/>
                <a:gd name="connsiteY3" fmla="*/ 1955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75" h="47625">
                  <a:moveTo>
                    <a:pt x="862489" y="19551"/>
                  </a:moveTo>
                  <a:lnTo>
                    <a:pt x="694848" y="36696"/>
                  </a:lnTo>
                  <a:cubicBezTo>
                    <a:pt x="694848" y="36696"/>
                    <a:pt x="23336" y="47174"/>
                    <a:pt x="7144" y="49079"/>
                  </a:cubicBezTo>
                  <a:cubicBezTo>
                    <a:pt x="7144" y="49079"/>
                    <a:pt x="229076" y="-20454"/>
                    <a:pt x="862489" y="19551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E4ECDE-1D93-4F00-8FC9-B1DE54D35724}"/>
                </a:ext>
              </a:extLst>
            </p:cNvPr>
            <p:cNvSpPr/>
            <p:nvPr/>
          </p:nvSpPr>
          <p:spPr>
            <a:xfrm>
              <a:off x="7249731" y="5856214"/>
              <a:ext cx="1171575" cy="47625"/>
            </a:xfrm>
            <a:custGeom>
              <a:avLst/>
              <a:gdLst>
                <a:gd name="connsiteX0" fmla="*/ 1170146 w 1171575"/>
                <a:gd name="connsiteY0" fmla="*/ 16805 h 47625"/>
                <a:gd name="connsiteX1" fmla="*/ 1160621 w 1171575"/>
                <a:gd name="connsiteY1" fmla="*/ 17757 h 47625"/>
                <a:gd name="connsiteX2" fmla="*/ 7144 w 1171575"/>
                <a:gd name="connsiteY2" fmla="*/ 41570 h 47625"/>
                <a:gd name="connsiteX3" fmla="*/ 1170146 w 1171575"/>
                <a:gd name="connsiteY3" fmla="*/ 168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75" h="47625">
                  <a:moveTo>
                    <a:pt x="1170146" y="16805"/>
                  </a:moveTo>
                  <a:cubicBezTo>
                    <a:pt x="1167289" y="16805"/>
                    <a:pt x="1163478" y="16805"/>
                    <a:pt x="1160621" y="17757"/>
                  </a:cubicBezTo>
                  <a:lnTo>
                    <a:pt x="7144" y="41570"/>
                  </a:lnTo>
                  <a:cubicBezTo>
                    <a:pt x="7144" y="40617"/>
                    <a:pt x="270986" y="-14628"/>
                    <a:pt x="1170146" y="16805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F00E2C-4E53-448A-A166-970C71A2006C}"/>
                </a:ext>
              </a:extLst>
            </p:cNvPr>
            <p:cNvSpPr/>
            <p:nvPr/>
          </p:nvSpPr>
          <p:spPr>
            <a:xfrm>
              <a:off x="7249731" y="5524208"/>
              <a:ext cx="981075" cy="57150"/>
            </a:xfrm>
            <a:custGeom>
              <a:avLst/>
              <a:gdLst>
                <a:gd name="connsiteX0" fmla="*/ 976789 w 981075"/>
                <a:gd name="connsiteY0" fmla="*/ 44011 h 57150"/>
                <a:gd name="connsiteX1" fmla="*/ 868203 w 981075"/>
                <a:gd name="connsiteY1" fmla="*/ 44964 h 57150"/>
                <a:gd name="connsiteX2" fmla="*/ 655796 w 981075"/>
                <a:gd name="connsiteY2" fmla="*/ 36391 h 57150"/>
                <a:gd name="connsiteX3" fmla="*/ 7144 w 981075"/>
                <a:gd name="connsiteY3" fmla="*/ 50679 h 57150"/>
                <a:gd name="connsiteX4" fmla="*/ 976789 w 981075"/>
                <a:gd name="connsiteY4" fmla="*/ 440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5" h="57150">
                  <a:moveTo>
                    <a:pt x="976789" y="44011"/>
                  </a:moveTo>
                  <a:lnTo>
                    <a:pt x="868203" y="44964"/>
                  </a:lnTo>
                  <a:lnTo>
                    <a:pt x="655796" y="36391"/>
                  </a:lnTo>
                  <a:lnTo>
                    <a:pt x="7144" y="50679"/>
                  </a:lnTo>
                  <a:cubicBezTo>
                    <a:pt x="7144" y="50679"/>
                    <a:pt x="579596" y="-42666"/>
                    <a:pt x="976789" y="44011"/>
                  </a:cubicBezTo>
                  <a:close/>
                </a:path>
              </a:pathLst>
            </a:custGeom>
            <a:solidFill>
              <a:srgbClr val="F9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ABF5A4-AD09-4C03-B334-29079882A8B2}"/>
                </a:ext>
              </a:extLst>
            </p:cNvPr>
            <p:cNvSpPr/>
            <p:nvPr/>
          </p:nvSpPr>
          <p:spPr>
            <a:xfrm>
              <a:off x="1816671" y="5004815"/>
              <a:ext cx="3829050" cy="1514475"/>
            </a:xfrm>
            <a:custGeom>
              <a:avLst/>
              <a:gdLst>
                <a:gd name="connsiteX0" fmla="*/ 3829526 w 3829050"/>
                <a:gd name="connsiteY0" fmla="*/ 239554 h 1514475"/>
                <a:gd name="connsiteX1" fmla="*/ 3812381 w 3829050"/>
                <a:gd name="connsiteY1" fmla="*/ 1513046 h 1514475"/>
                <a:gd name="connsiteX2" fmla="*/ 3722846 w 3829050"/>
                <a:gd name="connsiteY2" fmla="*/ 1512094 h 1514475"/>
                <a:gd name="connsiteX3" fmla="*/ 3615214 w 3829050"/>
                <a:gd name="connsiteY3" fmla="*/ 1510189 h 1514475"/>
                <a:gd name="connsiteX4" fmla="*/ 3554254 w 3829050"/>
                <a:gd name="connsiteY4" fmla="*/ 1509236 h 1514475"/>
                <a:gd name="connsiteX5" fmla="*/ 3529489 w 3829050"/>
                <a:gd name="connsiteY5" fmla="*/ 1509236 h 1514475"/>
                <a:gd name="connsiteX6" fmla="*/ 3513296 w 3829050"/>
                <a:gd name="connsiteY6" fmla="*/ 1509236 h 1514475"/>
                <a:gd name="connsiteX7" fmla="*/ 3477101 w 3829050"/>
                <a:gd name="connsiteY7" fmla="*/ 1508284 h 1514475"/>
                <a:gd name="connsiteX8" fmla="*/ 3463766 w 3829050"/>
                <a:gd name="connsiteY8" fmla="*/ 1508284 h 1514475"/>
                <a:gd name="connsiteX9" fmla="*/ 3447574 w 3829050"/>
                <a:gd name="connsiteY9" fmla="*/ 1508284 h 1514475"/>
                <a:gd name="connsiteX10" fmla="*/ 3285649 w 3829050"/>
                <a:gd name="connsiteY10" fmla="*/ 1506379 h 1514475"/>
                <a:gd name="connsiteX11" fmla="*/ 7144 w 3829050"/>
                <a:gd name="connsiteY11" fmla="*/ 1283494 h 1514475"/>
                <a:gd name="connsiteX12" fmla="*/ 11906 w 3829050"/>
                <a:gd name="connsiteY12" fmla="*/ 1094899 h 1514475"/>
                <a:gd name="connsiteX13" fmla="*/ 40481 w 3829050"/>
                <a:gd name="connsiteY13" fmla="*/ 7144 h 1514475"/>
                <a:gd name="connsiteX14" fmla="*/ 3385661 w 3829050"/>
                <a:gd name="connsiteY14" fmla="*/ 237649 h 1514475"/>
                <a:gd name="connsiteX15" fmla="*/ 3510439 w 3829050"/>
                <a:gd name="connsiteY15" fmla="*/ 238601 h 1514475"/>
                <a:gd name="connsiteX16" fmla="*/ 3772376 w 3829050"/>
                <a:gd name="connsiteY16" fmla="*/ 239554 h 1514475"/>
                <a:gd name="connsiteX17" fmla="*/ 3772376 w 3829050"/>
                <a:gd name="connsiteY17" fmla="*/ 239554 h 1514475"/>
                <a:gd name="connsiteX18" fmla="*/ 3829526 w 3829050"/>
                <a:gd name="connsiteY18" fmla="*/ 239554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29050" h="1514475">
                  <a:moveTo>
                    <a:pt x="3829526" y="239554"/>
                  </a:moveTo>
                  <a:lnTo>
                    <a:pt x="3812381" y="1513046"/>
                  </a:lnTo>
                  <a:cubicBezTo>
                    <a:pt x="3782854" y="1512094"/>
                    <a:pt x="3752374" y="1512094"/>
                    <a:pt x="3722846" y="1512094"/>
                  </a:cubicBezTo>
                  <a:cubicBezTo>
                    <a:pt x="3686651" y="1512094"/>
                    <a:pt x="3651409" y="1511141"/>
                    <a:pt x="3615214" y="1510189"/>
                  </a:cubicBezTo>
                  <a:cubicBezTo>
                    <a:pt x="3595211" y="1510189"/>
                    <a:pt x="3574256" y="1509236"/>
                    <a:pt x="3554254" y="1509236"/>
                  </a:cubicBezTo>
                  <a:cubicBezTo>
                    <a:pt x="3546634" y="1509236"/>
                    <a:pt x="3538061" y="1509236"/>
                    <a:pt x="3529489" y="1509236"/>
                  </a:cubicBezTo>
                  <a:cubicBezTo>
                    <a:pt x="3523774" y="1509236"/>
                    <a:pt x="3519011" y="1509236"/>
                    <a:pt x="3513296" y="1509236"/>
                  </a:cubicBezTo>
                  <a:cubicBezTo>
                    <a:pt x="3499961" y="1509236"/>
                    <a:pt x="3487579" y="1509236"/>
                    <a:pt x="3477101" y="1508284"/>
                  </a:cubicBezTo>
                  <a:cubicBezTo>
                    <a:pt x="3472339" y="1508284"/>
                    <a:pt x="3467576" y="1508284"/>
                    <a:pt x="3463766" y="1508284"/>
                  </a:cubicBezTo>
                  <a:cubicBezTo>
                    <a:pt x="3458051" y="1508284"/>
                    <a:pt x="3452336" y="1508284"/>
                    <a:pt x="3447574" y="1508284"/>
                  </a:cubicBezTo>
                  <a:cubicBezTo>
                    <a:pt x="3393281" y="1507331"/>
                    <a:pt x="3339941" y="1506379"/>
                    <a:pt x="3285649" y="1506379"/>
                  </a:cubicBezTo>
                  <a:cubicBezTo>
                    <a:pt x="1872139" y="1488281"/>
                    <a:pt x="456724" y="1470184"/>
                    <a:pt x="7144" y="1283494"/>
                  </a:cubicBezTo>
                  <a:lnTo>
                    <a:pt x="11906" y="1094899"/>
                  </a:lnTo>
                  <a:lnTo>
                    <a:pt x="40481" y="7144"/>
                  </a:lnTo>
                  <a:cubicBezTo>
                    <a:pt x="751046" y="187166"/>
                    <a:pt x="2028349" y="227171"/>
                    <a:pt x="3385661" y="237649"/>
                  </a:cubicBezTo>
                  <a:cubicBezTo>
                    <a:pt x="3427571" y="237649"/>
                    <a:pt x="3468529" y="238601"/>
                    <a:pt x="3510439" y="238601"/>
                  </a:cubicBezTo>
                  <a:cubicBezTo>
                    <a:pt x="3597116" y="239554"/>
                    <a:pt x="3684746" y="239554"/>
                    <a:pt x="3772376" y="239554"/>
                  </a:cubicBezTo>
                  <a:lnTo>
                    <a:pt x="3772376" y="239554"/>
                  </a:lnTo>
                  <a:cubicBezTo>
                    <a:pt x="3790474" y="239554"/>
                    <a:pt x="3810476" y="239554"/>
                    <a:pt x="3829526" y="239554"/>
                  </a:cubicBezTo>
                  <a:close/>
                </a:path>
              </a:pathLst>
            </a:custGeom>
            <a:solidFill>
              <a:srgbClr val="FE50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C6C2AB-ACC7-456A-B11C-75719B610121}"/>
                </a:ext>
              </a:extLst>
            </p:cNvPr>
            <p:cNvSpPr/>
            <p:nvPr/>
          </p:nvSpPr>
          <p:spPr>
            <a:xfrm>
              <a:off x="1816671" y="6092570"/>
              <a:ext cx="3743325" cy="428625"/>
            </a:xfrm>
            <a:custGeom>
              <a:avLst/>
              <a:gdLst>
                <a:gd name="connsiteX0" fmla="*/ 3739039 w 3743325"/>
                <a:gd name="connsiteY0" fmla="*/ 214789 h 428625"/>
                <a:gd name="connsiteX1" fmla="*/ 3713321 w 3743325"/>
                <a:gd name="connsiteY1" fmla="*/ 423386 h 428625"/>
                <a:gd name="connsiteX2" fmla="*/ 3513296 w 3743325"/>
                <a:gd name="connsiteY2" fmla="*/ 421481 h 428625"/>
                <a:gd name="connsiteX3" fmla="*/ 3477101 w 3743325"/>
                <a:gd name="connsiteY3" fmla="*/ 420529 h 428625"/>
                <a:gd name="connsiteX4" fmla="*/ 3463766 w 3743325"/>
                <a:gd name="connsiteY4" fmla="*/ 420529 h 428625"/>
                <a:gd name="connsiteX5" fmla="*/ 3447574 w 3743325"/>
                <a:gd name="connsiteY5" fmla="*/ 420529 h 428625"/>
                <a:gd name="connsiteX6" fmla="*/ 3285649 w 3743325"/>
                <a:gd name="connsiteY6" fmla="*/ 418624 h 428625"/>
                <a:gd name="connsiteX7" fmla="*/ 7144 w 3743325"/>
                <a:gd name="connsiteY7" fmla="*/ 195739 h 428625"/>
                <a:gd name="connsiteX8" fmla="*/ 11906 w 3743325"/>
                <a:gd name="connsiteY8" fmla="*/ 7144 h 428625"/>
                <a:gd name="connsiteX9" fmla="*/ 3299936 w 3743325"/>
                <a:gd name="connsiteY9" fmla="*/ 230981 h 428625"/>
                <a:gd name="connsiteX10" fmla="*/ 3739039 w 3743325"/>
                <a:gd name="connsiteY10" fmla="*/ 214789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43325" h="428625">
                  <a:moveTo>
                    <a:pt x="3739039" y="214789"/>
                  </a:moveTo>
                  <a:lnTo>
                    <a:pt x="3713321" y="423386"/>
                  </a:lnTo>
                  <a:cubicBezTo>
                    <a:pt x="3673316" y="423386"/>
                    <a:pt x="3581876" y="421481"/>
                    <a:pt x="3513296" y="421481"/>
                  </a:cubicBezTo>
                  <a:cubicBezTo>
                    <a:pt x="3499961" y="421481"/>
                    <a:pt x="3487579" y="421481"/>
                    <a:pt x="3477101" y="420529"/>
                  </a:cubicBezTo>
                  <a:cubicBezTo>
                    <a:pt x="3472339" y="420529"/>
                    <a:pt x="3467576" y="420529"/>
                    <a:pt x="3463766" y="420529"/>
                  </a:cubicBezTo>
                  <a:cubicBezTo>
                    <a:pt x="3458051" y="420529"/>
                    <a:pt x="3452336" y="420529"/>
                    <a:pt x="3447574" y="420529"/>
                  </a:cubicBezTo>
                  <a:cubicBezTo>
                    <a:pt x="3393281" y="419576"/>
                    <a:pt x="3339941" y="418624"/>
                    <a:pt x="3285649" y="418624"/>
                  </a:cubicBezTo>
                  <a:cubicBezTo>
                    <a:pt x="1872139" y="400526"/>
                    <a:pt x="456724" y="382429"/>
                    <a:pt x="7144" y="195739"/>
                  </a:cubicBezTo>
                  <a:lnTo>
                    <a:pt x="11906" y="7144"/>
                  </a:lnTo>
                  <a:cubicBezTo>
                    <a:pt x="1018699" y="251936"/>
                    <a:pt x="2553176" y="250031"/>
                    <a:pt x="3299936" y="230981"/>
                  </a:cubicBezTo>
                  <a:cubicBezTo>
                    <a:pt x="3571399" y="224314"/>
                    <a:pt x="3739039" y="214789"/>
                    <a:pt x="3739039" y="214789"/>
                  </a:cubicBezTo>
                  <a:close/>
                </a:path>
              </a:pathLst>
            </a:custGeom>
            <a:solidFill>
              <a:srgbClr val="EA2D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F834DF8-8FED-47AC-810B-CF446E98C353}"/>
                </a:ext>
              </a:extLst>
            </p:cNvPr>
            <p:cNvSpPr/>
            <p:nvPr/>
          </p:nvSpPr>
          <p:spPr>
            <a:xfrm>
              <a:off x="5095176" y="5235320"/>
              <a:ext cx="552450" cy="1285875"/>
            </a:xfrm>
            <a:custGeom>
              <a:avLst/>
              <a:gdLst>
                <a:gd name="connsiteX0" fmla="*/ 551021 w 552450"/>
                <a:gd name="connsiteY0" fmla="*/ 9049 h 1285875"/>
                <a:gd name="connsiteX1" fmla="*/ 533876 w 552450"/>
                <a:gd name="connsiteY1" fmla="*/ 1282541 h 1285875"/>
                <a:gd name="connsiteX2" fmla="*/ 444341 w 552450"/>
                <a:gd name="connsiteY2" fmla="*/ 1281589 h 1285875"/>
                <a:gd name="connsiteX3" fmla="*/ 336709 w 552450"/>
                <a:gd name="connsiteY3" fmla="*/ 1279684 h 1285875"/>
                <a:gd name="connsiteX4" fmla="*/ 275749 w 552450"/>
                <a:gd name="connsiteY4" fmla="*/ 1278731 h 1285875"/>
                <a:gd name="connsiteX5" fmla="*/ 250984 w 552450"/>
                <a:gd name="connsiteY5" fmla="*/ 1278731 h 1285875"/>
                <a:gd name="connsiteX6" fmla="*/ 234791 w 552450"/>
                <a:gd name="connsiteY6" fmla="*/ 1278731 h 1285875"/>
                <a:gd name="connsiteX7" fmla="*/ 198596 w 552450"/>
                <a:gd name="connsiteY7" fmla="*/ 1277779 h 1285875"/>
                <a:gd name="connsiteX8" fmla="*/ 185261 w 552450"/>
                <a:gd name="connsiteY8" fmla="*/ 1277779 h 1285875"/>
                <a:gd name="connsiteX9" fmla="*/ 169069 w 552450"/>
                <a:gd name="connsiteY9" fmla="*/ 1277779 h 1285875"/>
                <a:gd name="connsiteX10" fmla="*/ 7144 w 552450"/>
                <a:gd name="connsiteY10" fmla="*/ 1275874 h 1285875"/>
                <a:gd name="connsiteX11" fmla="*/ 21431 w 552450"/>
                <a:gd name="connsiteY11" fmla="*/ 1088231 h 1285875"/>
                <a:gd name="connsiteX12" fmla="*/ 106204 w 552450"/>
                <a:gd name="connsiteY12" fmla="*/ 7144 h 1285875"/>
                <a:gd name="connsiteX13" fmla="*/ 230981 w 552450"/>
                <a:gd name="connsiteY13" fmla="*/ 8096 h 1285875"/>
                <a:gd name="connsiteX14" fmla="*/ 492919 w 552450"/>
                <a:gd name="connsiteY14" fmla="*/ 9049 h 1285875"/>
                <a:gd name="connsiteX15" fmla="*/ 492919 w 552450"/>
                <a:gd name="connsiteY15" fmla="*/ 9049 h 1285875"/>
                <a:gd name="connsiteX16" fmla="*/ 551021 w 552450"/>
                <a:gd name="connsiteY16" fmla="*/ 9049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285875">
                  <a:moveTo>
                    <a:pt x="551021" y="9049"/>
                  </a:moveTo>
                  <a:lnTo>
                    <a:pt x="533876" y="1282541"/>
                  </a:lnTo>
                  <a:cubicBezTo>
                    <a:pt x="504349" y="1281589"/>
                    <a:pt x="473869" y="1281589"/>
                    <a:pt x="444341" y="1281589"/>
                  </a:cubicBezTo>
                  <a:cubicBezTo>
                    <a:pt x="408146" y="1281589"/>
                    <a:pt x="372904" y="1280636"/>
                    <a:pt x="336709" y="1279684"/>
                  </a:cubicBezTo>
                  <a:cubicBezTo>
                    <a:pt x="316706" y="1279684"/>
                    <a:pt x="295751" y="1278731"/>
                    <a:pt x="275749" y="1278731"/>
                  </a:cubicBezTo>
                  <a:cubicBezTo>
                    <a:pt x="268129" y="1278731"/>
                    <a:pt x="259556" y="1278731"/>
                    <a:pt x="250984" y="1278731"/>
                  </a:cubicBezTo>
                  <a:cubicBezTo>
                    <a:pt x="245269" y="1278731"/>
                    <a:pt x="240506" y="1278731"/>
                    <a:pt x="234791" y="1278731"/>
                  </a:cubicBezTo>
                  <a:cubicBezTo>
                    <a:pt x="221456" y="1278731"/>
                    <a:pt x="209074" y="1278731"/>
                    <a:pt x="198596" y="1277779"/>
                  </a:cubicBezTo>
                  <a:cubicBezTo>
                    <a:pt x="193834" y="1277779"/>
                    <a:pt x="189071" y="1277779"/>
                    <a:pt x="185261" y="1277779"/>
                  </a:cubicBezTo>
                  <a:cubicBezTo>
                    <a:pt x="179546" y="1277779"/>
                    <a:pt x="173831" y="1277779"/>
                    <a:pt x="169069" y="1277779"/>
                  </a:cubicBezTo>
                  <a:cubicBezTo>
                    <a:pt x="114776" y="1276826"/>
                    <a:pt x="61436" y="1275874"/>
                    <a:pt x="7144" y="1275874"/>
                  </a:cubicBezTo>
                  <a:lnTo>
                    <a:pt x="21431" y="1088231"/>
                  </a:lnTo>
                  <a:lnTo>
                    <a:pt x="106204" y="7144"/>
                  </a:lnTo>
                  <a:cubicBezTo>
                    <a:pt x="148114" y="7144"/>
                    <a:pt x="189071" y="8096"/>
                    <a:pt x="230981" y="8096"/>
                  </a:cubicBezTo>
                  <a:cubicBezTo>
                    <a:pt x="317659" y="9049"/>
                    <a:pt x="405289" y="9049"/>
                    <a:pt x="492919" y="9049"/>
                  </a:cubicBezTo>
                  <a:lnTo>
                    <a:pt x="492919" y="9049"/>
                  </a:lnTo>
                  <a:cubicBezTo>
                    <a:pt x="511969" y="9049"/>
                    <a:pt x="531971" y="9049"/>
                    <a:pt x="551021" y="9049"/>
                  </a:cubicBezTo>
                  <a:close/>
                </a:path>
              </a:pathLst>
            </a:custGeom>
            <a:gradFill flip="none" rotWithShape="1">
              <a:gsLst>
                <a:gs pos="34000">
                  <a:srgbClr val="172144">
                    <a:alpha val="0"/>
                  </a:srgbClr>
                </a:gs>
                <a:gs pos="100000">
                  <a:srgbClr val="172144">
                    <a:alpha val="25882"/>
                  </a:srgb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BE7CEB-EEB8-458B-BEBA-39FB2EDA5D56}"/>
                </a:ext>
              </a:extLst>
            </p:cNvPr>
            <p:cNvSpPr/>
            <p:nvPr/>
          </p:nvSpPr>
          <p:spPr>
            <a:xfrm>
              <a:off x="5515025" y="5137010"/>
              <a:ext cx="438150" cy="1457325"/>
            </a:xfrm>
            <a:custGeom>
              <a:avLst/>
              <a:gdLst>
                <a:gd name="connsiteX0" fmla="*/ 264522 w 438150"/>
                <a:gd name="connsiteY0" fmla="*/ 1451337 h 1457325"/>
                <a:gd name="connsiteX1" fmla="*/ 68307 w 438150"/>
                <a:gd name="connsiteY1" fmla="*/ 1436097 h 1457325"/>
                <a:gd name="connsiteX2" fmla="*/ 7347 w 438150"/>
                <a:gd name="connsiteY2" fmla="*/ 1364659 h 1457325"/>
                <a:gd name="connsiteX3" fmla="*/ 108312 w 438150"/>
                <a:gd name="connsiteY3" fmla="*/ 68307 h 1457325"/>
                <a:gd name="connsiteX4" fmla="*/ 179750 w 438150"/>
                <a:gd name="connsiteY4" fmla="*/ 7347 h 1457325"/>
                <a:gd name="connsiteX5" fmla="*/ 375965 w 438150"/>
                <a:gd name="connsiteY5" fmla="*/ 22587 h 1457325"/>
                <a:gd name="connsiteX6" fmla="*/ 436925 w 438150"/>
                <a:gd name="connsiteY6" fmla="*/ 94024 h 1457325"/>
                <a:gd name="connsiteX7" fmla="*/ 335959 w 438150"/>
                <a:gd name="connsiteY7" fmla="*/ 1390377 h 1457325"/>
                <a:gd name="connsiteX8" fmla="*/ 264522 w 438150"/>
                <a:gd name="connsiteY8" fmla="*/ 1451337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1457325">
                  <a:moveTo>
                    <a:pt x="264522" y="1451337"/>
                  </a:moveTo>
                  <a:lnTo>
                    <a:pt x="68307" y="1436097"/>
                  </a:lnTo>
                  <a:cubicBezTo>
                    <a:pt x="32112" y="1433240"/>
                    <a:pt x="4490" y="1400855"/>
                    <a:pt x="7347" y="1364659"/>
                  </a:cubicBezTo>
                  <a:lnTo>
                    <a:pt x="108312" y="68307"/>
                  </a:lnTo>
                  <a:cubicBezTo>
                    <a:pt x="111170" y="32112"/>
                    <a:pt x="143555" y="4489"/>
                    <a:pt x="179750" y="7347"/>
                  </a:cubicBezTo>
                  <a:lnTo>
                    <a:pt x="375965" y="22587"/>
                  </a:lnTo>
                  <a:cubicBezTo>
                    <a:pt x="412159" y="25444"/>
                    <a:pt x="439782" y="57829"/>
                    <a:pt x="436925" y="94024"/>
                  </a:cubicBezTo>
                  <a:lnTo>
                    <a:pt x="335959" y="1390377"/>
                  </a:lnTo>
                  <a:cubicBezTo>
                    <a:pt x="333102" y="1426572"/>
                    <a:pt x="300717" y="1454195"/>
                    <a:pt x="264522" y="1451337"/>
                  </a:cubicBezTo>
                  <a:close/>
                </a:path>
              </a:pathLst>
            </a:custGeom>
            <a:solidFill>
              <a:srgbClr val="FED9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3878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8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2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2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2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2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8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25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25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2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25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2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2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25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25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207647" y="3942736"/>
            <a:ext cx="17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Project Timeline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501868C4-6036-4A04-9B29-4A0B675F0411}"/>
              </a:ext>
            </a:extLst>
          </p:cNvPr>
          <p:cNvSpPr/>
          <p:nvPr/>
        </p:nvSpPr>
        <p:spPr>
          <a:xfrm>
            <a:off x="993218" y="2724292"/>
            <a:ext cx="1889715" cy="1889715"/>
          </a:xfrm>
          <a:prstGeom prst="blockArc">
            <a:avLst/>
          </a:prstGeom>
          <a:solidFill>
            <a:schemeClr val="accent1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49FA50E1-FEB2-4B99-8602-64376CAB56AF}"/>
              </a:ext>
            </a:extLst>
          </p:cNvPr>
          <p:cNvSpPr/>
          <p:nvPr/>
        </p:nvSpPr>
        <p:spPr>
          <a:xfrm>
            <a:off x="2407246" y="2281187"/>
            <a:ext cx="2769410" cy="2769410"/>
          </a:xfrm>
          <a:prstGeom prst="blockArc">
            <a:avLst/>
          </a:prstGeom>
          <a:solidFill>
            <a:schemeClr val="accent3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5B91BA95-FAAE-463F-B1DC-C9206263ACEB}"/>
              </a:ext>
            </a:extLst>
          </p:cNvPr>
          <p:cNvSpPr/>
          <p:nvPr/>
        </p:nvSpPr>
        <p:spPr>
          <a:xfrm>
            <a:off x="4474664" y="1884052"/>
            <a:ext cx="3563679" cy="3563679"/>
          </a:xfrm>
          <a:prstGeom prst="blockArc">
            <a:avLst/>
          </a:prstGeom>
          <a:solidFill>
            <a:schemeClr val="accent5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85220E09-5135-46BE-8995-1C905BC0AEAA}"/>
              </a:ext>
            </a:extLst>
          </p:cNvPr>
          <p:cNvSpPr/>
          <p:nvPr/>
        </p:nvSpPr>
        <p:spPr>
          <a:xfrm>
            <a:off x="7168020" y="1509865"/>
            <a:ext cx="4312052" cy="4312052"/>
          </a:xfrm>
          <a:prstGeom prst="blockArc">
            <a:avLst/>
          </a:prstGeom>
          <a:solidFill>
            <a:schemeClr val="bg2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09463-5D67-4078-ADD2-FB8867F05A4B}"/>
              </a:ext>
            </a:extLst>
          </p:cNvPr>
          <p:cNvSpPr txBox="1"/>
          <p:nvPr/>
        </p:nvSpPr>
        <p:spPr>
          <a:xfrm>
            <a:off x="1629658" y="3342269"/>
            <a:ext cx="593432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/>
              <a:t>30%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442AB-2979-40D6-AD8C-88707C47C5DC}"/>
              </a:ext>
            </a:extLst>
          </p:cNvPr>
          <p:cNvSpPr txBox="1"/>
          <p:nvPr/>
        </p:nvSpPr>
        <p:spPr>
          <a:xfrm>
            <a:off x="3357842" y="3296218"/>
            <a:ext cx="822662" cy="50770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699" dirty="0"/>
              <a:t>60%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59E8D-E82F-4255-AE94-6B86C4ABF819}"/>
              </a:ext>
            </a:extLst>
          </p:cNvPr>
          <p:cNvSpPr txBox="1"/>
          <p:nvPr/>
        </p:nvSpPr>
        <p:spPr>
          <a:xfrm>
            <a:off x="5787381" y="3203885"/>
            <a:ext cx="963726" cy="6000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99"/>
              <a:t>90%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08A2E-2F2B-4650-AC74-130CA01AFDC4}"/>
              </a:ext>
            </a:extLst>
          </p:cNvPr>
          <p:cNvSpPr txBox="1"/>
          <p:nvPr/>
        </p:nvSpPr>
        <p:spPr>
          <a:xfrm>
            <a:off x="8661429" y="3118406"/>
            <a:ext cx="1471878" cy="76931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399"/>
              <a:t>100%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BA38C91-6643-4405-B867-4056B5A3644E}"/>
              </a:ext>
            </a:extLst>
          </p:cNvPr>
          <p:cNvSpPr txBox="1">
            <a:spLocks/>
          </p:cNvSpPr>
          <p:nvPr/>
        </p:nvSpPr>
        <p:spPr>
          <a:xfrm>
            <a:off x="163206" y="412235"/>
            <a:ext cx="4488079" cy="704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99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Peel Rescue Timeline</a:t>
            </a:r>
          </a:p>
          <a:p>
            <a:pPr algn="r"/>
            <a:endParaRPr lang="en-US" sz="3199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79FE4-59C6-41F1-83CE-A4014D5E7C3D}"/>
              </a:ext>
            </a:extLst>
          </p:cNvPr>
          <p:cNvSpPr/>
          <p:nvPr/>
        </p:nvSpPr>
        <p:spPr>
          <a:xfrm>
            <a:off x="1747959" y="2681320"/>
            <a:ext cx="380232" cy="55387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999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8810FD-C055-4229-AF2A-7A3F8047EB74}"/>
              </a:ext>
            </a:extLst>
          </p:cNvPr>
          <p:cNvSpPr/>
          <p:nvPr/>
        </p:nvSpPr>
        <p:spPr>
          <a:xfrm>
            <a:off x="3546997" y="2282943"/>
            <a:ext cx="444352" cy="70775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999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670FA6-B754-4BB5-AC37-2A074EEE36DF}"/>
              </a:ext>
            </a:extLst>
          </p:cNvPr>
          <p:cNvSpPr/>
          <p:nvPr/>
        </p:nvSpPr>
        <p:spPr>
          <a:xfrm>
            <a:off x="6007877" y="1943897"/>
            <a:ext cx="497252" cy="83086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799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B42610-A1E7-4599-AEC1-B80ED598CFF2}"/>
              </a:ext>
            </a:extLst>
          </p:cNvPr>
          <p:cNvSpPr/>
          <p:nvPr/>
        </p:nvSpPr>
        <p:spPr>
          <a:xfrm>
            <a:off x="9110524" y="1648645"/>
            <a:ext cx="497252" cy="83086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799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A94341-F3A0-4761-AE78-EA4DC38A49C4}"/>
              </a:ext>
            </a:extLst>
          </p:cNvPr>
          <p:cNvSpPr txBox="1"/>
          <p:nvPr/>
        </p:nvSpPr>
        <p:spPr>
          <a:xfrm>
            <a:off x="8625504" y="4060009"/>
            <a:ext cx="1840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</a:p>
          <a:p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946F7C-66F5-4117-8A31-AD970585F36B}"/>
              </a:ext>
            </a:extLst>
          </p:cNvPr>
          <p:cNvSpPr txBox="1"/>
          <p:nvPr/>
        </p:nvSpPr>
        <p:spPr>
          <a:xfrm>
            <a:off x="3260081" y="3887494"/>
            <a:ext cx="18408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2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Rest API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Items Details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Buyer/seller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Crud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4E8A3E-7AB7-4635-BDED-C01AFEB3BD96}"/>
              </a:ext>
            </a:extLst>
          </p:cNvPr>
          <p:cNvSpPr txBox="1"/>
          <p:nvPr/>
        </p:nvSpPr>
        <p:spPr>
          <a:xfrm>
            <a:off x="1327158" y="3865014"/>
            <a:ext cx="1840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1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Brainstorming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Database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Templates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Signup/Login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30997-1F79-464F-AC48-E8BA202FC952}"/>
              </a:ext>
            </a:extLst>
          </p:cNvPr>
          <p:cNvSpPr txBox="1"/>
          <p:nvPr/>
        </p:nvSpPr>
        <p:spPr>
          <a:xfrm>
            <a:off x="5763817" y="3915192"/>
            <a:ext cx="18408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3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Test Cases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Admin Notifications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CICD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Testing/Debugging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07" y="236589"/>
            <a:ext cx="1923011" cy="11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/>
          <p:bldP spid="38" grpId="0"/>
          <p:bldP spid="39" grpId="0"/>
          <p:bldP spid="40" grpId="0"/>
          <p:bldP spid="5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/>
          <p:bldP spid="38" grpId="0"/>
          <p:bldP spid="39" grpId="0"/>
          <p:bldP spid="40" grpId="0"/>
          <p:bldP spid="5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272149" y="3942736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Future Aspects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Limitations/Enhancements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8" y="258914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687872" y="39427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Demo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871DF0-A5EC-4A16-89EF-BB3B1FF54B40}"/>
              </a:ext>
            </a:extLst>
          </p:cNvPr>
          <p:cNvSpPr/>
          <p:nvPr/>
        </p:nvSpPr>
        <p:spPr>
          <a:xfrm>
            <a:off x="2726673" y="1486955"/>
            <a:ext cx="6336153" cy="45268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04ACF8-08C0-4D33-A33F-A27DBB91AD65}"/>
              </a:ext>
            </a:extLst>
          </p:cNvPr>
          <p:cNvSpPr/>
          <p:nvPr/>
        </p:nvSpPr>
        <p:spPr>
          <a:xfrm>
            <a:off x="4021683" y="521270"/>
            <a:ext cx="4148635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99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Team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035C7-A399-4D88-A233-7D8D39BC098F}"/>
              </a:ext>
            </a:extLst>
          </p:cNvPr>
          <p:cNvSpPr txBox="1"/>
          <p:nvPr/>
        </p:nvSpPr>
        <p:spPr>
          <a:xfrm>
            <a:off x="3535510" y="1662925"/>
            <a:ext cx="2180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Pallavi Limaye</a:t>
            </a:r>
          </a:p>
          <a:p>
            <a:r>
              <a:rPr lang="en-US" sz="1000" i="1" dirty="0"/>
              <a:t>Electronics Engineering</a:t>
            </a:r>
          </a:p>
          <a:p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A75A50-FCC3-496D-884A-F8E136884365}"/>
              </a:ext>
            </a:extLst>
          </p:cNvPr>
          <p:cNvSpPr/>
          <p:nvPr/>
        </p:nvSpPr>
        <p:spPr>
          <a:xfrm>
            <a:off x="3535510" y="3139540"/>
            <a:ext cx="360306" cy="3603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C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593687-F75E-4C5D-975B-5B7E65DE5D01}"/>
              </a:ext>
            </a:extLst>
          </p:cNvPr>
          <p:cNvSpPr/>
          <p:nvPr/>
        </p:nvSpPr>
        <p:spPr>
          <a:xfrm>
            <a:off x="3970201" y="3139540"/>
            <a:ext cx="360306" cy="3603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b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D1706A-16E8-4328-AC0D-7F1DD4B5D5FC}"/>
              </a:ext>
            </a:extLst>
          </p:cNvPr>
          <p:cNvSpPr/>
          <p:nvPr/>
        </p:nvSpPr>
        <p:spPr>
          <a:xfrm>
            <a:off x="4404893" y="3139540"/>
            <a:ext cx="360306" cy="3603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c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51805C-4EAD-4310-AAE3-B9D2F43102ED}"/>
              </a:ext>
            </a:extLst>
          </p:cNvPr>
          <p:cNvSpPr/>
          <p:nvPr/>
        </p:nvSpPr>
        <p:spPr>
          <a:xfrm>
            <a:off x="4839584" y="3139540"/>
            <a:ext cx="360306" cy="3603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U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8D08D4-7A61-489B-8973-071AA93C6659}"/>
              </a:ext>
            </a:extLst>
          </p:cNvPr>
          <p:cNvSpPr/>
          <p:nvPr/>
        </p:nvSpPr>
        <p:spPr>
          <a:xfrm>
            <a:off x="5274276" y="3139540"/>
            <a:ext cx="360306" cy="36030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G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1AC8E2-DC6C-482C-B936-06955B3612C8}"/>
              </a:ext>
            </a:extLst>
          </p:cNvPr>
          <p:cNvSpPr txBox="1"/>
          <p:nvPr/>
        </p:nvSpPr>
        <p:spPr>
          <a:xfrm>
            <a:off x="3535510" y="4101008"/>
            <a:ext cx="2180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Nitu Balwani</a:t>
            </a:r>
          </a:p>
          <a:p>
            <a:r>
              <a:rPr lang="en-US" sz="1000" i="1" dirty="0"/>
              <a:t>Master Of Pharmacy</a:t>
            </a:r>
          </a:p>
          <a:p>
            <a:endParaRPr lang="en-US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90FDD58-C327-4042-B23E-BD935162ACEC}"/>
              </a:ext>
            </a:extLst>
          </p:cNvPr>
          <p:cNvSpPr/>
          <p:nvPr/>
        </p:nvSpPr>
        <p:spPr>
          <a:xfrm>
            <a:off x="3535510" y="5577622"/>
            <a:ext cx="360306" cy="3603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C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CED888-DA2C-48F3-8A7F-7C5E14B116A0}"/>
              </a:ext>
            </a:extLst>
          </p:cNvPr>
          <p:cNvSpPr/>
          <p:nvPr/>
        </p:nvSpPr>
        <p:spPr>
          <a:xfrm>
            <a:off x="3970201" y="5577622"/>
            <a:ext cx="360306" cy="3603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b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1654176-B2D7-4595-92DD-FE3423630FB7}"/>
              </a:ext>
            </a:extLst>
          </p:cNvPr>
          <p:cNvSpPr/>
          <p:nvPr/>
        </p:nvSpPr>
        <p:spPr>
          <a:xfrm>
            <a:off x="4404893" y="5577622"/>
            <a:ext cx="360306" cy="3603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c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E60156F-A732-46C3-A6FF-2A4303399969}"/>
              </a:ext>
            </a:extLst>
          </p:cNvPr>
          <p:cNvSpPr/>
          <p:nvPr/>
        </p:nvSpPr>
        <p:spPr>
          <a:xfrm>
            <a:off x="4839584" y="5577622"/>
            <a:ext cx="360306" cy="3603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U</a:t>
            </a:r>
            <a:endParaRPr lang="en-US" sz="1400">
              <a:latin typeface="Designball-social-01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81D862-97E8-40B9-9E7A-BF820366D098}"/>
              </a:ext>
            </a:extLst>
          </p:cNvPr>
          <p:cNvSpPr/>
          <p:nvPr/>
        </p:nvSpPr>
        <p:spPr>
          <a:xfrm>
            <a:off x="5274276" y="5577622"/>
            <a:ext cx="360306" cy="36030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Designball-social-01" pitchFamily="2" charset="0"/>
                <a:cs typeface="Arial" panose="020B0604020202020204" pitchFamily="34" charset="0"/>
              </a:rPr>
              <a:t>G</a:t>
            </a:r>
            <a:endParaRPr lang="en-US" sz="1400">
              <a:latin typeface="Designball-social-01" pitchFamily="2" charset="0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6211DD8-4404-4E16-980F-C55322CA0D7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1396526" y="1480777"/>
            <a:ext cx="1947970" cy="1948224"/>
          </a:xfrm>
        </p:spPr>
      </p:pic>
      <p:pic>
        <p:nvPicPr>
          <p:cNvPr id="1026" name="Picture 2" descr="Edit photo"/>
          <p:cNvPicPr>
            <a:picLocks noGrp="1" noChangeAspect="1" noChangeArrowheads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26" y="4109571"/>
            <a:ext cx="1947970" cy="18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0" y="241822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6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 animBg="1"/>
      <p:bldP spid="27" grpId="0" animBg="1"/>
      <p:bldP spid="28" grpId="0" animBg="1"/>
      <p:bldP spid="29" grpId="0" animBg="1"/>
      <p:bldP spid="46" grpId="0"/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E679E-7D37-43BE-96BF-76326AFE9370}"/>
              </a:ext>
            </a:extLst>
          </p:cNvPr>
          <p:cNvSpPr txBox="1"/>
          <p:nvPr/>
        </p:nvSpPr>
        <p:spPr>
          <a:xfrm>
            <a:off x="1041703" y="2278911"/>
            <a:ext cx="10108601" cy="23001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347" dirty="0">
                <a:solidFill>
                  <a:schemeClr val="accent1">
                    <a:lumMod val="75000"/>
                    <a:alpha val="24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116B5-1A11-43B4-A608-C647E899E355}"/>
              </a:ext>
            </a:extLst>
          </p:cNvPr>
          <p:cNvSpPr txBox="1"/>
          <p:nvPr/>
        </p:nvSpPr>
        <p:spPr>
          <a:xfrm>
            <a:off x="426982" y="3405922"/>
            <a:ext cx="11338040" cy="9770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749" dirty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 watching our </a:t>
            </a:r>
            <a:r>
              <a:rPr lang="en-US" sz="5749" dirty="0" err="1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presentaion</a:t>
            </a:r>
            <a:endParaRPr lang="en-US" sz="5749" dirty="0">
              <a:solidFill>
                <a:schemeClr val="accent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C7F3CA-629B-45CE-8C9F-27DB67D838F8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998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7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18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471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67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EE62BDD2-9C09-423F-81E7-94BEB706B1E8}"/>
              </a:ext>
            </a:extLst>
          </p:cNvPr>
          <p:cNvSpPr/>
          <p:nvPr/>
        </p:nvSpPr>
        <p:spPr>
          <a:xfrm>
            <a:off x="4561484" y="1894484"/>
            <a:ext cx="3069032" cy="3069032"/>
          </a:xfrm>
          <a:prstGeom prst="arc">
            <a:avLst>
              <a:gd name="adj1" fmla="val 8844719"/>
              <a:gd name="adj2" fmla="val 15859648"/>
            </a:avLst>
          </a:prstGeom>
          <a:noFill/>
          <a:ln w="317500" cap="sq">
            <a:solidFill>
              <a:srgbClr val="00B0F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900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D1A665C-67FC-4DA9-9BF9-B143C8D2C94D}"/>
              </a:ext>
            </a:extLst>
          </p:cNvPr>
          <p:cNvSpPr/>
          <p:nvPr/>
        </p:nvSpPr>
        <p:spPr>
          <a:xfrm>
            <a:off x="4561484" y="1894484"/>
            <a:ext cx="3069032" cy="3069032"/>
          </a:xfrm>
          <a:prstGeom prst="arc">
            <a:avLst>
              <a:gd name="adj1" fmla="val 21512596"/>
              <a:gd name="adj2" fmla="val 8530103"/>
            </a:avLst>
          </a:prstGeom>
          <a:noFill/>
          <a:ln w="317500" cap="sq">
            <a:solidFill>
              <a:srgbClr val="FFC0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B8F3059-DF15-42A5-B841-6C1188F4F9E4}"/>
              </a:ext>
            </a:extLst>
          </p:cNvPr>
          <p:cNvSpPr/>
          <p:nvPr/>
        </p:nvSpPr>
        <p:spPr>
          <a:xfrm>
            <a:off x="4561484" y="1894484"/>
            <a:ext cx="3069032" cy="3069032"/>
          </a:xfrm>
          <a:prstGeom prst="arc">
            <a:avLst>
              <a:gd name="adj1" fmla="val 16200000"/>
              <a:gd name="adj2" fmla="val 21177995"/>
            </a:avLst>
          </a:prstGeom>
          <a:ln w="3175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9BFE7A-89E8-42B2-9200-5FDF196CF4E5}"/>
              </a:ext>
            </a:extLst>
          </p:cNvPr>
          <p:cNvSpPr/>
          <p:nvPr/>
        </p:nvSpPr>
        <p:spPr>
          <a:xfrm>
            <a:off x="4561484" y="1894484"/>
            <a:ext cx="3069032" cy="3069032"/>
          </a:xfrm>
          <a:prstGeom prst="ellipse">
            <a:avLst/>
          </a:prstGeom>
          <a:solidFill>
            <a:schemeClr val="bg1">
              <a:lumMod val="9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4F061-D8C3-4794-A373-D1C8961299F8}"/>
              </a:ext>
            </a:extLst>
          </p:cNvPr>
          <p:cNvSpPr txBox="1"/>
          <p:nvPr/>
        </p:nvSpPr>
        <p:spPr>
          <a:xfrm>
            <a:off x="9336275" y="1894484"/>
            <a:ext cx="217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 and Admin part, Database and Presentation</a:t>
            </a:r>
          </a:p>
        </p:txBody>
      </p:sp>
      <p:sp>
        <p:nvSpPr>
          <p:cNvPr id="8" name="Freeform 39">
            <a:extLst>
              <a:ext uri="{FF2B5EF4-FFF2-40B4-BE49-F238E27FC236}">
                <a16:creationId xmlns:a16="http://schemas.microsoft.com/office/drawing/2014/main" id="{2BB3AD7C-7C0C-47CA-B56C-4006846B878F}"/>
              </a:ext>
            </a:extLst>
          </p:cNvPr>
          <p:cNvSpPr/>
          <p:nvPr/>
        </p:nvSpPr>
        <p:spPr>
          <a:xfrm>
            <a:off x="7275272" y="1985890"/>
            <a:ext cx="801514" cy="47440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3444240"/>
              <a:gd name="connsiteY0" fmla="*/ 568960 h 568960"/>
              <a:gd name="connsiteX1" fmla="*/ 1509383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1509383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8D261-A29C-4334-A17B-18C1CD8BA6B7}"/>
              </a:ext>
            </a:extLst>
          </p:cNvPr>
          <p:cNvGrpSpPr/>
          <p:nvPr/>
        </p:nvGrpSpPr>
        <p:grpSpPr>
          <a:xfrm>
            <a:off x="7151924" y="2333799"/>
            <a:ext cx="246695" cy="246695"/>
            <a:chOff x="15578660" y="4067175"/>
            <a:chExt cx="597081" cy="597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709DE2-64FB-4ACA-A601-5A5ACBD7C560}"/>
                </a:ext>
              </a:extLst>
            </p:cNvPr>
            <p:cNvSpPr/>
            <p:nvPr/>
          </p:nvSpPr>
          <p:spPr>
            <a:xfrm>
              <a:off x="15578660" y="4067175"/>
              <a:ext cx="597081" cy="59708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040B04B-2DA8-4A94-8EB7-BCC4CE3A0185}"/>
                </a:ext>
              </a:extLst>
            </p:cNvPr>
            <p:cNvSpPr/>
            <p:nvPr/>
          </p:nvSpPr>
          <p:spPr>
            <a:xfrm>
              <a:off x="15708682" y="4197197"/>
              <a:ext cx="337036" cy="337036"/>
            </a:xfrm>
            <a:prstGeom prst="ellipse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" name="Freeform 39">
            <a:extLst>
              <a:ext uri="{FF2B5EF4-FFF2-40B4-BE49-F238E27FC236}">
                <a16:creationId xmlns:a16="http://schemas.microsoft.com/office/drawing/2014/main" id="{E8973D22-EE35-40EE-BC15-2BE694D3FEA0}"/>
              </a:ext>
            </a:extLst>
          </p:cNvPr>
          <p:cNvSpPr/>
          <p:nvPr/>
        </p:nvSpPr>
        <p:spPr>
          <a:xfrm flipV="1">
            <a:off x="7126790" y="4543780"/>
            <a:ext cx="801514" cy="47440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3444240"/>
              <a:gd name="connsiteY0" fmla="*/ 568960 h 568960"/>
              <a:gd name="connsiteX1" fmla="*/ 1509383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1509383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E99EF-5063-4ADC-A83F-518A60ECDFF5}"/>
              </a:ext>
            </a:extLst>
          </p:cNvPr>
          <p:cNvGrpSpPr/>
          <p:nvPr/>
        </p:nvGrpSpPr>
        <p:grpSpPr>
          <a:xfrm>
            <a:off x="7003442" y="4421648"/>
            <a:ext cx="246695" cy="246695"/>
            <a:chOff x="15578660" y="4067175"/>
            <a:chExt cx="597081" cy="5970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707FDF8-5100-48CB-902F-8E20D5AC33FE}"/>
                </a:ext>
              </a:extLst>
            </p:cNvPr>
            <p:cNvSpPr/>
            <p:nvPr/>
          </p:nvSpPr>
          <p:spPr>
            <a:xfrm>
              <a:off x="15578660" y="4067175"/>
              <a:ext cx="597081" cy="59708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F24061-9605-4020-841E-C929A244567A}"/>
                </a:ext>
              </a:extLst>
            </p:cNvPr>
            <p:cNvSpPr/>
            <p:nvPr/>
          </p:nvSpPr>
          <p:spPr>
            <a:xfrm>
              <a:off x="15708682" y="4197197"/>
              <a:ext cx="337036" cy="337036"/>
            </a:xfrm>
            <a:prstGeom prst="ellipse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7" name="Freeform 39">
            <a:extLst>
              <a:ext uri="{FF2B5EF4-FFF2-40B4-BE49-F238E27FC236}">
                <a16:creationId xmlns:a16="http://schemas.microsoft.com/office/drawing/2014/main" id="{4CC8329A-120B-4065-BD15-D2247AB9B847}"/>
              </a:ext>
            </a:extLst>
          </p:cNvPr>
          <p:cNvSpPr/>
          <p:nvPr/>
        </p:nvSpPr>
        <p:spPr>
          <a:xfrm flipH="1">
            <a:off x="4119582" y="2171801"/>
            <a:ext cx="672127" cy="45835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3444240"/>
              <a:gd name="connsiteY0" fmla="*/ 568960 h 568960"/>
              <a:gd name="connsiteX1" fmla="*/ 1509383 w 3444240"/>
              <a:gd name="connsiteY1" fmla="*/ 0 h 568960"/>
              <a:gd name="connsiteX2" fmla="*/ 3444240 w 3444240"/>
              <a:gd name="connsiteY2" fmla="*/ 0 h 568960"/>
              <a:gd name="connsiteX0" fmla="*/ 0 w 6164884"/>
              <a:gd name="connsiteY0" fmla="*/ 132382 h 132382"/>
              <a:gd name="connsiteX1" fmla="*/ 4230027 w 6164884"/>
              <a:gd name="connsiteY1" fmla="*/ 0 h 132382"/>
              <a:gd name="connsiteX2" fmla="*/ 6164884 w 6164884"/>
              <a:gd name="connsiteY2" fmla="*/ 0 h 132382"/>
              <a:gd name="connsiteX0" fmla="*/ 0 w 4581963"/>
              <a:gd name="connsiteY0" fmla="*/ 332261 h 332261"/>
              <a:gd name="connsiteX1" fmla="*/ 2647106 w 4581963"/>
              <a:gd name="connsiteY1" fmla="*/ 0 h 332261"/>
              <a:gd name="connsiteX2" fmla="*/ 4581963 w 4581963"/>
              <a:gd name="connsiteY2" fmla="*/ 0 h 33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1963" h="332261">
                <a:moveTo>
                  <a:pt x="0" y="332261"/>
                </a:moveTo>
                <a:lnTo>
                  <a:pt x="2647106" y="0"/>
                </a:lnTo>
                <a:lnTo>
                  <a:pt x="4581963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A5A59A-F6E6-44F4-9A93-04E7102F06C3}"/>
              </a:ext>
            </a:extLst>
          </p:cNvPr>
          <p:cNvGrpSpPr/>
          <p:nvPr/>
        </p:nvGrpSpPr>
        <p:grpSpPr>
          <a:xfrm>
            <a:off x="4670325" y="2503300"/>
            <a:ext cx="246695" cy="246695"/>
            <a:chOff x="15578660" y="4067175"/>
            <a:chExt cx="597081" cy="59708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1D51C-5347-4379-B182-B56DD09BE6EF}"/>
                </a:ext>
              </a:extLst>
            </p:cNvPr>
            <p:cNvSpPr/>
            <p:nvPr/>
          </p:nvSpPr>
          <p:spPr>
            <a:xfrm>
              <a:off x="15578660" y="4067175"/>
              <a:ext cx="597081" cy="59708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7D7A18-C9AF-47A3-B93D-BE49687E9E51}"/>
                </a:ext>
              </a:extLst>
            </p:cNvPr>
            <p:cNvSpPr/>
            <p:nvPr/>
          </p:nvSpPr>
          <p:spPr>
            <a:xfrm>
              <a:off x="15708682" y="4197197"/>
              <a:ext cx="337036" cy="337036"/>
            </a:xfrm>
            <a:prstGeom prst="ellipse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729796" y="1674039"/>
            <a:ext cx="204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Server, Rest API, API client and Buyer part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859BB53-D5C9-40C4-BA98-1A8E0080DA88}"/>
              </a:ext>
            </a:extLst>
          </p:cNvPr>
          <p:cNvSpPr txBox="1">
            <a:spLocks/>
          </p:cNvSpPr>
          <p:nvPr/>
        </p:nvSpPr>
        <p:spPr>
          <a:xfrm>
            <a:off x="611685" y="469919"/>
            <a:ext cx="4488079" cy="704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99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Contribution In Application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42EB85-D9B7-41DF-B251-1E43D240B974}"/>
              </a:ext>
            </a:extLst>
          </p:cNvPr>
          <p:cNvSpPr/>
          <p:nvPr/>
        </p:nvSpPr>
        <p:spPr>
          <a:xfrm>
            <a:off x="3054364" y="4978975"/>
            <a:ext cx="522380" cy="522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457109">
              <a:defRPr/>
            </a:pPr>
            <a:r>
              <a:rPr lang="en-US" sz="3299" dirty="0">
                <a:solidFill>
                  <a:schemeClr val="bg1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73BAAC-4CF3-4B67-802D-D46B4A7260B6}"/>
              </a:ext>
            </a:extLst>
          </p:cNvPr>
          <p:cNvSpPr/>
          <p:nvPr/>
        </p:nvSpPr>
        <p:spPr>
          <a:xfrm>
            <a:off x="2855725" y="1918943"/>
            <a:ext cx="522380" cy="522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9">
              <a:defRPr/>
            </a:pPr>
            <a:r>
              <a:rPr lang="en-US" sz="2699" dirty="0">
                <a:solidFill>
                  <a:schemeClr val="bg1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E7E64D-F133-4316-9AE7-F60F2DBA14CC}"/>
              </a:ext>
            </a:extLst>
          </p:cNvPr>
          <p:cNvGrpSpPr/>
          <p:nvPr/>
        </p:nvGrpSpPr>
        <p:grpSpPr>
          <a:xfrm>
            <a:off x="5443622" y="2744083"/>
            <a:ext cx="698409" cy="1369835"/>
            <a:chOff x="10883900" y="5486400"/>
            <a:chExt cx="1397000" cy="2740026"/>
          </a:xfrm>
          <a:solidFill>
            <a:srgbClr val="00B0F0"/>
          </a:solidFill>
        </p:grpSpPr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C0F896C1-8B08-48AF-85BC-1FD645E29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8875" y="5486400"/>
              <a:ext cx="527050" cy="536575"/>
            </a:xfrm>
            <a:prstGeom prst="ellipse">
              <a:avLst/>
            </a:prstGeom>
            <a:grpFill/>
            <a:ln w="31750">
              <a:noFill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ED0ECCA-33D7-4889-8D93-ED47B50A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900" y="6075363"/>
              <a:ext cx="1397000" cy="2151063"/>
            </a:xfrm>
            <a:custGeom>
              <a:avLst/>
              <a:gdLst>
                <a:gd name="T0" fmla="*/ 430 w 437"/>
                <a:gd name="T1" fmla="*/ 307 h 665"/>
                <a:gd name="T2" fmla="*/ 391 w 437"/>
                <a:gd name="T3" fmla="*/ 212 h 665"/>
                <a:gd name="T4" fmla="*/ 391 w 437"/>
                <a:gd name="T5" fmla="*/ 212 h 665"/>
                <a:gd name="T6" fmla="*/ 312 w 437"/>
                <a:gd name="T7" fmla="*/ 20 h 665"/>
                <a:gd name="T8" fmla="*/ 282 w 437"/>
                <a:gd name="T9" fmla="*/ 0 h 665"/>
                <a:gd name="T10" fmla="*/ 155 w 437"/>
                <a:gd name="T11" fmla="*/ 0 h 665"/>
                <a:gd name="T12" fmla="*/ 155 w 437"/>
                <a:gd name="T13" fmla="*/ 0 h 665"/>
                <a:gd name="T14" fmla="*/ 125 w 437"/>
                <a:gd name="T15" fmla="*/ 20 h 665"/>
                <a:gd name="T16" fmla="*/ 7 w 437"/>
                <a:gd name="T17" fmla="*/ 307 h 665"/>
                <a:gd name="T18" fmla="*/ 24 w 437"/>
                <a:gd name="T19" fmla="*/ 348 h 665"/>
                <a:gd name="T20" fmla="*/ 37 w 437"/>
                <a:gd name="T21" fmla="*/ 351 h 665"/>
                <a:gd name="T22" fmla="*/ 66 w 437"/>
                <a:gd name="T23" fmla="*/ 331 h 665"/>
                <a:gd name="T24" fmla="*/ 118 w 437"/>
                <a:gd name="T25" fmla="*/ 205 h 665"/>
                <a:gd name="T26" fmla="*/ 118 w 437"/>
                <a:gd name="T27" fmla="*/ 227 h 665"/>
                <a:gd name="T28" fmla="*/ 59 w 437"/>
                <a:gd name="T29" fmla="*/ 412 h 665"/>
                <a:gd name="T30" fmla="*/ 105 w 437"/>
                <a:gd name="T31" fmla="*/ 475 h 665"/>
                <a:gd name="T32" fmla="*/ 118 w 437"/>
                <a:gd name="T33" fmla="*/ 475 h 665"/>
                <a:gd name="T34" fmla="*/ 118 w 437"/>
                <a:gd name="T35" fmla="*/ 623 h 665"/>
                <a:gd name="T36" fmla="*/ 161 w 437"/>
                <a:gd name="T37" fmla="*/ 665 h 665"/>
                <a:gd name="T38" fmla="*/ 202 w 437"/>
                <a:gd name="T39" fmla="*/ 622 h 665"/>
                <a:gd name="T40" fmla="*/ 202 w 437"/>
                <a:gd name="T41" fmla="*/ 475 h 665"/>
                <a:gd name="T42" fmla="*/ 235 w 437"/>
                <a:gd name="T43" fmla="*/ 475 h 665"/>
                <a:gd name="T44" fmla="*/ 235 w 437"/>
                <a:gd name="T45" fmla="*/ 623 h 665"/>
                <a:gd name="T46" fmla="*/ 279 w 437"/>
                <a:gd name="T47" fmla="*/ 665 h 665"/>
                <a:gd name="T48" fmla="*/ 319 w 437"/>
                <a:gd name="T49" fmla="*/ 622 h 665"/>
                <a:gd name="T50" fmla="*/ 319 w 437"/>
                <a:gd name="T51" fmla="*/ 475 h 665"/>
                <a:gd name="T52" fmla="*/ 332 w 437"/>
                <a:gd name="T53" fmla="*/ 475 h 665"/>
                <a:gd name="T54" fmla="*/ 378 w 437"/>
                <a:gd name="T55" fmla="*/ 412 h 665"/>
                <a:gd name="T56" fmla="*/ 319 w 437"/>
                <a:gd name="T57" fmla="*/ 227 h 665"/>
                <a:gd name="T58" fmla="*/ 319 w 437"/>
                <a:gd name="T59" fmla="*/ 203 h 665"/>
                <a:gd name="T60" fmla="*/ 338 w 437"/>
                <a:gd name="T61" fmla="*/ 248 h 665"/>
                <a:gd name="T62" fmla="*/ 337 w 437"/>
                <a:gd name="T63" fmla="*/ 248 h 665"/>
                <a:gd name="T64" fmla="*/ 371 w 437"/>
                <a:gd name="T65" fmla="*/ 331 h 665"/>
                <a:gd name="T66" fmla="*/ 401 w 437"/>
                <a:gd name="T67" fmla="*/ 350 h 665"/>
                <a:gd name="T68" fmla="*/ 413 w 437"/>
                <a:gd name="T69" fmla="*/ 348 h 665"/>
                <a:gd name="T70" fmla="*/ 430 w 437"/>
                <a:gd name="T71" fmla="*/ 307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7" h="665">
                  <a:moveTo>
                    <a:pt x="430" y="307"/>
                  </a:moveTo>
                  <a:cubicBezTo>
                    <a:pt x="391" y="212"/>
                    <a:pt x="391" y="212"/>
                    <a:pt x="391" y="212"/>
                  </a:cubicBezTo>
                  <a:cubicBezTo>
                    <a:pt x="391" y="212"/>
                    <a:pt x="391" y="212"/>
                    <a:pt x="391" y="212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09" y="12"/>
                    <a:pt x="300" y="0"/>
                    <a:pt x="282" y="0"/>
                  </a:cubicBezTo>
                  <a:cubicBezTo>
                    <a:pt x="282" y="0"/>
                    <a:pt x="187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2" y="0"/>
                    <a:pt x="130" y="7"/>
                    <a:pt x="125" y="20"/>
                  </a:cubicBezTo>
                  <a:cubicBezTo>
                    <a:pt x="7" y="307"/>
                    <a:pt x="7" y="307"/>
                    <a:pt x="7" y="307"/>
                  </a:cubicBezTo>
                  <a:cubicBezTo>
                    <a:pt x="0" y="323"/>
                    <a:pt x="8" y="342"/>
                    <a:pt x="24" y="348"/>
                  </a:cubicBezTo>
                  <a:cubicBezTo>
                    <a:pt x="28" y="350"/>
                    <a:pt x="33" y="351"/>
                    <a:pt x="37" y="351"/>
                  </a:cubicBezTo>
                  <a:cubicBezTo>
                    <a:pt x="49" y="351"/>
                    <a:pt x="61" y="343"/>
                    <a:pt x="66" y="331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18" y="227"/>
                    <a:pt x="118" y="227"/>
                    <a:pt x="118" y="227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49" y="444"/>
                    <a:pt x="72" y="475"/>
                    <a:pt x="105" y="475"/>
                  </a:cubicBezTo>
                  <a:cubicBezTo>
                    <a:pt x="118" y="475"/>
                    <a:pt x="118" y="475"/>
                    <a:pt x="118" y="475"/>
                  </a:cubicBezTo>
                  <a:cubicBezTo>
                    <a:pt x="118" y="623"/>
                    <a:pt x="118" y="623"/>
                    <a:pt x="118" y="623"/>
                  </a:cubicBezTo>
                  <a:cubicBezTo>
                    <a:pt x="118" y="646"/>
                    <a:pt x="138" y="665"/>
                    <a:pt x="161" y="665"/>
                  </a:cubicBezTo>
                  <a:cubicBezTo>
                    <a:pt x="184" y="664"/>
                    <a:pt x="202" y="644"/>
                    <a:pt x="202" y="622"/>
                  </a:cubicBezTo>
                  <a:cubicBezTo>
                    <a:pt x="202" y="475"/>
                    <a:pt x="202" y="475"/>
                    <a:pt x="202" y="475"/>
                  </a:cubicBezTo>
                  <a:cubicBezTo>
                    <a:pt x="235" y="475"/>
                    <a:pt x="235" y="475"/>
                    <a:pt x="235" y="475"/>
                  </a:cubicBezTo>
                  <a:cubicBezTo>
                    <a:pt x="235" y="623"/>
                    <a:pt x="235" y="623"/>
                    <a:pt x="235" y="623"/>
                  </a:cubicBezTo>
                  <a:cubicBezTo>
                    <a:pt x="235" y="646"/>
                    <a:pt x="255" y="665"/>
                    <a:pt x="279" y="665"/>
                  </a:cubicBezTo>
                  <a:cubicBezTo>
                    <a:pt x="301" y="664"/>
                    <a:pt x="319" y="644"/>
                    <a:pt x="319" y="622"/>
                  </a:cubicBezTo>
                  <a:cubicBezTo>
                    <a:pt x="319" y="475"/>
                    <a:pt x="319" y="475"/>
                    <a:pt x="319" y="475"/>
                  </a:cubicBezTo>
                  <a:cubicBezTo>
                    <a:pt x="332" y="475"/>
                    <a:pt x="332" y="475"/>
                    <a:pt x="332" y="475"/>
                  </a:cubicBezTo>
                  <a:cubicBezTo>
                    <a:pt x="365" y="475"/>
                    <a:pt x="388" y="444"/>
                    <a:pt x="378" y="412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38" y="248"/>
                    <a:pt x="338" y="248"/>
                    <a:pt x="338" y="248"/>
                  </a:cubicBezTo>
                  <a:cubicBezTo>
                    <a:pt x="337" y="248"/>
                    <a:pt x="337" y="248"/>
                    <a:pt x="337" y="248"/>
                  </a:cubicBezTo>
                  <a:cubicBezTo>
                    <a:pt x="371" y="331"/>
                    <a:pt x="371" y="331"/>
                    <a:pt x="371" y="331"/>
                  </a:cubicBezTo>
                  <a:cubicBezTo>
                    <a:pt x="376" y="343"/>
                    <a:pt x="388" y="350"/>
                    <a:pt x="401" y="350"/>
                  </a:cubicBezTo>
                  <a:cubicBezTo>
                    <a:pt x="405" y="350"/>
                    <a:pt x="409" y="350"/>
                    <a:pt x="413" y="348"/>
                  </a:cubicBezTo>
                  <a:cubicBezTo>
                    <a:pt x="429" y="341"/>
                    <a:pt x="437" y="323"/>
                    <a:pt x="430" y="307"/>
                  </a:cubicBezTo>
                  <a:close/>
                </a:path>
              </a:pathLst>
            </a:custGeom>
            <a:grpFill/>
            <a:ln w="31750">
              <a:noFill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E944FEF-F021-4300-975B-93A4363DB1BA}"/>
              </a:ext>
            </a:extLst>
          </p:cNvPr>
          <p:cNvSpPr txBox="1"/>
          <p:nvPr/>
        </p:nvSpPr>
        <p:spPr>
          <a:xfrm>
            <a:off x="3457563" y="2008185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896EB4-9860-471B-A6FC-062163F5CA63}"/>
              </a:ext>
            </a:extLst>
          </p:cNvPr>
          <p:cNvSpPr txBox="1"/>
          <p:nvPr/>
        </p:nvSpPr>
        <p:spPr>
          <a:xfrm>
            <a:off x="8169909" y="1800783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5BCE82-0829-4AA7-A50F-99EF7E798B55}"/>
              </a:ext>
            </a:extLst>
          </p:cNvPr>
          <p:cNvSpPr/>
          <p:nvPr/>
        </p:nvSpPr>
        <p:spPr>
          <a:xfrm>
            <a:off x="8655954" y="4762069"/>
            <a:ext cx="522380" cy="522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457109">
              <a:defRPr/>
            </a:pPr>
            <a:r>
              <a:rPr lang="en-US" sz="3599">
                <a:solidFill>
                  <a:schemeClr val="bg1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C711C1-6F4B-4925-B72A-558ECB214DB4}"/>
              </a:ext>
            </a:extLst>
          </p:cNvPr>
          <p:cNvSpPr txBox="1"/>
          <p:nvPr/>
        </p:nvSpPr>
        <p:spPr>
          <a:xfrm>
            <a:off x="7997930" y="4846310"/>
            <a:ext cx="641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50%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E7E64D-F133-4316-9AE7-F60F2DBA14CC}"/>
              </a:ext>
            </a:extLst>
          </p:cNvPr>
          <p:cNvGrpSpPr/>
          <p:nvPr/>
        </p:nvGrpSpPr>
        <p:grpSpPr>
          <a:xfrm>
            <a:off x="6095536" y="2744083"/>
            <a:ext cx="698409" cy="1369835"/>
            <a:chOff x="10883900" y="5486400"/>
            <a:chExt cx="1397000" cy="2740026"/>
          </a:xfrm>
          <a:solidFill>
            <a:schemeClr val="accent1"/>
          </a:solidFill>
        </p:grpSpPr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C0F896C1-8B08-48AF-85BC-1FD645E29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8875" y="5486400"/>
              <a:ext cx="527050" cy="536575"/>
            </a:xfrm>
            <a:prstGeom prst="ellipse">
              <a:avLst/>
            </a:prstGeom>
            <a:grpFill/>
            <a:ln w="31750">
              <a:noFill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3ED0ECCA-33D7-4889-8D93-ED47B50A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900" y="6075363"/>
              <a:ext cx="1397000" cy="2151063"/>
            </a:xfrm>
            <a:custGeom>
              <a:avLst/>
              <a:gdLst>
                <a:gd name="T0" fmla="*/ 430 w 437"/>
                <a:gd name="T1" fmla="*/ 307 h 665"/>
                <a:gd name="T2" fmla="*/ 391 w 437"/>
                <a:gd name="T3" fmla="*/ 212 h 665"/>
                <a:gd name="T4" fmla="*/ 391 w 437"/>
                <a:gd name="T5" fmla="*/ 212 h 665"/>
                <a:gd name="T6" fmla="*/ 312 w 437"/>
                <a:gd name="T7" fmla="*/ 20 h 665"/>
                <a:gd name="T8" fmla="*/ 282 w 437"/>
                <a:gd name="T9" fmla="*/ 0 h 665"/>
                <a:gd name="T10" fmla="*/ 155 w 437"/>
                <a:gd name="T11" fmla="*/ 0 h 665"/>
                <a:gd name="T12" fmla="*/ 155 w 437"/>
                <a:gd name="T13" fmla="*/ 0 h 665"/>
                <a:gd name="T14" fmla="*/ 125 w 437"/>
                <a:gd name="T15" fmla="*/ 20 h 665"/>
                <a:gd name="T16" fmla="*/ 7 w 437"/>
                <a:gd name="T17" fmla="*/ 307 h 665"/>
                <a:gd name="T18" fmla="*/ 24 w 437"/>
                <a:gd name="T19" fmla="*/ 348 h 665"/>
                <a:gd name="T20" fmla="*/ 37 w 437"/>
                <a:gd name="T21" fmla="*/ 351 h 665"/>
                <a:gd name="T22" fmla="*/ 66 w 437"/>
                <a:gd name="T23" fmla="*/ 331 h 665"/>
                <a:gd name="T24" fmla="*/ 118 w 437"/>
                <a:gd name="T25" fmla="*/ 205 h 665"/>
                <a:gd name="T26" fmla="*/ 118 w 437"/>
                <a:gd name="T27" fmla="*/ 227 h 665"/>
                <a:gd name="T28" fmla="*/ 59 w 437"/>
                <a:gd name="T29" fmla="*/ 412 h 665"/>
                <a:gd name="T30" fmla="*/ 105 w 437"/>
                <a:gd name="T31" fmla="*/ 475 h 665"/>
                <a:gd name="T32" fmla="*/ 118 w 437"/>
                <a:gd name="T33" fmla="*/ 475 h 665"/>
                <a:gd name="T34" fmla="*/ 118 w 437"/>
                <a:gd name="T35" fmla="*/ 623 h 665"/>
                <a:gd name="T36" fmla="*/ 161 w 437"/>
                <a:gd name="T37" fmla="*/ 665 h 665"/>
                <a:gd name="T38" fmla="*/ 202 w 437"/>
                <a:gd name="T39" fmla="*/ 622 h 665"/>
                <a:gd name="T40" fmla="*/ 202 w 437"/>
                <a:gd name="T41" fmla="*/ 475 h 665"/>
                <a:gd name="T42" fmla="*/ 235 w 437"/>
                <a:gd name="T43" fmla="*/ 475 h 665"/>
                <a:gd name="T44" fmla="*/ 235 w 437"/>
                <a:gd name="T45" fmla="*/ 623 h 665"/>
                <a:gd name="T46" fmla="*/ 279 w 437"/>
                <a:gd name="T47" fmla="*/ 665 h 665"/>
                <a:gd name="T48" fmla="*/ 319 w 437"/>
                <a:gd name="T49" fmla="*/ 622 h 665"/>
                <a:gd name="T50" fmla="*/ 319 w 437"/>
                <a:gd name="T51" fmla="*/ 475 h 665"/>
                <a:gd name="T52" fmla="*/ 332 w 437"/>
                <a:gd name="T53" fmla="*/ 475 h 665"/>
                <a:gd name="T54" fmla="*/ 378 w 437"/>
                <a:gd name="T55" fmla="*/ 412 h 665"/>
                <a:gd name="T56" fmla="*/ 319 w 437"/>
                <a:gd name="T57" fmla="*/ 227 h 665"/>
                <a:gd name="T58" fmla="*/ 319 w 437"/>
                <a:gd name="T59" fmla="*/ 203 h 665"/>
                <a:gd name="T60" fmla="*/ 338 w 437"/>
                <a:gd name="T61" fmla="*/ 248 h 665"/>
                <a:gd name="T62" fmla="*/ 337 w 437"/>
                <a:gd name="T63" fmla="*/ 248 h 665"/>
                <a:gd name="T64" fmla="*/ 371 w 437"/>
                <a:gd name="T65" fmla="*/ 331 h 665"/>
                <a:gd name="T66" fmla="*/ 401 w 437"/>
                <a:gd name="T67" fmla="*/ 350 h 665"/>
                <a:gd name="T68" fmla="*/ 413 w 437"/>
                <a:gd name="T69" fmla="*/ 348 h 665"/>
                <a:gd name="T70" fmla="*/ 430 w 437"/>
                <a:gd name="T71" fmla="*/ 307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7" h="665">
                  <a:moveTo>
                    <a:pt x="430" y="307"/>
                  </a:moveTo>
                  <a:cubicBezTo>
                    <a:pt x="391" y="212"/>
                    <a:pt x="391" y="212"/>
                    <a:pt x="391" y="212"/>
                  </a:cubicBezTo>
                  <a:cubicBezTo>
                    <a:pt x="391" y="212"/>
                    <a:pt x="391" y="212"/>
                    <a:pt x="391" y="212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09" y="12"/>
                    <a:pt x="300" y="0"/>
                    <a:pt x="282" y="0"/>
                  </a:cubicBezTo>
                  <a:cubicBezTo>
                    <a:pt x="282" y="0"/>
                    <a:pt x="187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2" y="0"/>
                    <a:pt x="130" y="7"/>
                    <a:pt x="125" y="20"/>
                  </a:cubicBezTo>
                  <a:cubicBezTo>
                    <a:pt x="7" y="307"/>
                    <a:pt x="7" y="307"/>
                    <a:pt x="7" y="307"/>
                  </a:cubicBezTo>
                  <a:cubicBezTo>
                    <a:pt x="0" y="323"/>
                    <a:pt x="8" y="342"/>
                    <a:pt x="24" y="348"/>
                  </a:cubicBezTo>
                  <a:cubicBezTo>
                    <a:pt x="28" y="350"/>
                    <a:pt x="33" y="351"/>
                    <a:pt x="37" y="351"/>
                  </a:cubicBezTo>
                  <a:cubicBezTo>
                    <a:pt x="49" y="351"/>
                    <a:pt x="61" y="343"/>
                    <a:pt x="66" y="331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18" y="227"/>
                    <a:pt x="118" y="227"/>
                    <a:pt x="118" y="227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49" y="444"/>
                    <a:pt x="72" y="475"/>
                    <a:pt x="105" y="475"/>
                  </a:cubicBezTo>
                  <a:cubicBezTo>
                    <a:pt x="118" y="475"/>
                    <a:pt x="118" y="475"/>
                    <a:pt x="118" y="475"/>
                  </a:cubicBezTo>
                  <a:cubicBezTo>
                    <a:pt x="118" y="623"/>
                    <a:pt x="118" y="623"/>
                    <a:pt x="118" y="623"/>
                  </a:cubicBezTo>
                  <a:cubicBezTo>
                    <a:pt x="118" y="646"/>
                    <a:pt x="138" y="665"/>
                    <a:pt x="161" y="665"/>
                  </a:cubicBezTo>
                  <a:cubicBezTo>
                    <a:pt x="184" y="664"/>
                    <a:pt x="202" y="644"/>
                    <a:pt x="202" y="622"/>
                  </a:cubicBezTo>
                  <a:cubicBezTo>
                    <a:pt x="202" y="475"/>
                    <a:pt x="202" y="475"/>
                    <a:pt x="202" y="475"/>
                  </a:cubicBezTo>
                  <a:cubicBezTo>
                    <a:pt x="235" y="475"/>
                    <a:pt x="235" y="475"/>
                    <a:pt x="235" y="475"/>
                  </a:cubicBezTo>
                  <a:cubicBezTo>
                    <a:pt x="235" y="623"/>
                    <a:pt x="235" y="623"/>
                    <a:pt x="235" y="623"/>
                  </a:cubicBezTo>
                  <a:cubicBezTo>
                    <a:pt x="235" y="646"/>
                    <a:pt x="255" y="665"/>
                    <a:pt x="279" y="665"/>
                  </a:cubicBezTo>
                  <a:cubicBezTo>
                    <a:pt x="301" y="664"/>
                    <a:pt x="319" y="644"/>
                    <a:pt x="319" y="622"/>
                  </a:cubicBezTo>
                  <a:cubicBezTo>
                    <a:pt x="319" y="475"/>
                    <a:pt x="319" y="475"/>
                    <a:pt x="319" y="475"/>
                  </a:cubicBezTo>
                  <a:cubicBezTo>
                    <a:pt x="332" y="475"/>
                    <a:pt x="332" y="475"/>
                    <a:pt x="332" y="475"/>
                  </a:cubicBezTo>
                  <a:cubicBezTo>
                    <a:pt x="365" y="475"/>
                    <a:pt x="388" y="444"/>
                    <a:pt x="378" y="412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38" y="248"/>
                    <a:pt x="338" y="248"/>
                    <a:pt x="338" y="248"/>
                  </a:cubicBezTo>
                  <a:cubicBezTo>
                    <a:pt x="337" y="248"/>
                    <a:pt x="337" y="248"/>
                    <a:pt x="337" y="248"/>
                  </a:cubicBezTo>
                  <a:cubicBezTo>
                    <a:pt x="371" y="331"/>
                    <a:pt x="371" y="331"/>
                    <a:pt x="371" y="331"/>
                  </a:cubicBezTo>
                  <a:cubicBezTo>
                    <a:pt x="376" y="343"/>
                    <a:pt x="388" y="350"/>
                    <a:pt x="401" y="350"/>
                  </a:cubicBezTo>
                  <a:cubicBezTo>
                    <a:pt x="405" y="350"/>
                    <a:pt x="409" y="350"/>
                    <a:pt x="413" y="348"/>
                  </a:cubicBezTo>
                  <a:cubicBezTo>
                    <a:pt x="429" y="341"/>
                    <a:pt x="437" y="323"/>
                    <a:pt x="430" y="307"/>
                  </a:cubicBezTo>
                  <a:close/>
                </a:path>
              </a:pathLst>
            </a:custGeom>
            <a:grpFill/>
            <a:ln w="31750">
              <a:noFill/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A5A59A-F6E6-44F4-9A93-04E7102F06C3}"/>
              </a:ext>
            </a:extLst>
          </p:cNvPr>
          <p:cNvGrpSpPr/>
          <p:nvPr/>
        </p:nvGrpSpPr>
        <p:grpSpPr>
          <a:xfrm>
            <a:off x="5219705" y="4647923"/>
            <a:ext cx="246695" cy="246695"/>
            <a:chOff x="15578660" y="4067175"/>
            <a:chExt cx="597081" cy="5970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C1D51C-5347-4379-B182-B56DD09BE6EF}"/>
                </a:ext>
              </a:extLst>
            </p:cNvPr>
            <p:cNvSpPr/>
            <p:nvPr/>
          </p:nvSpPr>
          <p:spPr>
            <a:xfrm>
              <a:off x="15578660" y="4067175"/>
              <a:ext cx="597081" cy="59708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07D7A18-C9AF-47A3-B93D-BE49687E9E51}"/>
                </a:ext>
              </a:extLst>
            </p:cNvPr>
            <p:cNvSpPr/>
            <p:nvPr/>
          </p:nvSpPr>
          <p:spPr>
            <a:xfrm>
              <a:off x="15708682" y="4197197"/>
              <a:ext cx="337036" cy="337036"/>
            </a:xfrm>
            <a:prstGeom prst="ellipse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50" name="Freeform 39">
            <a:extLst>
              <a:ext uri="{FF2B5EF4-FFF2-40B4-BE49-F238E27FC236}">
                <a16:creationId xmlns:a16="http://schemas.microsoft.com/office/drawing/2014/main" id="{E8973D22-EE35-40EE-BC15-2BE694D3FEA0}"/>
              </a:ext>
            </a:extLst>
          </p:cNvPr>
          <p:cNvSpPr/>
          <p:nvPr/>
        </p:nvSpPr>
        <p:spPr>
          <a:xfrm flipH="1" flipV="1">
            <a:off x="4268134" y="4860464"/>
            <a:ext cx="978432" cy="384488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3444240"/>
              <a:gd name="connsiteY0" fmla="*/ 568960 h 568960"/>
              <a:gd name="connsiteX1" fmla="*/ 1509383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1509383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3858383" y="1190336"/>
            <a:ext cx="162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Pallavi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5792826" y="1190336"/>
            <a:ext cx="162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Nitu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65" y="5038569"/>
            <a:ext cx="59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1017898" y="4780982"/>
            <a:ext cx="202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Client application for testing </a:t>
            </a:r>
          </a:p>
          <a:p>
            <a:pPr algn="ctr"/>
            <a:r>
              <a:rPr lang="en-US" dirty="0"/>
              <a:t>REST API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9103292" y="4780982"/>
            <a:ext cx="218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ctr"/>
            <a:r>
              <a:rPr lang="en-US" dirty="0"/>
              <a:t>Covers Application DB Test Cases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432008" y="1602819"/>
            <a:ext cx="204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Development</a:t>
            </a:r>
          </a:p>
          <a:p>
            <a:pPr algn="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9617597" y="1561909"/>
            <a:ext cx="157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Development</a:t>
            </a:r>
          </a:p>
          <a:p>
            <a:pPr algn="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1279541" y="4766788"/>
            <a:ext cx="98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QA</a:t>
            </a:r>
          </a:p>
          <a:p>
            <a:pPr algn="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D4B3B0-E5E9-479E-8F33-CE339E3C5F07}"/>
              </a:ext>
            </a:extLst>
          </p:cNvPr>
          <p:cNvSpPr txBox="1"/>
          <p:nvPr/>
        </p:nvSpPr>
        <p:spPr>
          <a:xfrm>
            <a:off x="9646073" y="4707323"/>
            <a:ext cx="88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QA</a:t>
            </a:r>
          </a:p>
          <a:p>
            <a:pPr algn="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442EB85-D9B7-41DF-B251-1E43D240B974}"/>
              </a:ext>
            </a:extLst>
          </p:cNvPr>
          <p:cNvSpPr/>
          <p:nvPr/>
        </p:nvSpPr>
        <p:spPr>
          <a:xfrm>
            <a:off x="2853815" y="1925985"/>
            <a:ext cx="522380" cy="522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457109">
              <a:defRPr/>
            </a:pPr>
            <a:r>
              <a:rPr lang="en-US" sz="3299" dirty="0">
                <a:solidFill>
                  <a:schemeClr val="bg1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42EB85-D9B7-41DF-B251-1E43D240B974}"/>
              </a:ext>
            </a:extLst>
          </p:cNvPr>
          <p:cNvSpPr/>
          <p:nvPr/>
        </p:nvSpPr>
        <p:spPr>
          <a:xfrm>
            <a:off x="8672649" y="4767932"/>
            <a:ext cx="522380" cy="522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457109">
              <a:defRPr/>
            </a:pPr>
            <a:r>
              <a:rPr lang="en-US" sz="3299" dirty="0">
                <a:solidFill>
                  <a:schemeClr val="bg1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442EB85-D9B7-41DF-B251-1E43D240B974}"/>
              </a:ext>
            </a:extLst>
          </p:cNvPr>
          <p:cNvSpPr/>
          <p:nvPr/>
        </p:nvSpPr>
        <p:spPr>
          <a:xfrm>
            <a:off x="8980333" y="1868942"/>
            <a:ext cx="522380" cy="522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457109">
              <a:defRPr/>
            </a:pPr>
            <a:r>
              <a:rPr lang="en-US" sz="3299" dirty="0">
                <a:solidFill>
                  <a:schemeClr val="bg1"/>
                </a:solidFill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F24061-9605-4020-841E-C929A244567A}"/>
              </a:ext>
            </a:extLst>
          </p:cNvPr>
          <p:cNvSpPr/>
          <p:nvPr/>
        </p:nvSpPr>
        <p:spPr>
          <a:xfrm>
            <a:off x="7203805" y="2378738"/>
            <a:ext cx="139253" cy="13925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F24061-9605-4020-841E-C929A244567A}"/>
              </a:ext>
            </a:extLst>
          </p:cNvPr>
          <p:cNvSpPr/>
          <p:nvPr/>
        </p:nvSpPr>
        <p:spPr>
          <a:xfrm>
            <a:off x="5257542" y="4692442"/>
            <a:ext cx="139253" cy="13925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F24061-9605-4020-841E-C929A244567A}"/>
              </a:ext>
            </a:extLst>
          </p:cNvPr>
          <p:cNvSpPr/>
          <p:nvPr/>
        </p:nvSpPr>
        <p:spPr>
          <a:xfrm>
            <a:off x="4731723" y="2541116"/>
            <a:ext cx="139253" cy="13925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0" y="241823"/>
            <a:ext cx="1639330" cy="11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9" presetClass="entr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9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9" presetClass="entr" presetSubtype="0" decel="10000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8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4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9" presetClass="entr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3" grpId="0" animBg="1"/>
          <p:bldP spid="7" grpId="0"/>
          <p:bldP spid="8" grpId="0" animBg="1"/>
          <p:bldP spid="13" grpId="0" animBg="1"/>
          <p:bldP spid="17" grpId="0" animBg="1"/>
          <p:bldP spid="21" grpId="0"/>
          <p:bldP spid="23" grpId="0" animBg="1"/>
          <p:bldP spid="24" grpId="0" animBg="1"/>
          <p:bldP spid="40" grpId="0"/>
          <p:bldP spid="41" grpId="0"/>
          <p:bldP spid="43" grpId="0" animBg="1"/>
          <p:bldP spid="44" grpId="0"/>
          <p:bldP spid="50" grpId="0" animBg="1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 animBg="1"/>
          <p:bldP spid="60" grpId="0" animBg="1"/>
          <p:bldP spid="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9" presetClass="entr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9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9" presetClass="entr" presetSubtype="0" decel="10000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9" presetClass="entr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4" grpId="0" animBg="1"/>
          <p:bldP spid="3" grpId="0" animBg="1"/>
          <p:bldP spid="7" grpId="0"/>
          <p:bldP spid="8" grpId="0" animBg="1"/>
          <p:bldP spid="13" grpId="0" animBg="1"/>
          <p:bldP spid="17" grpId="0" animBg="1"/>
          <p:bldP spid="21" grpId="0"/>
          <p:bldP spid="23" grpId="0" animBg="1"/>
          <p:bldP spid="24" grpId="0" animBg="1"/>
          <p:bldP spid="40" grpId="0"/>
          <p:bldP spid="41" grpId="0"/>
          <p:bldP spid="43" grpId="0" animBg="1"/>
          <p:bldP spid="44" grpId="0"/>
          <p:bldP spid="50" grpId="0" animBg="1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 animBg="1"/>
          <p:bldP spid="60" grpId="0" animBg="1"/>
          <p:bldP spid="6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430433" y="3942736"/>
            <a:ext cx="133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6A7A8E9-87CF-490F-9BAE-5C243416A663}"/>
              </a:ext>
            </a:extLst>
          </p:cNvPr>
          <p:cNvSpPr/>
          <p:nvPr/>
        </p:nvSpPr>
        <p:spPr>
          <a:xfrm rot="5400000">
            <a:off x="1522512" y="1835649"/>
            <a:ext cx="2846280" cy="4634842"/>
          </a:xfrm>
          <a:prstGeom prst="rect">
            <a:avLst/>
          </a:prstGeom>
          <a:solidFill>
            <a:schemeClr val="tx1">
              <a:lumMod val="10000"/>
              <a:lumOff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5755888" y="446"/>
            <a:ext cx="6435318" cy="618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8774686" y="694350"/>
            <a:ext cx="2886515" cy="1128568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696588"/>
              <a:ext cx="2421169" cy="256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1200" dirty="0"/>
                <a:t>Peel The Fresh Fruit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47342"/>
              <a:ext cx="1247877" cy="39368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200">
                  <a:solidFill>
                    <a:srgbClr val="FBFBFB"/>
                  </a:solidFill>
                </a:rPr>
                <a:t>First Step</a:t>
              </a:r>
              <a:endParaRPr lang="en-US" sz="1400">
                <a:solidFill>
                  <a:srgbClr val="FBFBFB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8774686" y="1983705"/>
            <a:ext cx="2886515" cy="1128568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86111"/>
              <a:ext cx="2421169" cy="256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1200" dirty="0"/>
                <a:t>Cut and Grind Fresh Fruit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36865"/>
              <a:ext cx="1590129" cy="39368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200">
                  <a:solidFill>
                    <a:srgbClr val="FBFBFB"/>
                  </a:solidFill>
                </a:rPr>
                <a:t>Second Step</a:t>
              </a:r>
              <a:endParaRPr lang="en-US" sz="1400">
                <a:solidFill>
                  <a:srgbClr val="FBFBFB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8774686" y="3292138"/>
            <a:ext cx="2886515" cy="1128568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212533"/>
              <a:ext cx="2421169" cy="4210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1200" dirty="0"/>
                <a:t>Serve Fresh Fruit to Customer = Happy Buyer + Happy Seller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45468"/>
              <a:ext cx="1349776" cy="39368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200">
                  <a:solidFill>
                    <a:srgbClr val="FBFBFB"/>
                  </a:solidFill>
                </a:rPr>
                <a:t>Third Step</a:t>
              </a:r>
              <a:endParaRPr lang="en-US" sz="1400">
                <a:solidFill>
                  <a:srgbClr val="FBFBFB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8774685" y="4620782"/>
            <a:ext cx="3037931" cy="1128568"/>
            <a:chOff x="8712240" y="4647104"/>
            <a:chExt cx="3038327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39" y="5248042"/>
              <a:ext cx="3012928" cy="4210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1200" dirty="0"/>
                <a:t>Throw Peel =</a:t>
              </a:r>
            </a:p>
            <a:p>
              <a:pPr>
                <a:lnSpc>
                  <a:spcPct val="89000"/>
                </a:lnSpc>
              </a:pPr>
              <a:r>
                <a:rPr lang="en-US" sz="1200" dirty="0"/>
                <a:t> Unhappy Environment + Wasted Nutrients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680977"/>
              <a:ext cx="1521320" cy="39368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>
                <a:lnSpc>
                  <a:spcPct val="89000"/>
                </a:lnSpc>
              </a:pPr>
              <a:r>
                <a:rPr lang="en-US" sz="2200">
                  <a:solidFill>
                    <a:srgbClr val="FBFBFB"/>
                  </a:solidFill>
                </a:rPr>
                <a:t>Fourth Step</a:t>
              </a:r>
              <a:endParaRPr lang="en-US" sz="1400">
                <a:solidFill>
                  <a:srgbClr val="FBFBFB"/>
                </a:solidFill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383127" y="318460"/>
            <a:ext cx="3863362" cy="101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92D050"/>
                </a:solidFill>
              </a:rPr>
              <a:t>Fruit Juice Shop</a:t>
            </a:r>
            <a:endParaRPr lang="en-US" sz="1800" dirty="0"/>
          </a:p>
          <a:p>
            <a:r>
              <a:rPr lang="en-US" sz="1800" dirty="0"/>
              <a:t>What's Happening</a:t>
            </a:r>
          </a:p>
          <a:p>
            <a:r>
              <a:rPr lang="en-US" sz="1800" dirty="0"/>
              <a:t>Peel, Cut, Grind, Repeat</a:t>
            </a:r>
          </a:p>
          <a:p>
            <a:endParaRPr lang="en-US" sz="3199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FA4C7EE-FE6F-4A0D-B6D7-0643F71209CD}"/>
              </a:ext>
            </a:extLst>
          </p:cNvPr>
          <p:cNvGrpSpPr/>
          <p:nvPr/>
        </p:nvGrpSpPr>
        <p:grpSpPr>
          <a:xfrm>
            <a:off x="5941292" y="1387085"/>
            <a:ext cx="691749" cy="961699"/>
            <a:chOff x="11884131" y="2773637"/>
            <a:chExt cx="1383678" cy="192364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86EFB2A-B8B0-4B8B-A253-9BB3BCCFB3BA}"/>
                </a:ext>
              </a:extLst>
            </p:cNvPr>
            <p:cNvSpPr/>
            <p:nvPr/>
          </p:nvSpPr>
          <p:spPr>
            <a:xfrm>
              <a:off x="11884131" y="2773637"/>
              <a:ext cx="1383678" cy="1923649"/>
            </a:xfrm>
            <a:custGeom>
              <a:avLst/>
              <a:gdLst>
                <a:gd name="connsiteX0" fmla="*/ 12656 w 1383677"/>
                <a:gd name="connsiteY0" fmla="*/ 1224217 h 1923649"/>
                <a:gd name="connsiteX1" fmla="*/ 1350773 w 1383677"/>
                <a:gd name="connsiteY1" fmla="*/ 12656 h 1923649"/>
                <a:gd name="connsiteX2" fmla="*/ 166210 w 1383677"/>
                <a:gd name="connsiteY2" fmla="*/ 1910994 h 192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3677" h="1923649">
                  <a:moveTo>
                    <a:pt x="12656" y="1224217"/>
                  </a:moveTo>
                  <a:cubicBezTo>
                    <a:pt x="12656" y="1224217"/>
                    <a:pt x="112213" y="125712"/>
                    <a:pt x="1350773" y="12656"/>
                  </a:cubicBezTo>
                  <a:cubicBezTo>
                    <a:pt x="1357523" y="151023"/>
                    <a:pt x="1614010" y="1041977"/>
                    <a:pt x="166210" y="1910994"/>
                  </a:cubicBezTo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00C0FB-988C-49C3-88A9-67FCF4AE7007}"/>
                </a:ext>
              </a:extLst>
            </p:cNvPr>
            <p:cNvSpPr/>
            <p:nvPr/>
          </p:nvSpPr>
          <p:spPr>
            <a:xfrm>
              <a:off x="11992126" y="2993000"/>
              <a:ext cx="1063070" cy="1451174"/>
            </a:xfrm>
            <a:custGeom>
              <a:avLst/>
              <a:gdLst>
                <a:gd name="connsiteX0" fmla="*/ 1050414 w 1063069"/>
                <a:gd name="connsiteY0" fmla="*/ 12656 h 1451174"/>
                <a:gd name="connsiteX1" fmla="*/ 729806 w 1063069"/>
                <a:gd name="connsiteY1" fmla="*/ 316390 h 1451174"/>
                <a:gd name="connsiteX2" fmla="*/ 453070 w 1063069"/>
                <a:gd name="connsiteY2" fmla="*/ 657247 h 1451174"/>
                <a:gd name="connsiteX3" fmla="*/ 338326 w 1063069"/>
                <a:gd name="connsiteY3" fmla="*/ 841175 h 1451174"/>
                <a:gd name="connsiteX4" fmla="*/ 245519 w 1063069"/>
                <a:gd name="connsiteY4" fmla="*/ 1035227 h 1451174"/>
                <a:gd name="connsiteX5" fmla="*/ 167898 w 1063069"/>
                <a:gd name="connsiteY5" fmla="*/ 1440206 h 1451174"/>
                <a:gd name="connsiteX6" fmla="*/ 12656 w 1063069"/>
                <a:gd name="connsiteY6" fmla="*/ 1438519 h 1451174"/>
                <a:gd name="connsiteX7" fmla="*/ 139211 w 1063069"/>
                <a:gd name="connsiteY7" fmla="*/ 986292 h 1451174"/>
                <a:gd name="connsiteX8" fmla="*/ 255643 w 1063069"/>
                <a:gd name="connsiteY8" fmla="*/ 788865 h 1451174"/>
                <a:gd name="connsiteX9" fmla="*/ 392323 w 1063069"/>
                <a:gd name="connsiteY9" fmla="*/ 608312 h 1451174"/>
                <a:gd name="connsiteX10" fmla="*/ 704495 w 1063069"/>
                <a:gd name="connsiteY10" fmla="*/ 286016 h 1451174"/>
                <a:gd name="connsiteX11" fmla="*/ 1050414 w 1063069"/>
                <a:gd name="connsiteY11" fmla="*/ 12656 h 145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3069" h="1451174">
                  <a:moveTo>
                    <a:pt x="1050414" y="12656"/>
                  </a:moveTo>
                  <a:cubicBezTo>
                    <a:pt x="935670" y="107151"/>
                    <a:pt x="829363" y="210083"/>
                    <a:pt x="729806" y="316390"/>
                  </a:cubicBezTo>
                  <a:cubicBezTo>
                    <a:pt x="630249" y="424384"/>
                    <a:pt x="535753" y="537441"/>
                    <a:pt x="453070" y="657247"/>
                  </a:cubicBezTo>
                  <a:cubicBezTo>
                    <a:pt x="410885" y="716306"/>
                    <a:pt x="372075" y="778741"/>
                    <a:pt x="338326" y="841175"/>
                  </a:cubicBezTo>
                  <a:cubicBezTo>
                    <a:pt x="302891" y="903609"/>
                    <a:pt x="270830" y="969418"/>
                    <a:pt x="245519" y="1035227"/>
                  </a:cubicBezTo>
                  <a:cubicBezTo>
                    <a:pt x="193209" y="1166845"/>
                    <a:pt x="162835" y="1305213"/>
                    <a:pt x="167898" y="1440206"/>
                  </a:cubicBezTo>
                  <a:lnTo>
                    <a:pt x="12656" y="1438519"/>
                  </a:lnTo>
                  <a:cubicBezTo>
                    <a:pt x="21093" y="1276527"/>
                    <a:pt x="70027" y="1124660"/>
                    <a:pt x="139211" y="986292"/>
                  </a:cubicBezTo>
                  <a:cubicBezTo>
                    <a:pt x="172960" y="917108"/>
                    <a:pt x="213458" y="851299"/>
                    <a:pt x="255643" y="788865"/>
                  </a:cubicBezTo>
                  <a:cubicBezTo>
                    <a:pt x="297828" y="726431"/>
                    <a:pt x="343388" y="665684"/>
                    <a:pt x="392323" y="608312"/>
                  </a:cubicBezTo>
                  <a:cubicBezTo>
                    <a:pt x="488506" y="491881"/>
                    <a:pt x="593125" y="385574"/>
                    <a:pt x="704495" y="286016"/>
                  </a:cubicBezTo>
                  <a:cubicBezTo>
                    <a:pt x="812489" y="189834"/>
                    <a:pt x="928921" y="95339"/>
                    <a:pt x="1050414" y="126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1F4282-D415-4FFD-8E0A-E9BABA71B772}"/>
                </a:ext>
              </a:extLst>
            </p:cNvPr>
            <p:cNvSpPr/>
            <p:nvPr/>
          </p:nvSpPr>
          <p:spPr>
            <a:xfrm>
              <a:off x="12270549" y="3222488"/>
              <a:ext cx="202489" cy="573720"/>
            </a:xfrm>
            <a:custGeom>
              <a:avLst/>
              <a:gdLst>
                <a:gd name="connsiteX0" fmla="*/ 12656 w 202489"/>
                <a:gd name="connsiteY0" fmla="*/ 530691 h 573720"/>
                <a:gd name="connsiteX1" fmla="*/ 86902 w 202489"/>
                <a:gd name="connsiteY1" fmla="*/ 415947 h 573720"/>
                <a:gd name="connsiteX2" fmla="*/ 144274 w 202489"/>
                <a:gd name="connsiteY2" fmla="*/ 289391 h 573720"/>
                <a:gd name="connsiteX3" fmla="*/ 178022 w 202489"/>
                <a:gd name="connsiteY3" fmla="*/ 154398 h 573720"/>
                <a:gd name="connsiteX4" fmla="*/ 176335 w 202489"/>
                <a:gd name="connsiteY4" fmla="*/ 12656 h 573720"/>
                <a:gd name="connsiteX5" fmla="*/ 194896 w 202489"/>
                <a:gd name="connsiteY5" fmla="*/ 154398 h 573720"/>
                <a:gd name="connsiteX6" fmla="*/ 178022 w 202489"/>
                <a:gd name="connsiteY6" fmla="*/ 297828 h 573720"/>
                <a:gd name="connsiteX7" fmla="*/ 134149 w 202489"/>
                <a:gd name="connsiteY7" fmla="*/ 436196 h 573720"/>
                <a:gd name="connsiteX8" fmla="*/ 68340 w 202489"/>
                <a:gd name="connsiteY8" fmla="*/ 569501 h 573720"/>
                <a:gd name="connsiteX9" fmla="*/ 12656 w 202489"/>
                <a:gd name="connsiteY9" fmla="*/ 530691 h 57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489" h="573720">
                  <a:moveTo>
                    <a:pt x="12656" y="530691"/>
                  </a:moveTo>
                  <a:cubicBezTo>
                    <a:pt x="39654" y="496943"/>
                    <a:pt x="64965" y="456445"/>
                    <a:pt x="86902" y="415947"/>
                  </a:cubicBezTo>
                  <a:cubicBezTo>
                    <a:pt x="108838" y="375449"/>
                    <a:pt x="129087" y="333264"/>
                    <a:pt x="144274" y="289391"/>
                  </a:cubicBezTo>
                  <a:cubicBezTo>
                    <a:pt x="159461" y="245518"/>
                    <a:pt x="171272" y="199958"/>
                    <a:pt x="178022" y="154398"/>
                  </a:cubicBezTo>
                  <a:cubicBezTo>
                    <a:pt x="184772" y="107151"/>
                    <a:pt x="183084" y="59903"/>
                    <a:pt x="176335" y="12656"/>
                  </a:cubicBezTo>
                  <a:cubicBezTo>
                    <a:pt x="188146" y="58216"/>
                    <a:pt x="194896" y="107151"/>
                    <a:pt x="194896" y="154398"/>
                  </a:cubicBezTo>
                  <a:cubicBezTo>
                    <a:pt x="193209" y="203333"/>
                    <a:pt x="188146" y="250581"/>
                    <a:pt x="178022" y="297828"/>
                  </a:cubicBezTo>
                  <a:cubicBezTo>
                    <a:pt x="166210" y="345076"/>
                    <a:pt x="152711" y="392323"/>
                    <a:pt x="134149" y="436196"/>
                  </a:cubicBezTo>
                  <a:cubicBezTo>
                    <a:pt x="115588" y="481756"/>
                    <a:pt x="95339" y="525629"/>
                    <a:pt x="68340" y="569501"/>
                  </a:cubicBezTo>
                  <a:lnTo>
                    <a:pt x="12656" y="53069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0DBA28-5F88-43DD-8DEC-195613C004A7}"/>
                </a:ext>
              </a:extLst>
            </p:cNvPr>
            <p:cNvSpPr/>
            <p:nvPr/>
          </p:nvSpPr>
          <p:spPr>
            <a:xfrm>
              <a:off x="12408917" y="3307543"/>
              <a:ext cx="590594" cy="303734"/>
            </a:xfrm>
            <a:custGeom>
              <a:avLst/>
              <a:gdLst>
                <a:gd name="connsiteX0" fmla="*/ 12656 w 590594"/>
                <a:gd name="connsiteY0" fmla="*/ 263396 h 303734"/>
                <a:gd name="connsiteX1" fmla="*/ 137524 w 590594"/>
                <a:gd name="connsiteY1" fmla="*/ 158776 h 303734"/>
                <a:gd name="connsiteX2" fmla="*/ 275892 w 590594"/>
                <a:gd name="connsiteY2" fmla="*/ 76093 h 303734"/>
                <a:gd name="connsiteX3" fmla="*/ 427759 w 590594"/>
                <a:gd name="connsiteY3" fmla="*/ 23783 h 303734"/>
                <a:gd name="connsiteX4" fmla="*/ 586376 w 590594"/>
                <a:gd name="connsiteY4" fmla="*/ 15346 h 303734"/>
                <a:gd name="connsiteX5" fmla="*/ 431134 w 590594"/>
                <a:gd name="connsiteY5" fmla="*/ 37283 h 303734"/>
                <a:gd name="connsiteX6" fmla="*/ 289391 w 590594"/>
                <a:gd name="connsiteY6" fmla="*/ 101404 h 303734"/>
                <a:gd name="connsiteX7" fmla="*/ 162835 w 590594"/>
                <a:gd name="connsiteY7" fmla="*/ 192525 h 303734"/>
                <a:gd name="connsiteX8" fmla="*/ 54841 w 590594"/>
                <a:gd name="connsiteY8" fmla="*/ 302206 h 303734"/>
                <a:gd name="connsiteX9" fmla="*/ 12656 w 590594"/>
                <a:gd name="connsiteY9" fmla="*/ 263396 h 30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94" h="303734">
                  <a:moveTo>
                    <a:pt x="12656" y="263396"/>
                  </a:moveTo>
                  <a:cubicBezTo>
                    <a:pt x="51466" y="222898"/>
                    <a:pt x="93651" y="189150"/>
                    <a:pt x="137524" y="158776"/>
                  </a:cubicBezTo>
                  <a:cubicBezTo>
                    <a:pt x="181397" y="126715"/>
                    <a:pt x="226957" y="99717"/>
                    <a:pt x="275892" y="76093"/>
                  </a:cubicBezTo>
                  <a:cubicBezTo>
                    <a:pt x="324827" y="52469"/>
                    <a:pt x="375449" y="35595"/>
                    <a:pt x="427759" y="23783"/>
                  </a:cubicBezTo>
                  <a:cubicBezTo>
                    <a:pt x="480068" y="11971"/>
                    <a:pt x="534066" y="10284"/>
                    <a:pt x="586376" y="15346"/>
                  </a:cubicBezTo>
                  <a:cubicBezTo>
                    <a:pt x="534066" y="15346"/>
                    <a:pt x="481756" y="22096"/>
                    <a:pt x="431134" y="37283"/>
                  </a:cubicBezTo>
                  <a:cubicBezTo>
                    <a:pt x="382199" y="54157"/>
                    <a:pt x="333264" y="74406"/>
                    <a:pt x="289391" y="101404"/>
                  </a:cubicBezTo>
                  <a:cubicBezTo>
                    <a:pt x="245518" y="128403"/>
                    <a:pt x="203333" y="158776"/>
                    <a:pt x="162835" y="192525"/>
                  </a:cubicBezTo>
                  <a:cubicBezTo>
                    <a:pt x="124025" y="226273"/>
                    <a:pt x="86902" y="263396"/>
                    <a:pt x="54841" y="302206"/>
                  </a:cubicBezTo>
                  <a:lnTo>
                    <a:pt x="12656" y="26339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1F9F91-40CD-446C-86BB-448A3C1ABB68}"/>
                </a:ext>
              </a:extLst>
            </p:cNvPr>
            <p:cNvSpPr/>
            <p:nvPr/>
          </p:nvSpPr>
          <p:spPr>
            <a:xfrm>
              <a:off x="12159179" y="3656153"/>
              <a:ext cx="877454" cy="337482"/>
            </a:xfrm>
            <a:custGeom>
              <a:avLst/>
              <a:gdLst>
                <a:gd name="connsiteX0" fmla="*/ 12656 w 877454"/>
                <a:gd name="connsiteY0" fmla="*/ 269142 h 337482"/>
                <a:gd name="connsiteX1" fmla="*/ 59903 w 877454"/>
                <a:gd name="connsiteY1" fmla="*/ 232019 h 337482"/>
                <a:gd name="connsiteX2" fmla="*/ 107151 w 877454"/>
                <a:gd name="connsiteY2" fmla="*/ 198271 h 337482"/>
                <a:gd name="connsiteX3" fmla="*/ 206708 w 877454"/>
                <a:gd name="connsiteY3" fmla="*/ 140899 h 337482"/>
                <a:gd name="connsiteX4" fmla="*/ 419322 w 877454"/>
                <a:gd name="connsiteY4" fmla="*/ 56528 h 337482"/>
                <a:gd name="connsiteX5" fmla="*/ 642061 w 877454"/>
                <a:gd name="connsiteY5" fmla="*/ 16030 h 337482"/>
                <a:gd name="connsiteX6" fmla="*/ 670746 w 877454"/>
                <a:gd name="connsiteY6" fmla="*/ 14343 h 337482"/>
                <a:gd name="connsiteX7" fmla="*/ 684246 w 877454"/>
                <a:gd name="connsiteY7" fmla="*/ 12656 h 337482"/>
                <a:gd name="connsiteX8" fmla="*/ 697745 w 877454"/>
                <a:gd name="connsiteY8" fmla="*/ 12656 h 337482"/>
                <a:gd name="connsiteX9" fmla="*/ 753430 w 877454"/>
                <a:gd name="connsiteY9" fmla="*/ 12656 h 337482"/>
                <a:gd name="connsiteX10" fmla="*/ 809114 w 877454"/>
                <a:gd name="connsiteY10" fmla="*/ 16030 h 337482"/>
                <a:gd name="connsiteX11" fmla="*/ 864799 w 877454"/>
                <a:gd name="connsiteY11" fmla="*/ 21093 h 337482"/>
                <a:gd name="connsiteX12" fmla="*/ 809114 w 877454"/>
                <a:gd name="connsiteY12" fmla="*/ 22780 h 337482"/>
                <a:gd name="connsiteX13" fmla="*/ 753430 w 877454"/>
                <a:gd name="connsiteY13" fmla="*/ 26155 h 337482"/>
                <a:gd name="connsiteX14" fmla="*/ 697745 w 877454"/>
                <a:gd name="connsiteY14" fmla="*/ 31217 h 337482"/>
                <a:gd name="connsiteX15" fmla="*/ 684246 w 877454"/>
                <a:gd name="connsiteY15" fmla="*/ 32904 h 337482"/>
                <a:gd name="connsiteX16" fmla="*/ 670746 w 877454"/>
                <a:gd name="connsiteY16" fmla="*/ 34592 h 337482"/>
                <a:gd name="connsiteX17" fmla="*/ 643748 w 877454"/>
                <a:gd name="connsiteY17" fmla="*/ 39654 h 337482"/>
                <a:gd name="connsiteX18" fmla="*/ 434509 w 877454"/>
                <a:gd name="connsiteY18" fmla="*/ 100401 h 337482"/>
                <a:gd name="connsiteX19" fmla="*/ 242144 w 877454"/>
                <a:gd name="connsiteY19" fmla="*/ 199958 h 337482"/>
                <a:gd name="connsiteX20" fmla="*/ 156086 w 877454"/>
                <a:gd name="connsiteY20" fmla="*/ 262392 h 337482"/>
                <a:gd name="connsiteX21" fmla="*/ 115588 w 877454"/>
                <a:gd name="connsiteY21" fmla="*/ 297828 h 337482"/>
                <a:gd name="connsiteX22" fmla="*/ 80152 w 877454"/>
                <a:gd name="connsiteY22" fmla="*/ 333264 h 337482"/>
                <a:gd name="connsiteX23" fmla="*/ 12656 w 877454"/>
                <a:gd name="connsiteY23" fmla="*/ 269142 h 33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77454" h="337482">
                  <a:moveTo>
                    <a:pt x="12656" y="269142"/>
                  </a:moveTo>
                  <a:cubicBezTo>
                    <a:pt x="29530" y="253955"/>
                    <a:pt x="44717" y="243831"/>
                    <a:pt x="59903" y="232019"/>
                  </a:cubicBezTo>
                  <a:cubicBezTo>
                    <a:pt x="75090" y="220207"/>
                    <a:pt x="91964" y="210083"/>
                    <a:pt x="107151" y="198271"/>
                  </a:cubicBezTo>
                  <a:cubicBezTo>
                    <a:pt x="139211" y="178022"/>
                    <a:pt x="172960" y="157773"/>
                    <a:pt x="206708" y="140899"/>
                  </a:cubicBezTo>
                  <a:cubicBezTo>
                    <a:pt x="274204" y="105463"/>
                    <a:pt x="345076" y="76777"/>
                    <a:pt x="419322" y="56528"/>
                  </a:cubicBezTo>
                  <a:cubicBezTo>
                    <a:pt x="491881" y="36279"/>
                    <a:pt x="566127" y="21093"/>
                    <a:pt x="642061" y="16030"/>
                  </a:cubicBezTo>
                  <a:lnTo>
                    <a:pt x="670746" y="14343"/>
                  </a:lnTo>
                  <a:lnTo>
                    <a:pt x="684246" y="12656"/>
                  </a:lnTo>
                  <a:lnTo>
                    <a:pt x="697745" y="12656"/>
                  </a:lnTo>
                  <a:lnTo>
                    <a:pt x="753430" y="12656"/>
                  </a:lnTo>
                  <a:cubicBezTo>
                    <a:pt x="771991" y="12656"/>
                    <a:pt x="790553" y="14343"/>
                    <a:pt x="809114" y="16030"/>
                  </a:cubicBezTo>
                  <a:lnTo>
                    <a:pt x="864799" y="21093"/>
                  </a:lnTo>
                  <a:lnTo>
                    <a:pt x="809114" y="22780"/>
                  </a:lnTo>
                  <a:cubicBezTo>
                    <a:pt x="790553" y="22780"/>
                    <a:pt x="771991" y="22780"/>
                    <a:pt x="753430" y="26155"/>
                  </a:cubicBezTo>
                  <a:lnTo>
                    <a:pt x="697745" y="31217"/>
                  </a:lnTo>
                  <a:lnTo>
                    <a:pt x="684246" y="32904"/>
                  </a:lnTo>
                  <a:lnTo>
                    <a:pt x="670746" y="34592"/>
                  </a:lnTo>
                  <a:lnTo>
                    <a:pt x="643748" y="39654"/>
                  </a:lnTo>
                  <a:cubicBezTo>
                    <a:pt x="571189" y="51466"/>
                    <a:pt x="502005" y="73402"/>
                    <a:pt x="434509" y="100401"/>
                  </a:cubicBezTo>
                  <a:cubicBezTo>
                    <a:pt x="367012" y="127400"/>
                    <a:pt x="302891" y="161148"/>
                    <a:pt x="242144" y="199958"/>
                  </a:cubicBezTo>
                  <a:cubicBezTo>
                    <a:pt x="211771" y="220207"/>
                    <a:pt x="183084" y="240456"/>
                    <a:pt x="156086" y="262392"/>
                  </a:cubicBezTo>
                  <a:cubicBezTo>
                    <a:pt x="142587" y="274204"/>
                    <a:pt x="129087" y="284329"/>
                    <a:pt x="115588" y="297828"/>
                  </a:cubicBezTo>
                  <a:cubicBezTo>
                    <a:pt x="102089" y="309640"/>
                    <a:pt x="90277" y="323139"/>
                    <a:pt x="80152" y="333264"/>
                  </a:cubicBezTo>
                  <a:lnTo>
                    <a:pt x="12656" y="26914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DFB1FE-B0FB-49C8-BDBD-8D9DAEABE0E3}"/>
              </a:ext>
            </a:extLst>
          </p:cNvPr>
          <p:cNvGrpSpPr/>
          <p:nvPr/>
        </p:nvGrpSpPr>
        <p:grpSpPr>
          <a:xfrm>
            <a:off x="5828435" y="1116290"/>
            <a:ext cx="371182" cy="826724"/>
            <a:chOff x="11658386" y="2231977"/>
            <a:chExt cx="742461" cy="165366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DD32C89-5DB3-495B-BEBD-9A25B935BD51}"/>
                </a:ext>
              </a:extLst>
            </p:cNvPr>
            <p:cNvSpPr/>
            <p:nvPr/>
          </p:nvSpPr>
          <p:spPr>
            <a:xfrm>
              <a:off x="11658386" y="2231977"/>
              <a:ext cx="742461" cy="1653664"/>
            </a:xfrm>
            <a:custGeom>
              <a:avLst/>
              <a:gdLst>
                <a:gd name="connsiteX0" fmla="*/ 651817 w 742461"/>
                <a:gd name="connsiteY0" fmla="*/ 1269777 h 1653663"/>
                <a:gd name="connsiteX1" fmla="*/ 256963 w 742461"/>
                <a:gd name="connsiteY1" fmla="*/ 12656 h 1653663"/>
                <a:gd name="connsiteX2" fmla="*/ 300836 w 742461"/>
                <a:gd name="connsiteY2" fmla="*/ 1644383 h 165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461" h="1653663">
                  <a:moveTo>
                    <a:pt x="651817" y="1269777"/>
                  </a:moveTo>
                  <a:cubicBezTo>
                    <a:pt x="651817" y="1269777"/>
                    <a:pt x="996049" y="540815"/>
                    <a:pt x="256963" y="12656"/>
                  </a:cubicBezTo>
                  <a:cubicBezTo>
                    <a:pt x="201278" y="97026"/>
                    <a:pt x="-289759" y="562752"/>
                    <a:pt x="300836" y="1644383"/>
                  </a:cubicBezTo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B8089F-9319-444D-9AEA-243D6FD8A11E}"/>
                </a:ext>
              </a:extLst>
            </p:cNvPr>
            <p:cNvSpPr/>
            <p:nvPr/>
          </p:nvSpPr>
          <p:spPr>
            <a:xfrm>
              <a:off x="11941503" y="2441216"/>
              <a:ext cx="236238" cy="1299307"/>
            </a:xfrm>
            <a:custGeom>
              <a:avLst/>
              <a:gdLst>
                <a:gd name="connsiteX0" fmla="*/ 12656 w 236237"/>
                <a:gd name="connsiteY0" fmla="*/ 12656 h 1299307"/>
                <a:gd name="connsiteX1" fmla="*/ 102089 w 236237"/>
                <a:gd name="connsiteY1" fmla="*/ 323139 h 1299307"/>
                <a:gd name="connsiteX2" fmla="*/ 151024 w 236237"/>
                <a:gd name="connsiteY2" fmla="*/ 640373 h 1299307"/>
                <a:gd name="connsiteX3" fmla="*/ 156086 w 236237"/>
                <a:gd name="connsiteY3" fmla="*/ 798990 h 1299307"/>
                <a:gd name="connsiteX4" fmla="*/ 142587 w 236237"/>
                <a:gd name="connsiteY4" fmla="*/ 955919 h 1299307"/>
                <a:gd name="connsiteX5" fmla="*/ 41342 w 236237"/>
                <a:gd name="connsiteY5" fmla="*/ 1239404 h 1299307"/>
                <a:gd name="connsiteX6" fmla="*/ 139211 w 236237"/>
                <a:gd name="connsiteY6" fmla="*/ 1296776 h 1299307"/>
                <a:gd name="connsiteX7" fmla="*/ 226957 w 236237"/>
                <a:gd name="connsiteY7" fmla="*/ 966043 h 1299307"/>
                <a:gd name="connsiteX8" fmla="*/ 226957 w 236237"/>
                <a:gd name="connsiteY8" fmla="*/ 798990 h 1299307"/>
                <a:gd name="connsiteX9" fmla="*/ 208395 w 236237"/>
                <a:gd name="connsiteY9" fmla="*/ 635311 h 1299307"/>
                <a:gd name="connsiteX10" fmla="*/ 130774 w 236237"/>
                <a:gd name="connsiteY10" fmla="*/ 318077 h 1299307"/>
                <a:gd name="connsiteX11" fmla="*/ 12656 w 236237"/>
                <a:gd name="connsiteY11" fmla="*/ 12656 h 12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237" h="1299307">
                  <a:moveTo>
                    <a:pt x="12656" y="12656"/>
                  </a:moveTo>
                  <a:cubicBezTo>
                    <a:pt x="49779" y="113900"/>
                    <a:pt x="78465" y="218520"/>
                    <a:pt x="102089" y="323139"/>
                  </a:cubicBezTo>
                  <a:cubicBezTo>
                    <a:pt x="125712" y="427759"/>
                    <a:pt x="142587" y="534066"/>
                    <a:pt x="151024" y="640373"/>
                  </a:cubicBezTo>
                  <a:cubicBezTo>
                    <a:pt x="154398" y="692683"/>
                    <a:pt x="156086" y="746680"/>
                    <a:pt x="156086" y="798990"/>
                  </a:cubicBezTo>
                  <a:cubicBezTo>
                    <a:pt x="154398" y="851299"/>
                    <a:pt x="151024" y="903609"/>
                    <a:pt x="142587" y="955919"/>
                  </a:cubicBezTo>
                  <a:cubicBezTo>
                    <a:pt x="127400" y="1058851"/>
                    <a:pt x="93652" y="1156721"/>
                    <a:pt x="41342" y="1239404"/>
                  </a:cubicBezTo>
                  <a:lnTo>
                    <a:pt x="139211" y="1296776"/>
                  </a:lnTo>
                  <a:cubicBezTo>
                    <a:pt x="193209" y="1192157"/>
                    <a:pt x="218520" y="1077413"/>
                    <a:pt x="226957" y="966043"/>
                  </a:cubicBezTo>
                  <a:cubicBezTo>
                    <a:pt x="230332" y="910359"/>
                    <a:pt x="230332" y="854674"/>
                    <a:pt x="226957" y="798990"/>
                  </a:cubicBezTo>
                  <a:cubicBezTo>
                    <a:pt x="223582" y="743305"/>
                    <a:pt x="216833" y="689308"/>
                    <a:pt x="208395" y="635311"/>
                  </a:cubicBezTo>
                  <a:cubicBezTo>
                    <a:pt x="191521" y="527316"/>
                    <a:pt x="162835" y="421009"/>
                    <a:pt x="130774" y="318077"/>
                  </a:cubicBezTo>
                  <a:cubicBezTo>
                    <a:pt x="97026" y="213458"/>
                    <a:pt x="58216" y="110525"/>
                    <a:pt x="12656" y="126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64F070-5442-442E-844A-9BD9A831DFF0}"/>
                </a:ext>
              </a:extLst>
            </p:cNvPr>
            <p:cNvSpPr/>
            <p:nvPr/>
          </p:nvSpPr>
          <p:spPr>
            <a:xfrm>
              <a:off x="12092931" y="2807385"/>
              <a:ext cx="151867" cy="404979"/>
            </a:xfrm>
            <a:custGeom>
              <a:avLst/>
              <a:gdLst>
                <a:gd name="connsiteX0" fmla="*/ 63717 w 151867"/>
                <a:gd name="connsiteY0" fmla="*/ 399073 h 404978"/>
                <a:gd name="connsiteX1" fmla="*/ 58655 w 151867"/>
                <a:gd name="connsiteY1" fmla="*/ 299516 h 404978"/>
                <a:gd name="connsiteX2" fmla="*/ 68779 w 151867"/>
                <a:gd name="connsiteY2" fmla="*/ 198271 h 404978"/>
                <a:gd name="connsiteX3" fmla="*/ 97465 w 151867"/>
                <a:gd name="connsiteY3" fmla="*/ 100401 h 404978"/>
                <a:gd name="connsiteX4" fmla="*/ 149775 w 151867"/>
                <a:gd name="connsiteY4" fmla="*/ 12656 h 404978"/>
                <a:gd name="connsiteX5" fmla="*/ 85654 w 151867"/>
                <a:gd name="connsiteY5" fmla="*/ 95339 h 404978"/>
                <a:gd name="connsiteX6" fmla="*/ 43468 w 151867"/>
                <a:gd name="connsiteY6" fmla="*/ 193209 h 404978"/>
                <a:gd name="connsiteX7" fmla="*/ 19844 w 151867"/>
                <a:gd name="connsiteY7" fmla="*/ 297828 h 404978"/>
                <a:gd name="connsiteX8" fmla="*/ 13095 w 151867"/>
                <a:gd name="connsiteY8" fmla="*/ 405823 h 404978"/>
                <a:gd name="connsiteX9" fmla="*/ 63717 w 151867"/>
                <a:gd name="connsiteY9" fmla="*/ 399073 h 40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67" h="404978">
                  <a:moveTo>
                    <a:pt x="63717" y="399073"/>
                  </a:moveTo>
                  <a:cubicBezTo>
                    <a:pt x="58655" y="367012"/>
                    <a:pt x="58655" y="333264"/>
                    <a:pt x="58655" y="299516"/>
                  </a:cubicBezTo>
                  <a:cubicBezTo>
                    <a:pt x="60342" y="265767"/>
                    <a:pt x="63717" y="232019"/>
                    <a:pt x="68779" y="198271"/>
                  </a:cubicBezTo>
                  <a:cubicBezTo>
                    <a:pt x="75529" y="164523"/>
                    <a:pt x="85654" y="132462"/>
                    <a:pt x="97465" y="100401"/>
                  </a:cubicBezTo>
                  <a:cubicBezTo>
                    <a:pt x="110965" y="68340"/>
                    <a:pt x="129526" y="39654"/>
                    <a:pt x="149775" y="12656"/>
                  </a:cubicBezTo>
                  <a:cubicBezTo>
                    <a:pt x="124464" y="37967"/>
                    <a:pt x="102528" y="64965"/>
                    <a:pt x="85654" y="95339"/>
                  </a:cubicBezTo>
                  <a:cubicBezTo>
                    <a:pt x="68779" y="125712"/>
                    <a:pt x="53592" y="159460"/>
                    <a:pt x="43468" y="193209"/>
                  </a:cubicBezTo>
                  <a:cubicBezTo>
                    <a:pt x="33344" y="226957"/>
                    <a:pt x="24907" y="262393"/>
                    <a:pt x="19844" y="297828"/>
                  </a:cubicBezTo>
                  <a:cubicBezTo>
                    <a:pt x="14782" y="333264"/>
                    <a:pt x="11407" y="368700"/>
                    <a:pt x="13095" y="405823"/>
                  </a:cubicBezTo>
                  <a:lnTo>
                    <a:pt x="63717" y="3990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3F2FA0-AB80-4C70-ADCC-18E8AFC28BEC}"/>
                </a:ext>
              </a:extLst>
            </p:cNvPr>
            <p:cNvSpPr/>
            <p:nvPr/>
          </p:nvSpPr>
          <p:spPr>
            <a:xfrm>
              <a:off x="11855445" y="2658893"/>
              <a:ext cx="286860" cy="388105"/>
            </a:xfrm>
            <a:custGeom>
              <a:avLst/>
              <a:gdLst>
                <a:gd name="connsiteX0" fmla="*/ 282641 w 286860"/>
                <a:gd name="connsiteY0" fmla="*/ 382199 h 388104"/>
                <a:gd name="connsiteX1" fmla="*/ 242143 w 286860"/>
                <a:gd name="connsiteY1" fmla="*/ 269142 h 388104"/>
                <a:gd name="connsiteX2" fmla="*/ 184772 w 286860"/>
                <a:gd name="connsiteY2" fmla="*/ 166210 h 388104"/>
                <a:gd name="connsiteX3" fmla="*/ 108838 w 286860"/>
                <a:gd name="connsiteY3" fmla="*/ 76777 h 388104"/>
                <a:gd name="connsiteX4" fmla="*/ 12656 w 286860"/>
                <a:gd name="connsiteY4" fmla="*/ 12656 h 388104"/>
                <a:gd name="connsiteX5" fmla="*/ 102088 w 286860"/>
                <a:gd name="connsiteY5" fmla="*/ 83527 h 388104"/>
                <a:gd name="connsiteX6" fmla="*/ 167897 w 286860"/>
                <a:gd name="connsiteY6" fmla="*/ 176335 h 388104"/>
                <a:gd name="connsiteX7" fmla="*/ 213458 w 286860"/>
                <a:gd name="connsiteY7" fmla="*/ 280954 h 388104"/>
                <a:gd name="connsiteX8" fmla="*/ 242143 w 286860"/>
                <a:gd name="connsiteY8" fmla="*/ 388948 h 388104"/>
                <a:gd name="connsiteX9" fmla="*/ 282641 w 286860"/>
                <a:gd name="connsiteY9" fmla="*/ 382199 h 38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860" h="388104">
                  <a:moveTo>
                    <a:pt x="282641" y="382199"/>
                  </a:moveTo>
                  <a:cubicBezTo>
                    <a:pt x="272517" y="341701"/>
                    <a:pt x="259018" y="306265"/>
                    <a:pt x="242143" y="269142"/>
                  </a:cubicBezTo>
                  <a:cubicBezTo>
                    <a:pt x="225269" y="233707"/>
                    <a:pt x="206708" y="198271"/>
                    <a:pt x="184772" y="166210"/>
                  </a:cubicBezTo>
                  <a:cubicBezTo>
                    <a:pt x="162835" y="134149"/>
                    <a:pt x="137524" y="103776"/>
                    <a:pt x="108838" y="76777"/>
                  </a:cubicBezTo>
                  <a:cubicBezTo>
                    <a:pt x="80152" y="49779"/>
                    <a:pt x="46404" y="29530"/>
                    <a:pt x="12656" y="12656"/>
                  </a:cubicBezTo>
                  <a:cubicBezTo>
                    <a:pt x="46404" y="32905"/>
                    <a:pt x="76777" y="56528"/>
                    <a:pt x="102088" y="83527"/>
                  </a:cubicBezTo>
                  <a:cubicBezTo>
                    <a:pt x="127400" y="112213"/>
                    <a:pt x="149336" y="142586"/>
                    <a:pt x="167897" y="176335"/>
                  </a:cubicBezTo>
                  <a:cubicBezTo>
                    <a:pt x="186459" y="210083"/>
                    <a:pt x="201646" y="243831"/>
                    <a:pt x="213458" y="280954"/>
                  </a:cubicBezTo>
                  <a:cubicBezTo>
                    <a:pt x="225269" y="316390"/>
                    <a:pt x="235394" y="353513"/>
                    <a:pt x="242143" y="388948"/>
                  </a:cubicBezTo>
                  <a:lnTo>
                    <a:pt x="282641" y="3821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4C0879-4E19-4986-8882-74F26E859C08}"/>
                </a:ext>
              </a:extLst>
            </p:cNvPr>
            <p:cNvSpPr/>
            <p:nvPr/>
          </p:nvSpPr>
          <p:spPr>
            <a:xfrm>
              <a:off x="11705266" y="2876569"/>
              <a:ext cx="455601" cy="506224"/>
            </a:xfrm>
            <a:custGeom>
              <a:avLst/>
              <a:gdLst>
                <a:gd name="connsiteX0" fmla="*/ 458132 w 455601"/>
                <a:gd name="connsiteY0" fmla="*/ 480069 h 506223"/>
                <a:gd name="connsiteX1" fmla="*/ 442946 w 455601"/>
                <a:gd name="connsiteY1" fmla="*/ 439571 h 506223"/>
                <a:gd name="connsiteX2" fmla="*/ 424384 w 455601"/>
                <a:gd name="connsiteY2" fmla="*/ 400760 h 506223"/>
                <a:gd name="connsiteX3" fmla="*/ 382199 w 455601"/>
                <a:gd name="connsiteY3" fmla="*/ 328202 h 506223"/>
                <a:gd name="connsiteX4" fmla="*/ 279267 w 455601"/>
                <a:gd name="connsiteY4" fmla="*/ 196583 h 506223"/>
                <a:gd name="connsiteX5" fmla="*/ 154398 w 455601"/>
                <a:gd name="connsiteY5" fmla="*/ 90277 h 506223"/>
                <a:gd name="connsiteX6" fmla="*/ 137524 w 455601"/>
                <a:gd name="connsiteY6" fmla="*/ 78465 h 506223"/>
                <a:gd name="connsiteX7" fmla="*/ 129087 w 455601"/>
                <a:gd name="connsiteY7" fmla="*/ 73402 h 506223"/>
                <a:gd name="connsiteX8" fmla="*/ 120650 w 455601"/>
                <a:gd name="connsiteY8" fmla="*/ 68340 h 506223"/>
                <a:gd name="connsiteX9" fmla="*/ 85214 w 455601"/>
                <a:gd name="connsiteY9" fmla="*/ 48091 h 506223"/>
                <a:gd name="connsiteX10" fmla="*/ 49779 w 455601"/>
                <a:gd name="connsiteY10" fmla="*/ 29530 h 506223"/>
                <a:gd name="connsiteX11" fmla="*/ 12656 w 455601"/>
                <a:gd name="connsiteY11" fmla="*/ 12656 h 506223"/>
                <a:gd name="connsiteX12" fmla="*/ 46404 w 455601"/>
                <a:gd name="connsiteY12" fmla="*/ 34592 h 506223"/>
                <a:gd name="connsiteX13" fmla="*/ 80152 w 455601"/>
                <a:gd name="connsiteY13" fmla="*/ 56528 h 506223"/>
                <a:gd name="connsiteX14" fmla="*/ 112213 w 455601"/>
                <a:gd name="connsiteY14" fmla="*/ 80152 h 506223"/>
                <a:gd name="connsiteX15" fmla="*/ 120650 w 455601"/>
                <a:gd name="connsiteY15" fmla="*/ 86902 h 506223"/>
                <a:gd name="connsiteX16" fmla="*/ 129087 w 455601"/>
                <a:gd name="connsiteY16" fmla="*/ 93651 h 506223"/>
                <a:gd name="connsiteX17" fmla="*/ 144274 w 455601"/>
                <a:gd name="connsiteY17" fmla="*/ 107151 h 506223"/>
                <a:gd name="connsiteX18" fmla="*/ 253956 w 455601"/>
                <a:gd name="connsiteY18" fmla="*/ 223582 h 506223"/>
                <a:gd name="connsiteX19" fmla="*/ 338326 w 455601"/>
                <a:gd name="connsiteY19" fmla="*/ 356888 h 506223"/>
                <a:gd name="connsiteX20" fmla="*/ 370387 w 455601"/>
                <a:gd name="connsiteY20" fmla="*/ 429446 h 506223"/>
                <a:gd name="connsiteX21" fmla="*/ 382199 w 455601"/>
                <a:gd name="connsiteY21" fmla="*/ 466569 h 506223"/>
                <a:gd name="connsiteX22" fmla="*/ 392323 w 455601"/>
                <a:gd name="connsiteY22" fmla="*/ 502005 h 506223"/>
                <a:gd name="connsiteX23" fmla="*/ 458132 w 455601"/>
                <a:gd name="connsiteY23" fmla="*/ 480069 h 50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5601" h="506223">
                  <a:moveTo>
                    <a:pt x="458132" y="480069"/>
                  </a:moveTo>
                  <a:cubicBezTo>
                    <a:pt x="453070" y="464882"/>
                    <a:pt x="448008" y="451383"/>
                    <a:pt x="442946" y="439571"/>
                  </a:cubicBezTo>
                  <a:cubicBezTo>
                    <a:pt x="437884" y="426071"/>
                    <a:pt x="431134" y="414260"/>
                    <a:pt x="424384" y="400760"/>
                  </a:cubicBezTo>
                  <a:cubicBezTo>
                    <a:pt x="410885" y="375449"/>
                    <a:pt x="397386" y="351825"/>
                    <a:pt x="382199" y="328202"/>
                  </a:cubicBezTo>
                  <a:cubicBezTo>
                    <a:pt x="351826" y="280954"/>
                    <a:pt x="318077" y="237081"/>
                    <a:pt x="279267" y="196583"/>
                  </a:cubicBezTo>
                  <a:cubicBezTo>
                    <a:pt x="240456" y="156086"/>
                    <a:pt x="199958" y="120650"/>
                    <a:pt x="154398" y="90277"/>
                  </a:cubicBezTo>
                  <a:lnTo>
                    <a:pt x="137524" y="78465"/>
                  </a:lnTo>
                  <a:lnTo>
                    <a:pt x="129087" y="73402"/>
                  </a:lnTo>
                  <a:lnTo>
                    <a:pt x="120650" y="68340"/>
                  </a:lnTo>
                  <a:lnTo>
                    <a:pt x="85214" y="48091"/>
                  </a:lnTo>
                  <a:cubicBezTo>
                    <a:pt x="73403" y="41342"/>
                    <a:pt x="61591" y="34592"/>
                    <a:pt x="49779" y="29530"/>
                  </a:cubicBezTo>
                  <a:lnTo>
                    <a:pt x="12656" y="12656"/>
                  </a:lnTo>
                  <a:lnTo>
                    <a:pt x="46404" y="34592"/>
                  </a:lnTo>
                  <a:cubicBezTo>
                    <a:pt x="58216" y="41342"/>
                    <a:pt x="70028" y="48091"/>
                    <a:pt x="80152" y="56528"/>
                  </a:cubicBezTo>
                  <a:lnTo>
                    <a:pt x="112213" y="80152"/>
                  </a:lnTo>
                  <a:lnTo>
                    <a:pt x="120650" y="86902"/>
                  </a:lnTo>
                  <a:lnTo>
                    <a:pt x="129087" y="93651"/>
                  </a:lnTo>
                  <a:lnTo>
                    <a:pt x="144274" y="107151"/>
                  </a:lnTo>
                  <a:cubicBezTo>
                    <a:pt x="184772" y="140899"/>
                    <a:pt x="221895" y="181397"/>
                    <a:pt x="253956" y="223582"/>
                  </a:cubicBezTo>
                  <a:cubicBezTo>
                    <a:pt x="286017" y="265767"/>
                    <a:pt x="314702" y="311328"/>
                    <a:pt x="338326" y="356888"/>
                  </a:cubicBezTo>
                  <a:cubicBezTo>
                    <a:pt x="350138" y="380511"/>
                    <a:pt x="360263" y="404135"/>
                    <a:pt x="370387" y="429446"/>
                  </a:cubicBezTo>
                  <a:cubicBezTo>
                    <a:pt x="375449" y="441258"/>
                    <a:pt x="378824" y="453070"/>
                    <a:pt x="382199" y="466569"/>
                  </a:cubicBezTo>
                  <a:cubicBezTo>
                    <a:pt x="385574" y="478381"/>
                    <a:pt x="388949" y="491881"/>
                    <a:pt x="392323" y="502005"/>
                  </a:cubicBezTo>
                  <a:lnTo>
                    <a:pt x="458132" y="4800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BB3C6E-667B-486B-AA77-C75796941B39}"/>
              </a:ext>
            </a:extLst>
          </p:cNvPr>
          <p:cNvSpPr/>
          <p:nvPr/>
        </p:nvSpPr>
        <p:spPr>
          <a:xfrm>
            <a:off x="5430255" y="1554406"/>
            <a:ext cx="666441" cy="885776"/>
          </a:xfrm>
          <a:custGeom>
            <a:avLst/>
            <a:gdLst>
              <a:gd name="connsiteX0" fmla="*/ 1249166 w 1333055"/>
              <a:gd name="connsiteY0" fmla="*/ 1755172 h 1771782"/>
              <a:gd name="connsiteX1" fmla="*/ 22417 w 1333055"/>
              <a:gd name="connsiteY1" fmla="*/ 324246 h 1771782"/>
              <a:gd name="connsiteX2" fmla="*/ 935307 w 1333055"/>
              <a:gd name="connsiteY2" fmla="*/ 106570 h 1771782"/>
              <a:gd name="connsiteX3" fmla="*/ 1249166 w 1333055"/>
              <a:gd name="connsiteY3" fmla="*/ 1755172 h 17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055" h="1771782">
                <a:moveTo>
                  <a:pt x="1249166" y="1755172"/>
                </a:moveTo>
                <a:cubicBezTo>
                  <a:pt x="1249166" y="1755172"/>
                  <a:pt x="913371" y="454177"/>
                  <a:pt x="22417" y="324246"/>
                </a:cubicBezTo>
                <a:cubicBezTo>
                  <a:pt x="22417" y="324246"/>
                  <a:pt x="572514" y="-170165"/>
                  <a:pt x="935307" y="106570"/>
                </a:cubicBezTo>
                <a:cubicBezTo>
                  <a:pt x="1298101" y="383306"/>
                  <a:pt x="1392596" y="1078519"/>
                  <a:pt x="1249166" y="1755172"/>
                </a:cubicBezTo>
                <a:close/>
              </a:path>
            </a:pathLst>
          </a:custGeom>
          <a:solidFill>
            <a:schemeClr val="bg2"/>
          </a:solidFill>
          <a:ln w="168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9A7A4A-73E2-46D7-A2CA-6DBE032EA328}"/>
              </a:ext>
            </a:extLst>
          </p:cNvPr>
          <p:cNvGrpSpPr/>
          <p:nvPr/>
        </p:nvGrpSpPr>
        <p:grpSpPr>
          <a:xfrm>
            <a:off x="3874654" y="3906236"/>
            <a:ext cx="2226167" cy="1923399"/>
            <a:chOff x="7750317" y="7812595"/>
            <a:chExt cx="4452914" cy="384729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D46B7C-F92E-4183-A4BA-ADE618392286}"/>
                </a:ext>
              </a:extLst>
            </p:cNvPr>
            <p:cNvSpPr/>
            <p:nvPr/>
          </p:nvSpPr>
          <p:spPr>
            <a:xfrm>
              <a:off x="7832834" y="7812595"/>
              <a:ext cx="4370397" cy="3847299"/>
            </a:xfrm>
            <a:custGeom>
              <a:avLst/>
              <a:gdLst>
                <a:gd name="connsiteX0" fmla="*/ 22417 w 4370397"/>
                <a:gd name="connsiteY0" fmla="*/ 22417 h 3847298"/>
                <a:gd name="connsiteX1" fmla="*/ 1497215 w 4370397"/>
                <a:gd name="connsiteY1" fmla="*/ 3120505 h 3847298"/>
                <a:gd name="connsiteX2" fmla="*/ 4362441 w 4370397"/>
                <a:gd name="connsiteY2" fmla="*/ 3542358 h 3847298"/>
                <a:gd name="connsiteX3" fmla="*/ 4362441 w 4370397"/>
                <a:gd name="connsiteY3" fmla="*/ 22417 h 3847298"/>
                <a:gd name="connsiteX4" fmla="*/ 22417 w 4370397"/>
                <a:gd name="connsiteY4" fmla="*/ 22417 h 384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397" h="3847298">
                  <a:moveTo>
                    <a:pt x="22417" y="22417"/>
                  </a:moveTo>
                  <a:cubicBezTo>
                    <a:pt x="93288" y="1023053"/>
                    <a:pt x="388586" y="2221115"/>
                    <a:pt x="1497215" y="3120505"/>
                  </a:cubicBezTo>
                  <a:cubicBezTo>
                    <a:pt x="2121558" y="3626729"/>
                    <a:pt x="3096882" y="4200449"/>
                    <a:pt x="4362441" y="3542358"/>
                  </a:cubicBezTo>
                  <a:lnTo>
                    <a:pt x="4362441" y="22417"/>
                  </a:lnTo>
                  <a:lnTo>
                    <a:pt x="22417" y="22417"/>
                  </a:lnTo>
                  <a:close/>
                </a:path>
              </a:pathLst>
            </a:custGeom>
            <a:solidFill>
              <a:schemeClr val="accent6"/>
            </a:solidFill>
            <a:ln w="16872" cap="flat">
              <a:noFill/>
              <a:prstDash val="solid"/>
              <a:miter/>
            </a:ln>
            <a:effectLst>
              <a:outerShdw blurRad="444500" dist="38100" dir="8100000" algn="tr" rotWithShape="0">
                <a:schemeClr val="tx2">
                  <a:lumMod val="5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endParaRPr lang="en-US" sz="9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9D6374-853B-4F6C-B0EE-92E8C6BBB9A6}"/>
                </a:ext>
              </a:extLst>
            </p:cNvPr>
            <p:cNvGrpSpPr/>
            <p:nvPr/>
          </p:nvGrpSpPr>
          <p:grpSpPr>
            <a:xfrm>
              <a:off x="7750317" y="8373997"/>
              <a:ext cx="4001932" cy="3087090"/>
              <a:chOff x="4035768" y="4280716"/>
              <a:chExt cx="2000966" cy="154354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15C582-6634-40BA-81EE-782EC3726CBC}"/>
                  </a:ext>
                </a:extLst>
              </p:cNvPr>
              <p:cNvSpPr/>
              <p:nvPr/>
            </p:nvSpPr>
            <p:spPr>
              <a:xfrm>
                <a:off x="4035768" y="4280716"/>
                <a:ext cx="2000966" cy="50328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2000" dirty="0">
                    <a:ln>
                      <a:solidFill>
                        <a:schemeClr val="bg1"/>
                      </a:solidFill>
                    </a:ln>
                    <a:solidFill>
                      <a:srgbClr val="92D050"/>
                    </a:solidFill>
                  </a:rPr>
                  <a:t>Result 01</a:t>
                </a:r>
                <a:endParaRPr lang="en-US" sz="1200" dirty="0">
                  <a:ln>
                    <a:solidFill>
                      <a:schemeClr val="bg1"/>
                    </a:solidFill>
                  </a:ln>
                  <a:solidFill>
                    <a:srgbClr val="92D050"/>
                  </a:solidFill>
                </a:endParaRPr>
              </a:p>
              <a:p>
                <a:pPr algn="r">
                  <a:lnSpc>
                    <a:spcPct val="89000"/>
                  </a:lnSpc>
                </a:pPr>
                <a:r>
                  <a:rPr lang="en-US" sz="1000" dirty="0">
                    <a:ln>
                      <a:solidFill>
                        <a:schemeClr val="bg1"/>
                      </a:solidFill>
                    </a:ln>
                    <a:solidFill>
                      <a:srgbClr val="92D050"/>
                    </a:solidFill>
                  </a:rPr>
                  <a:t>Health Benefits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403301-25C8-4261-88CA-91B6E53F240F}"/>
                  </a:ext>
                </a:extLst>
              </p:cNvPr>
              <p:cNvSpPr/>
              <p:nvPr/>
            </p:nvSpPr>
            <p:spPr>
              <a:xfrm>
                <a:off x="5048919" y="4808466"/>
                <a:ext cx="954232" cy="101579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en-US" sz="6000" dirty="0">
                    <a:solidFill>
                      <a:srgbClr val="FFFFFF"/>
                    </a:solidFill>
                    <a:latin typeface="Designball-Users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BEAB38-9F0C-4261-8B1B-C9B59379F207}"/>
              </a:ext>
            </a:extLst>
          </p:cNvPr>
          <p:cNvGrpSpPr/>
          <p:nvPr/>
        </p:nvGrpSpPr>
        <p:grpSpPr>
          <a:xfrm>
            <a:off x="6096696" y="3889768"/>
            <a:ext cx="2198016" cy="1923399"/>
            <a:chOff x="12159177" y="7881646"/>
            <a:chExt cx="4396605" cy="38472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016C03-19EC-447B-A890-F92EB712AF75}"/>
                </a:ext>
              </a:extLst>
            </p:cNvPr>
            <p:cNvSpPr/>
            <p:nvPr/>
          </p:nvSpPr>
          <p:spPr>
            <a:xfrm>
              <a:off x="12159177" y="7881646"/>
              <a:ext cx="4370398" cy="3847299"/>
            </a:xfrm>
            <a:custGeom>
              <a:avLst/>
              <a:gdLst>
                <a:gd name="connsiteX0" fmla="*/ 22417 w 4370397"/>
                <a:gd name="connsiteY0" fmla="*/ 3542358 h 3847298"/>
                <a:gd name="connsiteX1" fmla="*/ 2887643 w 4370397"/>
                <a:gd name="connsiteY1" fmla="*/ 3120505 h 3847298"/>
                <a:gd name="connsiteX2" fmla="*/ 4362441 w 4370397"/>
                <a:gd name="connsiteY2" fmla="*/ 22417 h 3847298"/>
                <a:gd name="connsiteX3" fmla="*/ 22417 w 4370397"/>
                <a:gd name="connsiteY3" fmla="*/ 22417 h 3847298"/>
                <a:gd name="connsiteX4" fmla="*/ 22417 w 4370397"/>
                <a:gd name="connsiteY4" fmla="*/ 3542358 h 384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397" h="3847298">
                  <a:moveTo>
                    <a:pt x="22417" y="3542358"/>
                  </a:moveTo>
                  <a:cubicBezTo>
                    <a:pt x="1287976" y="4200449"/>
                    <a:pt x="2263300" y="3626729"/>
                    <a:pt x="2887643" y="3120505"/>
                  </a:cubicBezTo>
                  <a:cubicBezTo>
                    <a:pt x="3996272" y="2221115"/>
                    <a:pt x="4293257" y="1021365"/>
                    <a:pt x="4362441" y="22417"/>
                  </a:cubicBezTo>
                  <a:lnTo>
                    <a:pt x="22417" y="22417"/>
                  </a:lnTo>
                  <a:lnTo>
                    <a:pt x="22417" y="3542358"/>
                  </a:lnTo>
                  <a:close/>
                </a:path>
              </a:pathLst>
            </a:custGeom>
            <a:solidFill>
              <a:schemeClr val="tx2"/>
            </a:solidFill>
            <a:ln w="16872" cap="flat">
              <a:noFill/>
              <a:prstDash val="solid"/>
              <a:miter/>
            </a:ln>
            <a:effectLst>
              <a:outerShdw blurRad="444500" dist="38100" dir="8100000" algn="tr" rotWithShape="0">
                <a:schemeClr val="tx2">
                  <a:lumMod val="5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endParaRPr lang="en-US" sz="9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ACB110-5435-4C6E-837B-11D71812F817}"/>
                </a:ext>
              </a:extLst>
            </p:cNvPr>
            <p:cNvGrpSpPr/>
            <p:nvPr/>
          </p:nvGrpSpPr>
          <p:grpSpPr>
            <a:xfrm>
              <a:off x="12434656" y="8361762"/>
              <a:ext cx="4121126" cy="3087088"/>
              <a:chOff x="6074510" y="4280716"/>
              <a:chExt cx="2060563" cy="15435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4B79341-6267-4887-9582-93E6FF97D4BC}"/>
                  </a:ext>
                </a:extLst>
              </p:cNvPr>
              <p:cNvSpPr/>
              <p:nvPr/>
            </p:nvSpPr>
            <p:spPr>
              <a:xfrm>
                <a:off x="6134107" y="4280716"/>
                <a:ext cx="2000966" cy="503280"/>
              </a:xfrm>
              <a:prstGeom prst="rect">
                <a:avLst/>
              </a:prstGeom>
            </p:spPr>
            <p:txBody>
              <a:bodyPr wrap="square" anchor="ctr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sz="2000" b="1" dirty="0">
                    <a:ln>
                      <a:solidFill>
                        <a:schemeClr val="bg1"/>
                      </a:solidFill>
                    </a:ln>
                    <a:solidFill>
                      <a:srgbClr val="00B050"/>
                    </a:solidFill>
                  </a:rPr>
                  <a:t>Result 02</a:t>
                </a:r>
                <a:endParaRPr lang="en-US" sz="1200" b="1" dirty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endParaRPr>
              </a:p>
              <a:p>
                <a:pPr>
                  <a:lnSpc>
                    <a:spcPct val="89000"/>
                  </a:lnSpc>
                </a:pPr>
                <a:r>
                  <a:rPr lang="en-US" sz="1000" b="1" dirty="0">
                    <a:ln>
                      <a:solidFill>
                        <a:schemeClr val="bg1"/>
                      </a:solidFill>
                    </a:ln>
                    <a:solidFill>
                      <a:srgbClr val="00B050"/>
                    </a:solidFill>
                  </a:rPr>
                  <a:t>Environment Friendly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0535D4-8677-4959-9EC5-8A9DB7DCD2E9}"/>
                  </a:ext>
                </a:extLst>
              </p:cNvPr>
              <p:cNvSpPr/>
              <p:nvPr/>
            </p:nvSpPr>
            <p:spPr>
              <a:xfrm>
                <a:off x="6074510" y="4808465"/>
                <a:ext cx="954232" cy="101579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en-US" sz="6000" dirty="0">
                    <a:solidFill>
                      <a:srgbClr val="FFFFFF"/>
                    </a:solidFill>
                    <a:latin typeface="Designball-Location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L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591BD5-C2A9-4D95-965A-8CCD0C553AF9}"/>
              </a:ext>
            </a:extLst>
          </p:cNvPr>
          <p:cNvGrpSpPr/>
          <p:nvPr/>
        </p:nvGrpSpPr>
        <p:grpSpPr>
          <a:xfrm>
            <a:off x="3846782" y="1998189"/>
            <a:ext cx="2255299" cy="2202996"/>
            <a:chOff x="7694560" y="3996005"/>
            <a:chExt cx="4511184" cy="440656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3AD7AD-B363-4C87-94CD-916FCED5FD0D}"/>
                </a:ext>
              </a:extLst>
            </p:cNvPr>
            <p:cNvSpPr/>
            <p:nvPr/>
          </p:nvSpPr>
          <p:spPr>
            <a:xfrm>
              <a:off x="7818473" y="3996005"/>
              <a:ext cx="4387271" cy="3847299"/>
            </a:xfrm>
            <a:custGeom>
              <a:avLst/>
              <a:gdLst>
                <a:gd name="connsiteX0" fmla="*/ 4378489 w 4387271"/>
                <a:gd name="connsiteY0" fmla="*/ 508056 h 3847298"/>
                <a:gd name="connsiteX1" fmla="*/ 1597634 w 4387271"/>
                <a:gd name="connsiteY1" fmla="*/ 440559 h 3847298"/>
                <a:gd name="connsiteX2" fmla="*/ 28340 w 4387271"/>
                <a:gd name="connsiteY2" fmla="*/ 3680390 h 3847298"/>
                <a:gd name="connsiteX3" fmla="*/ 38465 w 4387271"/>
                <a:gd name="connsiteY3" fmla="*/ 3839007 h 3847298"/>
                <a:gd name="connsiteX4" fmla="*/ 4380176 w 4387271"/>
                <a:gd name="connsiteY4" fmla="*/ 3839007 h 3847298"/>
                <a:gd name="connsiteX5" fmla="*/ 4380176 w 4387271"/>
                <a:gd name="connsiteY5" fmla="*/ 508056 h 384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7271" h="3847298">
                  <a:moveTo>
                    <a:pt x="4378489" y="508056"/>
                  </a:moveTo>
                  <a:cubicBezTo>
                    <a:pt x="4378489" y="508056"/>
                    <a:pt x="2964437" y="-538139"/>
                    <a:pt x="1597634" y="440559"/>
                  </a:cubicBezTo>
                  <a:cubicBezTo>
                    <a:pt x="230830" y="1419258"/>
                    <a:pt x="-22282" y="2651069"/>
                    <a:pt x="28340" y="3680390"/>
                  </a:cubicBezTo>
                  <a:cubicBezTo>
                    <a:pt x="31715" y="3732700"/>
                    <a:pt x="33403" y="3785010"/>
                    <a:pt x="38465" y="3839007"/>
                  </a:cubicBezTo>
                  <a:lnTo>
                    <a:pt x="4380176" y="3839007"/>
                  </a:lnTo>
                  <a:lnTo>
                    <a:pt x="4380176" y="508056"/>
                  </a:lnTo>
                  <a:close/>
                </a:path>
              </a:pathLst>
            </a:custGeom>
            <a:solidFill>
              <a:schemeClr val="accent1"/>
            </a:solidFill>
            <a:ln w="16872" cap="flat">
              <a:noFill/>
              <a:prstDash val="solid"/>
              <a:miter/>
            </a:ln>
            <a:effectLst>
              <a:outerShdw blurRad="444500" dist="38100" dir="8100000" algn="tr" rotWithShape="0">
                <a:schemeClr val="tx2">
                  <a:lumMod val="5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endParaRPr lang="en-US" sz="9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00D45E-E5F5-4524-9D53-7FF4EFA2C3C1}"/>
                </a:ext>
              </a:extLst>
            </p:cNvPr>
            <p:cNvGrpSpPr/>
            <p:nvPr/>
          </p:nvGrpSpPr>
          <p:grpSpPr>
            <a:xfrm>
              <a:off x="7694560" y="4601290"/>
              <a:ext cx="4001932" cy="3801280"/>
              <a:chOff x="3932055" y="2603767"/>
              <a:chExt cx="2000966" cy="190064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D2C7C9E-84C3-44B4-83E3-9B7C29E5CBDB}"/>
                  </a:ext>
                </a:extLst>
              </p:cNvPr>
              <p:cNvSpPr/>
              <p:nvPr/>
            </p:nvSpPr>
            <p:spPr>
              <a:xfrm>
                <a:off x="3932055" y="3450271"/>
                <a:ext cx="2000966" cy="50328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r">
                  <a:lnSpc>
                    <a:spcPct val="89000"/>
                  </a:lnSpc>
                </a:pPr>
                <a:r>
                  <a:rPr lang="en-US" sz="2000" dirty="0">
                    <a:solidFill>
                      <a:srgbClr val="FBFBFB"/>
                    </a:solidFill>
                  </a:rPr>
                  <a:t>Step 05</a:t>
                </a:r>
                <a:endParaRPr lang="en-US" sz="1200" dirty="0">
                  <a:solidFill>
                    <a:srgbClr val="FBFBFB"/>
                  </a:solidFill>
                </a:endParaRPr>
              </a:p>
              <a:p>
                <a:pPr>
                  <a:lnSpc>
                    <a:spcPct val="89000"/>
                  </a:lnSpc>
                </a:pPr>
                <a:r>
                  <a:rPr lang="en-US" sz="1000" dirty="0"/>
                  <a:t>                                                 Reuse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8AC32F-932E-4B63-9563-150B6B4F4AD7}"/>
                  </a:ext>
                </a:extLst>
              </p:cNvPr>
              <p:cNvSpPr/>
              <p:nvPr/>
            </p:nvSpPr>
            <p:spPr>
              <a:xfrm>
                <a:off x="5075412" y="2603767"/>
                <a:ext cx="614560" cy="190064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457109">
                  <a:defRPr/>
                </a:pPr>
                <a:r>
                  <a:rPr lang="en-US" sz="6000" dirty="0">
                    <a:solidFill>
                      <a:srgbClr val="FFFFFF"/>
                    </a:solidFill>
                    <a:latin typeface="Designball-Arrow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Y</a:t>
                </a:r>
              </a:p>
              <a:p>
                <a:pPr algn="ctr" defTabSz="457109">
                  <a:defRPr/>
                </a:pPr>
                <a:endParaRPr lang="en-US" sz="5749" dirty="0">
                  <a:solidFill>
                    <a:srgbClr val="FFFFFF"/>
                  </a:solidFill>
                  <a:latin typeface="Designball-Electronic-Device-02" pitchFamily="2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28DA90-BBF2-4ED5-937F-700E8359E252}"/>
              </a:ext>
            </a:extLst>
          </p:cNvPr>
          <p:cNvGrpSpPr/>
          <p:nvPr/>
        </p:nvGrpSpPr>
        <p:grpSpPr>
          <a:xfrm>
            <a:off x="6086480" y="1998189"/>
            <a:ext cx="2193350" cy="2105116"/>
            <a:chOff x="12174545" y="3996005"/>
            <a:chExt cx="4387271" cy="421078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1386B5-8D32-4FBC-BEB2-6C7FE40A548F}"/>
                </a:ext>
              </a:extLst>
            </p:cNvPr>
            <p:cNvSpPr/>
            <p:nvPr/>
          </p:nvSpPr>
          <p:spPr>
            <a:xfrm>
              <a:off x="12174545" y="3996005"/>
              <a:ext cx="4387271" cy="3847299"/>
            </a:xfrm>
            <a:custGeom>
              <a:avLst/>
              <a:gdLst>
                <a:gd name="connsiteX0" fmla="*/ 2803272 w 4387271"/>
                <a:gd name="connsiteY0" fmla="*/ 440559 h 3847298"/>
                <a:gd name="connsiteX1" fmla="*/ 22417 w 4387271"/>
                <a:gd name="connsiteY1" fmla="*/ 508056 h 3847298"/>
                <a:gd name="connsiteX2" fmla="*/ 22417 w 4387271"/>
                <a:gd name="connsiteY2" fmla="*/ 3839007 h 3847298"/>
                <a:gd name="connsiteX3" fmla="*/ 4364128 w 4387271"/>
                <a:gd name="connsiteY3" fmla="*/ 3839007 h 3847298"/>
                <a:gd name="connsiteX4" fmla="*/ 4374252 w 4387271"/>
                <a:gd name="connsiteY4" fmla="*/ 3680390 h 3847298"/>
                <a:gd name="connsiteX5" fmla="*/ 2803272 w 4387271"/>
                <a:gd name="connsiteY5" fmla="*/ 440559 h 384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7271" h="3847298">
                  <a:moveTo>
                    <a:pt x="2803272" y="440559"/>
                  </a:moveTo>
                  <a:cubicBezTo>
                    <a:pt x="1436468" y="-538139"/>
                    <a:pt x="22417" y="508056"/>
                    <a:pt x="22417" y="508056"/>
                  </a:cubicBezTo>
                  <a:lnTo>
                    <a:pt x="22417" y="3839007"/>
                  </a:lnTo>
                  <a:lnTo>
                    <a:pt x="4364128" y="3839007"/>
                  </a:lnTo>
                  <a:cubicBezTo>
                    <a:pt x="4367503" y="3785010"/>
                    <a:pt x="4370878" y="3732700"/>
                    <a:pt x="4374252" y="3680390"/>
                  </a:cubicBezTo>
                  <a:cubicBezTo>
                    <a:pt x="4423188" y="2651069"/>
                    <a:pt x="4170076" y="1419258"/>
                    <a:pt x="2803272" y="440559"/>
                  </a:cubicBezTo>
                  <a:close/>
                </a:path>
              </a:pathLst>
            </a:custGeom>
            <a:solidFill>
              <a:schemeClr val="accent3"/>
            </a:solidFill>
            <a:ln w="16872" cap="flat">
              <a:noFill/>
              <a:prstDash val="solid"/>
              <a:miter/>
            </a:ln>
            <a:effectLst>
              <a:outerShdw blurRad="444500" dist="38100" dir="8100000" algn="tr" rotWithShape="0">
                <a:schemeClr val="tx2">
                  <a:lumMod val="5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endParaRPr lang="en-US" sz="9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12C3E9-3732-4428-B8B9-95724AE8FB14}"/>
                </a:ext>
              </a:extLst>
            </p:cNvPr>
            <p:cNvGrpSpPr/>
            <p:nvPr/>
          </p:nvGrpSpPr>
          <p:grpSpPr>
            <a:xfrm>
              <a:off x="12501213" y="4405507"/>
              <a:ext cx="4001932" cy="3801278"/>
              <a:chOff x="6134107" y="2499758"/>
              <a:chExt cx="2000966" cy="190063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275F14-1C0B-4A8C-9243-A8FE7D736D71}"/>
                  </a:ext>
                </a:extLst>
              </p:cNvPr>
              <p:cNvSpPr/>
              <p:nvPr/>
            </p:nvSpPr>
            <p:spPr>
              <a:xfrm>
                <a:off x="6134107" y="3440794"/>
                <a:ext cx="2000966" cy="50328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89000"/>
                  </a:lnSpc>
                </a:pPr>
                <a:r>
                  <a:rPr lang="en-US" sz="2000" dirty="0">
                    <a:solidFill>
                      <a:srgbClr val="FBFBFB"/>
                    </a:solidFill>
                  </a:rPr>
                  <a:t>Step 06</a:t>
                </a:r>
                <a:endParaRPr lang="en-US" sz="1200" dirty="0">
                  <a:solidFill>
                    <a:srgbClr val="FBFBFB"/>
                  </a:solidFill>
                </a:endParaRPr>
              </a:p>
              <a:p>
                <a:pPr>
                  <a:lnSpc>
                    <a:spcPct val="89000"/>
                  </a:lnSpc>
                </a:pPr>
                <a:r>
                  <a:rPr lang="en-US" sz="1000" dirty="0">
                    <a:solidFill>
                      <a:srgbClr val="FBFBFB"/>
                    </a:solidFill>
                  </a:rPr>
                  <a:t>Recycle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217B00-88B7-4A9C-873E-7E36D3589B2F}"/>
                  </a:ext>
                </a:extLst>
              </p:cNvPr>
              <p:cNvSpPr/>
              <p:nvPr/>
            </p:nvSpPr>
            <p:spPr>
              <a:xfrm>
                <a:off x="6479252" y="2499758"/>
                <a:ext cx="626093" cy="190063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457109">
                  <a:defRPr/>
                </a:pPr>
                <a:r>
                  <a:rPr lang="en-US" sz="6000" dirty="0">
                    <a:solidFill>
                      <a:srgbClr val="FFFFFF"/>
                    </a:solidFill>
                    <a:latin typeface="Designball-Arrow-01" pitchFamily="2" charset="0"/>
                    <a:ea typeface="Open Sans" panose="020B0606030504020204" pitchFamily="34" charset="0"/>
                    <a:cs typeface="Arial" panose="020B0604020202020204" pitchFamily="34" charset="0"/>
                  </a:rPr>
                  <a:t>b</a:t>
                </a:r>
              </a:p>
              <a:p>
                <a:pPr algn="ctr" defTabSz="457109">
                  <a:defRPr/>
                </a:pPr>
                <a:endParaRPr lang="en-US" sz="5749" dirty="0">
                  <a:solidFill>
                    <a:srgbClr val="FFFFFF"/>
                  </a:solidFill>
                  <a:latin typeface="Designball-Electronic-Device-02" pitchFamily="2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2" y="2923408"/>
            <a:ext cx="3221252" cy="2652802"/>
          </a:xfrm>
          <a:prstGeom prst="rect">
            <a:avLst/>
          </a:prstGeom>
        </p:spPr>
      </p:pic>
      <p:sp>
        <p:nvSpPr>
          <p:cNvPr id="64" name="Freeform: Shape 333">
            <a:extLst>
              <a:ext uri="{FF2B5EF4-FFF2-40B4-BE49-F238E27FC236}">
                <a16:creationId xmlns:a16="http://schemas.microsoft.com/office/drawing/2014/main" id="{A949150A-EFF7-4DF9-BCC0-30881E77BCA9}"/>
              </a:ext>
            </a:extLst>
          </p:cNvPr>
          <p:cNvSpPr/>
          <p:nvPr/>
        </p:nvSpPr>
        <p:spPr>
          <a:xfrm>
            <a:off x="4034648" y="4674683"/>
            <a:ext cx="639933" cy="639933"/>
          </a:xfrm>
          <a:custGeom>
            <a:avLst/>
            <a:gdLst>
              <a:gd name="connsiteX0" fmla="*/ 639933 w 639932"/>
              <a:gd name="connsiteY0" fmla="*/ 319966 h 639932"/>
              <a:gd name="connsiteX1" fmla="*/ 319966 w 639932"/>
              <a:gd name="connsiteY1" fmla="*/ 639933 h 639932"/>
              <a:gd name="connsiteX2" fmla="*/ 0 w 639932"/>
              <a:gd name="connsiteY2" fmla="*/ 319966 h 639932"/>
              <a:gd name="connsiteX3" fmla="*/ 319966 w 639932"/>
              <a:gd name="connsiteY3" fmla="*/ 0 h 639932"/>
              <a:gd name="connsiteX4" fmla="*/ 639933 w 639932"/>
              <a:gd name="connsiteY4" fmla="*/ 319966 h 63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32" h="639932">
                <a:moveTo>
                  <a:pt x="639933" y="319966"/>
                </a:moveTo>
                <a:cubicBezTo>
                  <a:pt x="639933" y="496679"/>
                  <a:pt x="496679" y="639933"/>
                  <a:pt x="319966" y="639933"/>
                </a:cubicBezTo>
                <a:cubicBezTo>
                  <a:pt x="143254" y="639933"/>
                  <a:pt x="0" y="496679"/>
                  <a:pt x="0" y="319966"/>
                </a:cubicBezTo>
                <a:cubicBezTo>
                  <a:pt x="0" y="143254"/>
                  <a:pt x="143254" y="0"/>
                  <a:pt x="319966" y="0"/>
                </a:cubicBezTo>
                <a:cubicBezTo>
                  <a:pt x="496679" y="0"/>
                  <a:pt x="639933" y="143254"/>
                  <a:pt x="639933" y="319966"/>
                </a:cubicBezTo>
                <a:close/>
              </a:path>
            </a:pathLst>
          </a:custGeom>
          <a:solidFill>
            <a:schemeClr val="accent6"/>
          </a:solidFill>
          <a:ln w="63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333">
            <a:extLst>
              <a:ext uri="{FF2B5EF4-FFF2-40B4-BE49-F238E27FC236}">
                <a16:creationId xmlns:a16="http://schemas.microsoft.com/office/drawing/2014/main" id="{A949150A-EFF7-4DF9-BCC0-30881E77BCA9}"/>
              </a:ext>
            </a:extLst>
          </p:cNvPr>
          <p:cNvSpPr/>
          <p:nvPr/>
        </p:nvSpPr>
        <p:spPr>
          <a:xfrm>
            <a:off x="4187048" y="4827083"/>
            <a:ext cx="639933" cy="639933"/>
          </a:xfrm>
          <a:custGeom>
            <a:avLst/>
            <a:gdLst>
              <a:gd name="connsiteX0" fmla="*/ 639933 w 639932"/>
              <a:gd name="connsiteY0" fmla="*/ 319966 h 639932"/>
              <a:gd name="connsiteX1" fmla="*/ 319966 w 639932"/>
              <a:gd name="connsiteY1" fmla="*/ 639933 h 639932"/>
              <a:gd name="connsiteX2" fmla="*/ 0 w 639932"/>
              <a:gd name="connsiteY2" fmla="*/ 319966 h 639932"/>
              <a:gd name="connsiteX3" fmla="*/ 319966 w 639932"/>
              <a:gd name="connsiteY3" fmla="*/ 0 h 639932"/>
              <a:gd name="connsiteX4" fmla="*/ 639933 w 639932"/>
              <a:gd name="connsiteY4" fmla="*/ 319966 h 63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32" h="639932">
                <a:moveTo>
                  <a:pt x="639933" y="319966"/>
                </a:moveTo>
                <a:cubicBezTo>
                  <a:pt x="639933" y="496679"/>
                  <a:pt x="496679" y="639933"/>
                  <a:pt x="319966" y="639933"/>
                </a:cubicBezTo>
                <a:cubicBezTo>
                  <a:pt x="143254" y="639933"/>
                  <a:pt x="0" y="496679"/>
                  <a:pt x="0" y="319966"/>
                </a:cubicBezTo>
                <a:cubicBezTo>
                  <a:pt x="0" y="143254"/>
                  <a:pt x="143254" y="0"/>
                  <a:pt x="319966" y="0"/>
                </a:cubicBezTo>
                <a:cubicBezTo>
                  <a:pt x="496679" y="0"/>
                  <a:pt x="639933" y="143254"/>
                  <a:pt x="639933" y="319966"/>
                </a:cubicBezTo>
                <a:close/>
              </a:path>
            </a:pathLst>
          </a:custGeom>
          <a:solidFill>
            <a:schemeClr val="accent6"/>
          </a:solidFill>
          <a:ln w="63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49325" y="122847"/>
            <a:ext cx="534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chemeClr val="bg1"/>
                </a:solidFill>
                <a:latin typeface="Designball-Emotion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383127" y="1457981"/>
            <a:ext cx="4266742" cy="12719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92D050"/>
                </a:solidFill>
              </a:rPr>
              <a:t>What Can Be Done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rgbClr val="92D050"/>
                </a:solidFill>
              </a:rPr>
              <a:t>Peel, Cut, Grind, Reuse, Recycle, Reduce, Repeat</a:t>
            </a:r>
          </a:p>
          <a:p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(ECHO NEA 3R’s)</a:t>
            </a:r>
          </a:p>
        </p:txBody>
      </p:sp>
    </p:spTree>
    <p:extLst>
      <p:ext uri="{BB962C8B-B14F-4D97-AF65-F5344CB8AC3E}">
        <p14:creationId xmlns:p14="http://schemas.microsoft.com/office/powerpoint/2010/main" val="398425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F2D12-1DC9-41BA-8A7B-651358A29494}"/>
              </a:ext>
            </a:extLst>
          </p:cNvPr>
          <p:cNvSpPr/>
          <p:nvPr/>
        </p:nvSpPr>
        <p:spPr>
          <a:xfrm rot="18900000">
            <a:off x="-2381954" y="8129517"/>
            <a:ext cx="1540678" cy="3221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82AFBE-63F5-43A3-AFEB-2CECB35C21C0}"/>
              </a:ext>
            </a:extLst>
          </p:cNvPr>
          <p:cNvSpPr/>
          <p:nvPr/>
        </p:nvSpPr>
        <p:spPr>
          <a:xfrm rot="18900000">
            <a:off x="3830815" y="8879625"/>
            <a:ext cx="4219422" cy="1451763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>
            <a:softEdge rad="1143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8A137-D1EE-41F0-B16C-33FFE73A694A}"/>
              </a:ext>
            </a:extLst>
          </p:cNvPr>
          <p:cNvSpPr/>
          <p:nvPr/>
        </p:nvSpPr>
        <p:spPr>
          <a:xfrm rot="18900000">
            <a:off x="-2284612" y="5187531"/>
            <a:ext cx="2542844" cy="950003"/>
          </a:xfrm>
          <a:prstGeom prst="roundRect">
            <a:avLst>
              <a:gd name="adj" fmla="val 50000"/>
            </a:avLst>
          </a:prstGeom>
          <a:solidFill>
            <a:schemeClr val="accent1">
              <a:alpha val="6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0BB35-F42D-45CD-AC2B-7F0187A4AE10}"/>
              </a:ext>
            </a:extLst>
          </p:cNvPr>
          <p:cNvSpPr/>
          <p:nvPr/>
        </p:nvSpPr>
        <p:spPr>
          <a:xfrm rot="18900000">
            <a:off x="-4492118" y="7867989"/>
            <a:ext cx="2810321" cy="627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C98813-BD50-40D8-8902-A366B82CC51F}"/>
              </a:ext>
            </a:extLst>
          </p:cNvPr>
          <p:cNvSpPr/>
          <p:nvPr/>
        </p:nvSpPr>
        <p:spPr>
          <a:xfrm rot="18900000">
            <a:off x="-761207" y="7800097"/>
            <a:ext cx="3002346" cy="6277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BCED7E-0560-4D32-BAC2-A3221E0397C4}"/>
              </a:ext>
            </a:extLst>
          </p:cNvPr>
          <p:cNvSpPr/>
          <p:nvPr/>
        </p:nvSpPr>
        <p:spPr>
          <a:xfrm rot="18900000">
            <a:off x="1562423" y="8221418"/>
            <a:ext cx="1540678" cy="627755"/>
          </a:xfrm>
          <a:prstGeom prst="roundRect">
            <a:avLst>
              <a:gd name="adj" fmla="val 50000"/>
            </a:avLst>
          </a:prstGeom>
          <a:solidFill>
            <a:schemeClr val="accent5">
              <a:alpha val="68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BA4B0-B3FF-4DDD-983B-9343510EA735}"/>
              </a:ext>
            </a:extLst>
          </p:cNvPr>
          <p:cNvSpPr/>
          <p:nvPr/>
        </p:nvSpPr>
        <p:spPr>
          <a:xfrm rot="18900000">
            <a:off x="-1346974" y="8034583"/>
            <a:ext cx="2381754" cy="950003"/>
          </a:xfrm>
          <a:prstGeom prst="roundRect">
            <a:avLst>
              <a:gd name="adj" fmla="val 50000"/>
            </a:avLst>
          </a:prstGeom>
          <a:solidFill>
            <a:schemeClr val="accent3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5412-068A-4CF2-978A-17FE4EAA2B28}"/>
              </a:ext>
            </a:extLst>
          </p:cNvPr>
          <p:cNvSpPr/>
          <p:nvPr/>
        </p:nvSpPr>
        <p:spPr>
          <a:xfrm rot="18900000">
            <a:off x="-2593371" y="13309463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1C5C-006B-4230-ADC8-EBC770B75F64}"/>
              </a:ext>
            </a:extLst>
          </p:cNvPr>
          <p:cNvSpPr/>
          <p:nvPr/>
        </p:nvSpPr>
        <p:spPr>
          <a:xfrm rot="18900000">
            <a:off x="1061964" y="8918667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FE35E6-AD5E-477E-B702-112B64E8AF87}"/>
              </a:ext>
            </a:extLst>
          </p:cNvPr>
          <p:cNvSpPr/>
          <p:nvPr/>
        </p:nvSpPr>
        <p:spPr>
          <a:xfrm rot="18900000">
            <a:off x="-3848344" y="2770708"/>
            <a:ext cx="4219422" cy="950003"/>
          </a:xfrm>
          <a:prstGeom prst="roundRect">
            <a:avLst>
              <a:gd name="adj" fmla="val 50000"/>
            </a:avLst>
          </a:prstGeom>
          <a:solidFill>
            <a:schemeClr val="accent5">
              <a:alpha val="84000"/>
            </a:schemeClr>
          </a:solidFill>
          <a:ln>
            <a:noFill/>
          </a:ln>
          <a:effectLst>
            <a:softEdge rad="596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BBDE27-6DD8-4531-AF7F-A29D5F2878A4}"/>
              </a:ext>
            </a:extLst>
          </p:cNvPr>
          <p:cNvSpPr/>
          <p:nvPr/>
        </p:nvSpPr>
        <p:spPr>
          <a:xfrm rot="18900000">
            <a:off x="-4032668" y="7654110"/>
            <a:ext cx="3302580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1C1D89-CC62-4A45-811C-ED410D03C58C}"/>
              </a:ext>
            </a:extLst>
          </p:cNvPr>
          <p:cNvSpPr/>
          <p:nvPr/>
        </p:nvSpPr>
        <p:spPr>
          <a:xfrm rot="18900000">
            <a:off x="1569866" y="8147686"/>
            <a:ext cx="3632838" cy="3221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578A-098A-4A16-BB01-FEC702ED1504}"/>
              </a:ext>
            </a:extLst>
          </p:cNvPr>
          <p:cNvSpPr/>
          <p:nvPr/>
        </p:nvSpPr>
        <p:spPr>
          <a:xfrm rot="18900000">
            <a:off x="-3323943" y="5011735"/>
            <a:ext cx="2729406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F9843D-2158-4B65-93EE-3915A7ACB26B}"/>
              </a:ext>
            </a:extLst>
          </p:cNvPr>
          <p:cNvSpPr/>
          <p:nvPr/>
        </p:nvSpPr>
        <p:spPr>
          <a:xfrm rot="18900000">
            <a:off x="5477326" y="7788580"/>
            <a:ext cx="2050643" cy="3221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EB707-9FEC-47A0-A762-75BEA4DCB196}"/>
              </a:ext>
            </a:extLst>
          </p:cNvPr>
          <p:cNvSpPr/>
          <p:nvPr/>
        </p:nvSpPr>
        <p:spPr>
          <a:xfrm rot="18900000">
            <a:off x="1017638" y="7855107"/>
            <a:ext cx="1864221" cy="322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295142-80AB-4D5A-8961-1A5973100F24}"/>
              </a:ext>
            </a:extLst>
          </p:cNvPr>
          <p:cNvSpPr/>
          <p:nvPr/>
        </p:nvSpPr>
        <p:spPr>
          <a:xfrm rot="18900000">
            <a:off x="6826695" y="8421554"/>
            <a:ext cx="3996122" cy="3221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EA38AB-F34A-4439-902E-D2417DA2C33A}"/>
              </a:ext>
            </a:extLst>
          </p:cNvPr>
          <p:cNvSpPr>
            <a:spLocks/>
          </p:cNvSpPr>
          <p:nvPr/>
        </p:nvSpPr>
        <p:spPr bwMode="auto">
          <a:xfrm>
            <a:off x="-977278" y="-3644278"/>
            <a:ext cx="14146556" cy="14146555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90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5FC5099-7091-4DEA-A698-6622BD5549E0}"/>
              </a:ext>
            </a:extLst>
          </p:cNvPr>
          <p:cNvSpPr>
            <a:spLocks/>
          </p:cNvSpPr>
          <p:nvPr/>
        </p:nvSpPr>
        <p:spPr bwMode="auto">
          <a:xfrm>
            <a:off x="3919339" y="1251425"/>
            <a:ext cx="4353323" cy="4355151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9AB-BB86-48CD-AC82-A25FE1820E52}"/>
              </a:ext>
            </a:extLst>
          </p:cNvPr>
          <p:cNvGrpSpPr/>
          <p:nvPr/>
        </p:nvGrpSpPr>
        <p:grpSpPr>
          <a:xfrm>
            <a:off x="4194879" y="1539128"/>
            <a:ext cx="3802242" cy="3779745"/>
            <a:chOff x="8451073" y="2889337"/>
            <a:chExt cx="7485028" cy="7440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54398B-02E4-4E3B-82DC-B930CDE9D878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C4FDE8-66CF-496B-BD20-47CC9297225F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8F2D10-07C0-450F-B515-0C0BC2A83F9D}"/>
                </a:ext>
              </a:extLst>
            </p:cNvPr>
            <p:cNvSpPr/>
            <p:nvPr/>
          </p:nvSpPr>
          <p:spPr>
            <a:xfrm>
              <a:off x="8451073" y="2889337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3E0848-1AA9-4564-BC85-422320DD937F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0FA081-C7D4-4332-BCE1-D8CF5C938558}"/>
              </a:ext>
            </a:extLst>
          </p:cNvPr>
          <p:cNvSpPr txBox="1"/>
          <p:nvPr/>
        </p:nvSpPr>
        <p:spPr>
          <a:xfrm>
            <a:off x="5746385" y="394273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50C77-78C6-4B0F-B592-ECB79EC62EDD}"/>
              </a:ext>
            </a:extLst>
          </p:cNvPr>
          <p:cNvSpPr txBox="1"/>
          <p:nvPr/>
        </p:nvSpPr>
        <p:spPr>
          <a:xfrm>
            <a:off x="5710164" y="2229013"/>
            <a:ext cx="46072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109">
              <a:defRPr/>
            </a:pPr>
            <a:endParaRPr lang="en-US" sz="4799" dirty="0">
              <a:solidFill>
                <a:schemeClr val="accent3"/>
              </a:solidFill>
              <a:latin typeface="Designball-Electronic-Device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E8C6D-C6C7-42F1-A70A-5C90479A0987}"/>
              </a:ext>
            </a:extLst>
          </p:cNvPr>
          <p:cNvSpPr/>
          <p:nvPr/>
        </p:nvSpPr>
        <p:spPr>
          <a:xfrm>
            <a:off x="0" y="447"/>
            <a:ext cx="12192000" cy="6857107"/>
          </a:xfrm>
          <a:custGeom>
            <a:avLst/>
            <a:gdLst>
              <a:gd name="connsiteX0" fmla="*/ 952523 w 24387176"/>
              <a:gd name="connsiteY0" fmla="*/ 433137 h 13716000"/>
              <a:gd name="connsiteX1" fmla="*/ 433138 w 24387176"/>
              <a:gd name="connsiteY1" fmla="*/ 952523 h 13716000"/>
              <a:gd name="connsiteX2" fmla="*/ 433138 w 24387176"/>
              <a:gd name="connsiteY2" fmla="*/ 12763477 h 13716000"/>
              <a:gd name="connsiteX3" fmla="*/ 952523 w 24387176"/>
              <a:gd name="connsiteY3" fmla="*/ 13282863 h 13716000"/>
              <a:gd name="connsiteX4" fmla="*/ 23434648 w 24387176"/>
              <a:gd name="connsiteY4" fmla="*/ 13282863 h 13716000"/>
              <a:gd name="connsiteX5" fmla="*/ 23954036 w 24387176"/>
              <a:gd name="connsiteY5" fmla="*/ 12763477 h 13716000"/>
              <a:gd name="connsiteX6" fmla="*/ 23954036 w 24387176"/>
              <a:gd name="connsiteY6" fmla="*/ 952523 h 13716000"/>
              <a:gd name="connsiteX7" fmla="*/ 23434648 w 24387176"/>
              <a:gd name="connsiteY7" fmla="*/ 433137 h 13716000"/>
              <a:gd name="connsiteX8" fmla="*/ 0 w 24387176"/>
              <a:gd name="connsiteY8" fmla="*/ 0 h 13716000"/>
              <a:gd name="connsiteX9" fmla="*/ 24387176 w 24387176"/>
              <a:gd name="connsiteY9" fmla="*/ 0 h 13716000"/>
              <a:gd name="connsiteX10" fmla="*/ 24387176 w 24387176"/>
              <a:gd name="connsiteY10" fmla="*/ 13716000 h 13716000"/>
              <a:gd name="connsiteX11" fmla="*/ 0 w 24387176"/>
              <a:gd name="connsiteY11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7176" h="13716000">
                <a:moveTo>
                  <a:pt x="952523" y="433137"/>
                </a:moveTo>
                <a:cubicBezTo>
                  <a:pt x="665674" y="433137"/>
                  <a:pt x="433138" y="665674"/>
                  <a:pt x="433138" y="952523"/>
                </a:cubicBezTo>
                <a:lnTo>
                  <a:pt x="433138" y="12763477"/>
                </a:lnTo>
                <a:cubicBezTo>
                  <a:pt x="433138" y="13050326"/>
                  <a:pt x="665674" y="13282863"/>
                  <a:pt x="952523" y="13282863"/>
                </a:cubicBezTo>
                <a:lnTo>
                  <a:pt x="23434648" y="13282863"/>
                </a:lnTo>
                <a:cubicBezTo>
                  <a:pt x="23721500" y="13282863"/>
                  <a:pt x="23954036" y="13050326"/>
                  <a:pt x="23954036" y="12763477"/>
                </a:cubicBezTo>
                <a:lnTo>
                  <a:pt x="23954036" y="952523"/>
                </a:lnTo>
                <a:cubicBezTo>
                  <a:pt x="23954036" y="665674"/>
                  <a:pt x="23721500" y="433137"/>
                  <a:pt x="23434648" y="433137"/>
                </a:cubicBezTo>
                <a:close/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35037D-FF98-4E61-A851-5E4C88404AA1}"/>
              </a:ext>
            </a:extLst>
          </p:cNvPr>
          <p:cNvSpPr txBox="1"/>
          <p:nvPr/>
        </p:nvSpPr>
        <p:spPr>
          <a:xfrm>
            <a:off x="2638966" y="2744357"/>
            <a:ext cx="6914073" cy="1369286"/>
          </a:xfrm>
          <a:prstGeom prst="rect">
            <a:avLst/>
          </a:prstGeom>
          <a:noFill/>
          <a:effectLst>
            <a:outerShdw blurRad="203200" dist="76200" dir="3900000" algn="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8298" dirty="0">
                <a:solidFill>
                  <a:schemeClr val="accent6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PEEL RESCUE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1" y="1401421"/>
            <a:ext cx="1639330" cy="1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 p14:presetBounceEnd="72000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2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6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98373E-6 4.25926E-6 L 0.84012 -1.47443 " pathEditMode="relative" rAng="0" ptsTypes="AA">
                                          <p:cBhvr>
                                            <p:cTn id="8" dur="8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006" y="-737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443E-7 -3.88889E-6 L 0.62746 -1.10277 " pathEditMode="relative" rAng="0" ptsTypes="AA">
                                          <p:cBhvr>
                                            <p:cTn id="12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4" dur="6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0638E-6 -3.51852E-6 L 0.62746 -1.10277 " pathEditMode="relative" rAng="0" ptsTypes="AA">
                                          <p:cBhvr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370" y="-55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1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0" dur="9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27562E-6 5.55556E-7 L 1.22855 -2.1684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424" y="-10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28E-6 -3.33333E-6 L 0.8842 -1.55902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0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8362E-6 -4.07407E-6 L 0.88419 -1.55902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206" y="-779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56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1549E-6 -4.62963E-6 L 0.46355 -0.80717 " pathEditMode="relative" rAng="0" ptsTypes="AA">
                                          <p:cBhvr>
                                            <p:cTn id="3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174" y="-403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nodePh="1">
                                      <p:stCondLst>
                                        <p:cond delay="400"/>
                                      </p:stCondLst>
                                      <p:endCondLst>
                                        <p:cond evt="begin" delay="0">
                                          <p:tn val="3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2" grpId="0" animBg="1"/>
          <p:bldP spid="4" grpId="0" animBg="1"/>
          <p:bldP spid="6" grpId="0" animBg="1"/>
          <p:bldP spid="5" grpId="0" animBg="1"/>
          <p:bldP spid="3" grpId="0" animBg="1"/>
          <p:bldP spid="10" grpId="0" animBg="1"/>
          <p:bldP spid="11" grpId="0" animBg="1"/>
          <p:bldP spid="12" grpId="0" animBg="1"/>
          <p:bldP spid="15" grpId="0" animBg="1"/>
          <p:bldP spid="17" grpId="0" animBg="1"/>
          <p:bldP spid="18" grpId="0" animBg="1"/>
          <p:bldP spid="19" grpId="0" animBg="1"/>
          <p:bldP spid="16" grpId="0" animBg="1"/>
          <p:bldP spid="30" grpId="0" animBg="1"/>
          <p:bldP spid="36" grpId="0"/>
          <p:bldP spid="37" grpId="0"/>
          <p:bldP spid="3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0B22655-F233-4A98-9772-86EEFEDFF71D}"/>
              </a:ext>
            </a:extLst>
          </p:cNvPr>
          <p:cNvGrpSpPr/>
          <p:nvPr/>
        </p:nvGrpSpPr>
        <p:grpSpPr>
          <a:xfrm>
            <a:off x="4267786" y="5108807"/>
            <a:ext cx="3656429" cy="809958"/>
            <a:chOff x="7318349" y="11337484"/>
            <a:chExt cx="9750477" cy="215988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73363-8CD7-4830-A93B-2386A7DABAD5}"/>
                </a:ext>
              </a:extLst>
            </p:cNvPr>
            <p:cNvSpPr/>
            <p:nvPr/>
          </p:nvSpPr>
          <p:spPr>
            <a:xfrm>
              <a:off x="7318349" y="11337484"/>
              <a:ext cx="9750477" cy="2159887"/>
            </a:xfrm>
            <a:prstGeom prst="ellipse">
              <a:avLst/>
            </a:prstGeom>
            <a:solidFill>
              <a:srgbClr val="000000">
                <a:alpha val="17000"/>
              </a:srgbClr>
            </a:solidFill>
            <a:ln>
              <a:noFill/>
            </a:ln>
            <a:effectLst>
              <a:softEdge rad="546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38C215-3B6A-4BF2-9366-6738995FF38D}"/>
                </a:ext>
              </a:extLst>
            </p:cNvPr>
            <p:cNvSpPr/>
            <p:nvPr/>
          </p:nvSpPr>
          <p:spPr>
            <a:xfrm>
              <a:off x="8530749" y="11795760"/>
              <a:ext cx="7325677" cy="1341120"/>
            </a:xfrm>
            <a:prstGeom prst="ellipse">
              <a:avLst/>
            </a:prstGeom>
            <a:solidFill>
              <a:srgbClr val="000000">
                <a:alpha val="61000"/>
              </a:srgbClr>
            </a:solidFill>
            <a:ln>
              <a:noFill/>
            </a:ln>
            <a:effectLst>
              <a:softEdge rad="558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14E55ADD-7C1E-4B52-9166-E160FB046DF4}"/>
              </a:ext>
            </a:extLst>
          </p:cNvPr>
          <p:cNvSpPr>
            <a:spLocks/>
          </p:cNvSpPr>
          <p:nvPr/>
        </p:nvSpPr>
        <p:spPr bwMode="auto">
          <a:xfrm>
            <a:off x="4932165" y="3479007"/>
            <a:ext cx="2389584" cy="1235274"/>
          </a:xfrm>
          <a:custGeom>
            <a:avLst/>
            <a:gdLst>
              <a:gd name="T0" fmla="*/ 1256 w 2307"/>
              <a:gd name="T1" fmla="*/ 415 h 1192"/>
              <a:gd name="T2" fmla="*/ 573 w 2307"/>
              <a:gd name="T3" fmla="*/ 580 h 1192"/>
              <a:gd name="T4" fmla="*/ 0 w 2307"/>
              <a:gd name="T5" fmla="*/ 479 h 1192"/>
              <a:gd name="T6" fmla="*/ 1123 w 2307"/>
              <a:gd name="T7" fmla="*/ 1192 h 1192"/>
              <a:gd name="T8" fmla="*/ 2307 w 2307"/>
              <a:gd name="T9" fmla="*/ 322 h 1192"/>
              <a:gd name="T10" fmla="*/ 1256 w 2307"/>
              <a:gd name="T11" fmla="*/ 41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7" h="1192">
                <a:moveTo>
                  <a:pt x="1256" y="415"/>
                </a:moveTo>
                <a:cubicBezTo>
                  <a:pt x="1045" y="502"/>
                  <a:pt x="826" y="592"/>
                  <a:pt x="573" y="580"/>
                </a:cubicBezTo>
                <a:cubicBezTo>
                  <a:pt x="359" y="570"/>
                  <a:pt x="211" y="642"/>
                  <a:pt x="0" y="479"/>
                </a:cubicBezTo>
                <a:cubicBezTo>
                  <a:pt x="206" y="785"/>
                  <a:pt x="567" y="1192"/>
                  <a:pt x="1123" y="1192"/>
                </a:cubicBezTo>
                <a:cubicBezTo>
                  <a:pt x="1619" y="1192"/>
                  <a:pt x="2108" y="743"/>
                  <a:pt x="2307" y="322"/>
                </a:cubicBezTo>
                <a:cubicBezTo>
                  <a:pt x="1944" y="0"/>
                  <a:pt x="1602" y="273"/>
                  <a:pt x="1256" y="41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675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0C968ED-94D6-4916-8448-D666399A7CA0}"/>
              </a:ext>
            </a:extLst>
          </p:cNvPr>
          <p:cNvSpPr>
            <a:spLocks/>
          </p:cNvSpPr>
          <p:nvPr/>
        </p:nvSpPr>
        <p:spPr bwMode="auto">
          <a:xfrm>
            <a:off x="4944666" y="2142531"/>
            <a:ext cx="2262188" cy="1125736"/>
          </a:xfrm>
          <a:custGeom>
            <a:avLst/>
            <a:gdLst>
              <a:gd name="T0" fmla="*/ 1224 w 2184"/>
              <a:gd name="T1" fmla="*/ 723 h 1086"/>
              <a:gd name="T2" fmla="*/ 1836 w 2184"/>
              <a:gd name="T3" fmla="*/ 569 h 1086"/>
              <a:gd name="T4" fmla="*/ 2184 w 2184"/>
              <a:gd name="T5" fmla="*/ 619 h 1086"/>
              <a:gd name="T6" fmla="*/ 1111 w 2184"/>
              <a:gd name="T7" fmla="*/ 11 h 1086"/>
              <a:gd name="T8" fmla="*/ 0 w 2184"/>
              <a:gd name="T9" fmla="*/ 690 h 1086"/>
              <a:gd name="T10" fmla="*/ 1224 w 2184"/>
              <a:gd name="T11" fmla="*/ 72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4" h="1086">
                <a:moveTo>
                  <a:pt x="1224" y="723"/>
                </a:moveTo>
                <a:cubicBezTo>
                  <a:pt x="1419" y="643"/>
                  <a:pt x="1620" y="561"/>
                  <a:pt x="1836" y="569"/>
                </a:cubicBezTo>
                <a:cubicBezTo>
                  <a:pt x="1968" y="574"/>
                  <a:pt x="2058" y="544"/>
                  <a:pt x="2184" y="619"/>
                </a:cubicBezTo>
                <a:cubicBezTo>
                  <a:pt x="1870" y="208"/>
                  <a:pt x="1580" y="22"/>
                  <a:pt x="1111" y="11"/>
                </a:cubicBezTo>
                <a:cubicBezTo>
                  <a:pt x="652" y="0"/>
                  <a:pt x="215" y="320"/>
                  <a:pt x="0" y="690"/>
                </a:cubicBezTo>
                <a:cubicBezTo>
                  <a:pt x="477" y="1086"/>
                  <a:pt x="860" y="873"/>
                  <a:pt x="1224" y="72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675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EF49480-E8D7-4FA3-ABF5-CBA605DA0822}"/>
              </a:ext>
            </a:extLst>
          </p:cNvPr>
          <p:cNvSpPr>
            <a:spLocks/>
          </p:cNvSpPr>
          <p:nvPr/>
        </p:nvSpPr>
        <p:spPr bwMode="auto">
          <a:xfrm>
            <a:off x="4805958" y="2641402"/>
            <a:ext cx="2584252" cy="1438275"/>
          </a:xfrm>
          <a:custGeom>
            <a:avLst/>
            <a:gdLst>
              <a:gd name="T0" fmla="*/ 1367 w 2495"/>
              <a:gd name="T1" fmla="*/ 1043 h 1388"/>
              <a:gd name="T2" fmla="*/ 1942 w 2495"/>
              <a:gd name="T3" fmla="*/ 783 h 1388"/>
              <a:gd name="T4" fmla="*/ 2482 w 2495"/>
              <a:gd name="T5" fmla="*/ 850 h 1388"/>
              <a:gd name="T6" fmla="*/ 2454 w 2495"/>
              <a:gd name="T7" fmla="*/ 546 h 1388"/>
              <a:gd name="T8" fmla="*/ 2397 w 2495"/>
              <a:gd name="T9" fmla="*/ 301 h 1388"/>
              <a:gd name="T10" fmla="*/ 1364 w 2495"/>
              <a:gd name="T11" fmla="*/ 379 h 1388"/>
              <a:gd name="T12" fmla="*/ 720 w 2495"/>
              <a:gd name="T13" fmla="*/ 662 h 1388"/>
              <a:gd name="T14" fmla="*/ 34 w 2495"/>
              <a:gd name="T15" fmla="*/ 511 h 1388"/>
              <a:gd name="T16" fmla="*/ 28 w 2495"/>
              <a:gd name="T17" fmla="*/ 979 h 1388"/>
              <a:gd name="T18" fmla="*/ 56 w 2495"/>
              <a:gd name="T19" fmla="*/ 1113 h 1388"/>
              <a:gd name="T20" fmla="*/ 1367 w 2495"/>
              <a:gd name="T21" fmla="*/ 1043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5" h="1388">
                <a:moveTo>
                  <a:pt x="1367" y="1043"/>
                </a:moveTo>
                <a:cubicBezTo>
                  <a:pt x="1544" y="930"/>
                  <a:pt x="1727" y="813"/>
                  <a:pt x="1942" y="783"/>
                </a:cubicBezTo>
                <a:cubicBezTo>
                  <a:pt x="2117" y="759"/>
                  <a:pt x="2295" y="749"/>
                  <a:pt x="2482" y="850"/>
                </a:cubicBezTo>
                <a:cubicBezTo>
                  <a:pt x="2495" y="734"/>
                  <a:pt x="2467" y="659"/>
                  <a:pt x="2454" y="546"/>
                </a:cubicBezTo>
                <a:cubicBezTo>
                  <a:pt x="2444" y="462"/>
                  <a:pt x="2427" y="377"/>
                  <a:pt x="2397" y="301"/>
                </a:cubicBezTo>
                <a:cubicBezTo>
                  <a:pt x="1952" y="0"/>
                  <a:pt x="1692" y="169"/>
                  <a:pt x="1364" y="379"/>
                </a:cubicBezTo>
                <a:cubicBezTo>
                  <a:pt x="1171" y="502"/>
                  <a:pt x="971" y="629"/>
                  <a:pt x="720" y="662"/>
                </a:cubicBezTo>
                <a:cubicBezTo>
                  <a:pt x="503" y="690"/>
                  <a:pt x="276" y="641"/>
                  <a:pt x="34" y="511"/>
                </a:cubicBezTo>
                <a:cubicBezTo>
                  <a:pt x="3" y="661"/>
                  <a:pt x="0" y="819"/>
                  <a:pt x="28" y="979"/>
                </a:cubicBezTo>
                <a:cubicBezTo>
                  <a:pt x="34" y="1008"/>
                  <a:pt x="49" y="1084"/>
                  <a:pt x="56" y="1113"/>
                </a:cubicBezTo>
                <a:cubicBezTo>
                  <a:pt x="786" y="1388"/>
                  <a:pt x="1009" y="1272"/>
                  <a:pt x="1367" y="104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675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C5B74F0-91BB-4671-8583-0BC10B930AA6}"/>
              </a:ext>
            </a:extLst>
          </p:cNvPr>
          <p:cNvSpPr>
            <a:spLocks/>
          </p:cNvSpPr>
          <p:nvPr/>
        </p:nvSpPr>
        <p:spPr bwMode="auto">
          <a:xfrm>
            <a:off x="4811317" y="2784277"/>
            <a:ext cx="2568178" cy="1281113"/>
          </a:xfrm>
          <a:custGeom>
            <a:avLst/>
            <a:gdLst>
              <a:gd name="T0" fmla="*/ 1174 w 2480"/>
              <a:gd name="T1" fmla="*/ 922 h 1236"/>
              <a:gd name="T2" fmla="*/ 562 w 2480"/>
              <a:gd name="T3" fmla="*/ 768 h 1236"/>
              <a:gd name="T4" fmla="*/ 51 w 2480"/>
              <a:gd name="T5" fmla="*/ 975 h 1236"/>
              <a:gd name="T6" fmla="*/ 0 w 2480"/>
              <a:gd name="T7" fmla="*/ 622 h 1236"/>
              <a:gd name="T8" fmla="*/ 25 w 2480"/>
              <a:gd name="T9" fmla="*/ 374 h 1236"/>
              <a:gd name="T10" fmla="*/ 1059 w 2480"/>
              <a:gd name="T11" fmla="*/ 267 h 1236"/>
              <a:gd name="T12" fmla="*/ 1743 w 2480"/>
              <a:gd name="T13" fmla="*/ 433 h 1236"/>
              <a:gd name="T14" fmla="*/ 2392 w 2480"/>
              <a:gd name="T15" fmla="*/ 163 h 1236"/>
              <a:gd name="T16" fmla="*/ 2480 w 2480"/>
              <a:gd name="T17" fmla="*/ 622 h 1236"/>
              <a:gd name="T18" fmla="*/ 2477 w 2480"/>
              <a:gd name="T19" fmla="*/ 712 h 1236"/>
              <a:gd name="T20" fmla="*/ 1174 w 2480"/>
              <a:gd name="T21" fmla="*/ 922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0" h="1236">
                <a:moveTo>
                  <a:pt x="1174" y="922"/>
                </a:moveTo>
                <a:cubicBezTo>
                  <a:pt x="979" y="842"/>
                  <a:pt x="778" y="759"/>
                  <a:pt x="562" y="768"/>
                </a:cubicBezTo>
                <a:cubicBezTo>
                  <a:pt x="385" y="775"/>
                  <a:pt x="217" y="843"/>
                  <a:pt x="51" y="975"/>
                </a:cubicBezTo>
                <a:cubicBezTo>
                  <a:pt x="18" y="863"/>
                  <a:pt x="0" y="745"/>
                  <a:pt x="0" y="622"/>
                </a:cubicBezTo>
                <a:cubicBezTo>
                  <a:pt x="0" y="537"/>
                  <a:pt x="8" y="454"/>
                  <a:pt x="25" y="374"/>
                </a:cubicBezTo>
                <a:cubicBezTo>
                  <a:pt x="410" y="0"/>
                  <a:pt x="699" y="119"/>
                  <a:pt x="1059" y="267"/>
                </a:cubicBezTo>
                <a:cubicBezTo>
                  <a:pt x="1271" y="355"/>
                  <a:pt x="1490" y="445"/>
                  <a:pt x="1743" y="433"/>
                </a:cubicBezTo>
                <a:cubicBezTo>
                  <a:pt x="1962" y="422"/>
                  <a:pt x="2176" y="333"/>
                  <a:pt x="2392" y="163"/>
                </a:cubicBezTo>
                <a:cubicBezTo>
                  <a:pt x="2449" y="305"/>
                  <a:pt x="2480" y="460"/>
                  <a:pt x="2480" y="622"/>
                </a:cubicBezTo>
                <a:cubicBezTo>
                  <a:pt x="2480" y="652"/>
                  <a:pt x="2479" y="682"/>
                  <a:pt x="2477" y="712"/>
                </a:cubicBezTo>
                <a:cubicBezTo>
                  <a:pt x="1938" y="1236"/>
                  <a:pt x="1566" y="1084"/>
                  <a:pt x="1174" y="922"/>
                </a:cubicBezTo>
                <a:close/>
              </a:path>
            </a:pathLst>
          </a:custGeom>
          <a:gradFill flip="none" rotWithShape="1">
            <a:gsLst>
              <a:gs pos="100000">
                <a:schemeClr val="tx2"/>
              </a:gs>
              <a:gs pos="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1016000" dist="381000">
              <a:prstClr val="black">
                <a:alpha val="17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9534440-05E3-48DE-B799-3ADEE7B26AA1}"/>
              </a:ext>
            </a:extLst>
          </p:cNvPr>
          <p:cNvSpPr>
            <a:spLocks/>
          </p:cNvSpPr>
          <p:nvPr/>
        </p:nvSpPr>
        <p:spPr bwMode="auto">
          <a:xfrm>
            <a:off x="4944666" y="2143721"/>
            <a:ext cx="2262188" cy="1051322"/>
          </a:xfrm>
          <a:custGeom>
            <a:avLst/>
            <a:gdLst>
              <a:gd name="T0" fmla="*/ 998 w 2184"/>
              <a:gd name="T1" fmla="*/ 722 h 1014"/>
              <a:gd name="T2" fmla="*/ 386 w 2184"/>
              <a:gd name="T3" fmla="*/ 568 h 1014"/>
              <a:gd name="T4" fmla="*/ 0 w 2184"/>
              <a:gd name="T5" fmla="*/ 689 h 1014"/>
              <a:gd name="T6" fmla="*/ 1111 w 2184"/>
              <a:gd name="T7" fmla="*/ 0 h 1014"/>
              <a:gd name="T8" fmla="*/ 2184 w 2184"/>
              <a:gd name="T9" fmla="*/ 618 h 1014"/>
              <a:gd name="T10" fmla="*/ 998 w 2184"/>
              <a:gd name="T11" fmla="*/ 722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4" h="1014">
                <a:moveTo>
                  <a:pt x="998" y="722"/>
                </a:moveTo>
                <a:cubicBezTo>
                  <a:pt x="803" y="642"/>
                  <a:pt x="602" y="560"/>
                  <a:pt x="386" y="568"/>
                </a:cubicBezTo>
                <a:cubicBezTo>
                  <a:pt x="253" y="573"/>
                  <a:pt x="126" y="613"/>
                  <a:pt x="0" y="689"/>
                </a:cubicBezTo>
                <a:cubicBezTo>
                  <a:pt x="203" y="280"/>
                  <a:pt x="624" y="0"/>
                  <a:pt x="1111" y="0"/>
                </a:cubicBezTo>
                <a:cubicBezTo>
                  <a:pt x="1569" y="0"/>
                  <a:pt x="1969" y="249"/>
                  <a:pt x="2184" y="618"/>
                </a:cubicBezTo>
                <a:cubicBezTo>
                  <a:pt x="1707" y="1014"/>
                  <a:pt x="1361" y="872"/>
                  <a:pt x="998" y="722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901700" dist="622300" dir="16200000">
              <a:prstClr val="black">
                <a:alpha val="16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AB10A5C-4F80-4B9F-9B70-37F5AD78B194}"/>
              </a:ext>
            </a:extLst>
          </p:cNvPr>
          <p:cNvSpPr>
            <a:spLocks/>
          </p:cNvSpPr>
          <p:nvPr/>
        </p:nvSpPr>
        <p:spPr bwMode="auto">
          <a:xfrm>
            <a:off x="4932165" y="3641527"/>
            <a:ext cx="2389584" cy="1072753"/>
          </a:xfrm>
          <a:custGeom>
            <a:avLst/>
            <a:gdLst>
              <a:gd name="T0" fmla="*/ 990 w 2307"/>
              <a:gd name="T1" fmla="*/ 258 h 1035"/>
              <a:gd name="T2" fmla="*/ 1673 w 2307"/>
              <a:gd name="T3" fmla="*/ 423 h 1035"/>
              <a:gd name="T4" fmla="*/ 2307 w 2307"/>
              <a:gd name="T5" fmla="*/ 165 h 1035"/>
              <a:gd name="T6" fmla="*/ 1123 w 2307"/>
              <a:gd name="T7" fmla="*/ 1035 h 1035"/>
              <a:gd name="T8" fmla="*/ 0 w 2307"/>
              <a:gd name="T9" fmla="*/ 322 h 1035"/>
              <a:gd name="T10" fmla="*/ 990 w 2307"/>
              <a:gd name="T11" fmla="*/ 258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7" h="1035">
                <a:moveTo>
                  <a:pt x="990" y="258"/>
                </a:moveTo>
                <a:cubicBezTo>
                  <a:pt x="1201" y="345"/>
                  <a:pt x="1420" y="435"/>
                  <a:pt x="1673" y="423"/>
                </a:cubicBezTo>
                <a:cubicBezTo>
                  <a:pt x="1887" y="413"/>
                  <a:pt x="2096" y="328"/>
                  <a:pt x="2307" y="165"/>
                </a:cubicBezTo>
                <a:cubicBezTo>
                  <a:pt x="2149" y="669"/>
                  <a:pt x="1679" y="1035"/>
                  <a:pt x="1123" y="1035"/>
                </a:cubicBezTo>
                <a:cubicBezTo>
                  <a:pt x="627" y="1035"/>
                  <a:pt x="198" y="743"/>
                  <a:pt x="0" y="322"/>
                </a:cubicBezTo>
                <a:cubicBezTo>
                  <a:pt x="363" y="0"/>
                  <a:pt x="644" y="116"/>
                  <a:pt x="990" y="258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</a:schemeClr>
              </a:gs>
              <a:gs pos="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749300" dist="533400" dir="5400000">
              <a:prstClr val="black">
                <a:alpha val="1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2E2250-E932-40B7-B593-D478AD824AB8}"/>
              </a:ext>
            </a:extLst>
          </p:cNvPr>
          <p:cNvGrpSpPr/>
          <p:nvPr/>
        </p:nvGrpSpPr>
        <p:grpSpPr>
          <a:xfrm>
            <a:off x="5310859" y="1344284"/>
            <a:ext cx="1745810" cy="433065"/>
            <a:chOff x="16710245" y="4319524"/>
            <a:chExt cx="4655492" cy="11548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FC8488-45E7-4344-BE5F-FF35E30D6B84}"/>
                </a:ext>
              </a:extLst>
            </p:cNvPr>
            <p:cNvSpPr txBox="1"/>
            <p:nvPr/>
          </p:nvSpPr>
          <p:spPr>
            <a:xfrm>
              <a:off x="16710245" y="4319524"/>
              <a:ext cx="4164268" cy="61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j-lt"/>
                </a:rPr>
                <a:t>ANNUAL </a:t>
              </a:r>
              <a:r>
                <a:rPr lang="en-US" sz="900" b="1" dirty="0">
                  <a:latin typeface="+mj-lt"/>
                </a:rPr>
                <a:t>REPORT 2019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6872C-7C11-4B68-8DD2-2B18547F39C5}"/>
                </a:ext>
              </a:extLst>
            </p:cNvPr>
            <p:cNvSpPr txBox="1"/>
            <p:nvPr/>
          </p:nvSpPr>
          <p:spPr>
            <a:xfrm>
              <a:off x="16726829" y="4951142"/>
              <a:ext cx="463890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5" dirty="0"/>
                <a:t>NEA Singapore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3C5967-DF1D-45CE-A811-61F0D16D86B8}"/>
              </a:ext>
            </a:extLst>
          </p:cNvPr>
          <p:cNvGrpSpPr/>
          <p:nvPr/>
        </p:nvGrpSpPr>
        <p:grpSpPr>
          <a:xfrm>
            <a:off x="8191215" y="3112400"/>
            <a:ext cx="1739591" cy="439091"/>
            <a:chOff x="17054253" y="6235833"/>
            <a:chExt cx="4638908" cy="11709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853BC5-0884-4A15-8E68-3A36EA350726}"/>
                </a:ext>
              </a:extLst>
            </p:cNvPr>
            <p:cNvSpPr txBox="1"/>
            <p:nvPr/>
          </p:nvSpPr>
          <p:spPr>
            <a:xfrm>
              <a:off x="17054253" y="6235833"/>
              <a:ext cx="3386396" cy="61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+mj-lt"/>
                </a:rPr>
                <a:t>Food Waste Disposed</a:t>
              </a:r>
              <a:endParaRPr lang="en-US" sz="900" b="1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DF2938-DFDF-49BF-ABF8-2B5297C78801}"/>
                </a:ext>
              </a:extLst>
            </p:cNvPr>
            <p:cNvSpPr txBox="1"/>
            <p:nvPr/>
          </p:nvSpPr>
          <p:spPr>
            <a:xfrm>
              <a:off x="17054253" y="6883520"/>
              <a:ext cx="463890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675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E033D-6ACD-464A-A3DE-5C2BFF3E46D0}"/>
              </a:ext>
            </a:extLst>
          </p:cNvPr>
          <p:cNvGrpSpPr/>
          <p:nvPr/>
        </p:nvGrpSpPr>
        <p:grpSpPr>
          <a:xfrm>
            <a:off x="8057716" y="3947071"/>
            <a:ext cx="1739591" cy="427040"/>
            <a:chOff x="16698256" y="8432247"/>
            <a:chExt cx="4638908" cy="113877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BBE6E8-22E5-4A7C-B718-631D8A8CE5AC}"/>
                </a:ext>
              </a:extLst>
            </p:cNvPr>
            <p:cNvSpPr txBox="1"/>
            <p:nvPr/>
          </p:nvSpPr>
          <p:spPr>
            <a:xfrm>
              <a:off x="16698256" y="8432247"/>
              <a:ext cx="3886532" cy="61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+mj-lt"/>
                </a:rPr>
                <a:t>Food Recycle = 136 Tons</a:t>
              </a:r>
              <a:endParaRPr lang="en-US" sz="900" b="1" dirty="0"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4D7695-E71B-4331-9469-D3D0F6E504F6}"/>
                </a:ext>
              </a:extLst>
            </p:cNvPr>
            <p:cNvSpPr txBox="1"/>
            <p:nvPr/>
          </p:nvSpPr>
          <p:spPr>
            <a:xfrm>
              <a:off x="16698256" y="9047798"/>
              <a:ext cx="463890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675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85C5A08-DD20-445E-BF16-685E14681B71}"/>
              </a:ext>
            </a:extLst>
          </p:cNvPr>
          <p:cNvSpPr txBox="1"/>
          <p:nvPr/>
        </p:nvSpPr>
        <p:spPr>
          <a:xfrm>
            <a:off x="2261195" y="2249155"/>
            <a:ext cx="24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Amount Of Food Waste Generated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A2D968-2156-4432-9636-B2E414168A82}"/>
              </a:ext>
            </a:extLst>
          </p:cNvPr>
          <p:cNvSpPr txBox="1"/>
          <p:nvPr/>
        </p:nvSpPr>
        <p:spPr>
          <a:xfrm>
            <a:off x="5401639" y="3270372"/>
            <a:ext cx="18124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272E3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607 K Tons</a:t>
            </a:r>
            <a:r>
              <a:rPr lang="en-US" sz="135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675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Food Disposed</a:t>
            </a:r>
            <a:endParaRPr lang="en-US" sz="135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AF0B32-BF40-4E8E-A4CC-711A54F98755}"/>
              </a:ext>
            </a:extLst>
          </p:cNvPr>
          <p:cNvSpPr txBox="1"/>
          <p:nvPr/>
        </p:nvSpPr>
        <p:spPr>
          <a:xfrm>
            <a:off x="5701901" y="2411953"/>
            <a:ext cx="16905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744 K Tons</a:t>
            </a:r>
            <a:r>
              <a:rPr lang="en-US" sz="135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675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Food Waste</a:t>
            </a:r>
            <a:endParaRPr lang="en-US" sz="135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C243EA-F197-41F1-B9AF-41611865B293}"/>
              </a:ext>
            </a:extLst>
          </p:cNvPr>
          <p:cNvSpPr txBox="1"/>
          <p:nvPr/>
        </p:nvSpPr>
        <p:spPr>
          <a:xfrm>
            <a:off x="5694688" y="4217542"/>
            <a:ext cx="9781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272E3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18%</a:t>
            </a:r>
            <a:r>
              <a:rPr lang="en-US" sz="135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r>
              <a:rPr lang="en-US" sz="675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Recycle</a:t>
            </a:r>
            <a:endParaRPr lang="en-US" sz="135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3C5967-DF1D-45CE-A811-61F0D16D86B8}"/>
              </a:ext>
            </a:extLst>
          </p:cNvPr>
          <p:cNvGrpSpPr/>
          <p:nvPr/>
        </p:nvGrpSpPr>
        <p:grpSpPr>
          <a:xfrm>
            <a:off x="8069977" y="2240074"/>
            <a:ext cx="1739591" cy="439091"/>
            <a:chOff x="17054253" y="6235833"/>
            <a:chExt cx="4638908" cy="117090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853BC5-0884-4A15-8E68-3A36EA350726}"/>
                </a:ext>
              </a:extLst>
            </p:cNvPr>
            <p:cNvSpPr txBox="1"/>
            <p:nvPr/>
          </p:nvSpPr>
          <p:spPr>
            <a:xfrm>
              <a:off x="17054253" y="6235833"/>
              <a:ext cx="3638602" cy="615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+mj-lt"/>
                </a:rPr>
                <a:t>Food Waste Generated</a:t>
              </a:r>
              <a:endParaRPr lang="en-US" sz="900" b="1" dirty="0"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DF2938-DFDF-49BF-ABF8-2B5297C78801}"/>
                </a:ext>
              </a:extLst>
            </p:cNvPr>
            <p:cNvSpPr txBox="1"/>
            <p:nvPr/>
          </p:nvSpPr>
          <p:spPr>
            <a:xfrm>
              <a:off x="17054253" y="6883520"/>
              <a:ext cx="463890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675" dirty="0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52" y="311764"/>
            <a:ext cx="1639330" cy="13674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1" y="4517624"/>
            <a:ext cx="3027555" cy="21428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7" y="235452"/>
            <a:ext cx="3298860" cy="1907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004" y="4450699"/>
            <a:ext cx="2340078" cy="21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2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2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accel="20000" decel="8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6" grpId="0" animBg="1"/>
          <p:bldP spid="7" grpId="0" animBg="1"/>
          <p:bldP spid="10" grpId="0" animBg="1"/>
          <p:bldP spid="9" grpId="0" animBg="1"/>
          <p:bldP spid="11" grpId="0" animBg="1"/>
          <p:bldP spid="23" grpId="0"/>
          <p:bldP spid="26" grpId="0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accel="20000" decel="8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6" grpId="0" animBg="1"/>
          <p:bldP spid="7" grpId="0" animBg="1"/>
          <p:bldP spid="10" grpId="0" animBg="1"/>
          <p:bldP spid="9" grpId="0" animBg="1"/>
          <p:bldP spid="11" grpId="0" animBg="1"/>
          <p:bldP spid="23" grpId="0"/>
          <p:bldP spid="26" grpId="0"/>
          <p:bldP spid="27" grpId="0"/>
          <p:bldP spid="2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744" y="252993"/>
            <a:ext cx="1639330" cy="1367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9" y="1446245"/>
            <a:ext cx="10050162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778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1781</TotalTime>
  <Words>599</Words>
  <Application>Microsoft Office PowerPoint</Application>
  <PresentationFormat>Widescreen</PresentationFormat>
  <Paragraphs>238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3" baseType="lpstr">
      <vt:lpstr>Designball-Arrow-01</vt:lpstr>
      <vt:lpstr>Designball-Buildings-01</vt:lpstr>
      <vt:lpstr>Designball-Charts-01</vt:lpstr>
      <vt:lpstr>Designball-Documents-02</vt:lpstr>
      <vt:lpstr>Designball-Electronic-Device-01</vt:lpstr>
      <vt:lpstr>Designball-Electronic-Device-02</vt:lpstr>
      <vt:lpstr>Designball-Emotions-01</vt:lpstr>
      <vt:lpstr>Designball-Location-01</vt:lpstr>
      <vt:lpstr>Designball-social-01</vt:lpstr>
      <vt:lpstr>Designball-Users-01</vt:lpstr>
      <vt:lpstr>Designball-Users-02</vt:lpstr>
      <vt:lpstr>Open Sans Bold</vt:lpstr>
      <vt:lpstr>Algerian</vt:lpstr>
      <vt:lpstr>Calibri</vt:lpstr>
      <vt:lpstr>Century Gothic</vt:lpstr>
      <vt:lpstr>Corbel</vt:lpstr>
      <vt:lpstr>Open Sans Extrabold</vt:lpstr>
      <vt:lpstr>Open Sans Light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Limitations/Enhancements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Rescue Peel</dc:title>
  <dc:creator>Microsoft account</dc:creator>
  <cp:lastModifiedBy>Pearl Zee</cp:lastModifiedBy>
  <cp:revision>115</cp:revision>
  <dcterms:created xsi:type="dcterms:W3CDTF">2021-05-06T02:51:39Z</dcterms:created>
  <dcterms:modified xsi:type="dcterms:W3CDTF">2021-05-11T01:59:08Z</dcterms:modified>
</cp:coreProperties>
</file>