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6BCA8-DDC5-7E17-D9CC-2891FA7DED73}" v="38" dt="2025-04-07T08:33:46.534"/>
    <p1510:client id="{BDE32FEF-64BA-6B7A-123F-D5560E600C85}" v="90" dt="2025-04-06T22:52:50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ndler Róbert" userId="S::schindler.robert_2020c@bolyai-szakkozep.hu::ae007efe-fa36-4bc9-a2ea-c73f6af9a79a" providerId="AD" clId="Web-{02C8A1D1-7C7B-75F6-12F9-57BB82AF2457}"/>
    <pc:docChg chg="addSld modSld">
      <pc:chgData name="Schindler Róbert" userId="S::schindler.robert_2020c@bolyai-szakkozep.hu::ae007efe-fa36-4bc9-a2ea-c73f6af9a79a" providerId="AD" clId="Web-{02C8A1D1-7C7B-75F6-12F9-57BB82AF2457}" dt="2025-02-17T11:11:39.263" v="1233" actId="1076"/>
      <pc:docMkLst>
        <pc:docMk/>
      </pc:docMkLst>
      <pc:sldChg chg="addSp delSp modSp">
        <pc:chgData name="Schindler Róbert" userId="S::schindler.robert_2020c@bolyai-szakkozep.hu::ae007efe-fa36-4bc9-a2ea-c73f6af9a79a" providerId="AD" clId="Web-{02C8A1D1-7C7B-75F6-12F9-57BB82AF2457}" dt="2025-02-17T10:58:26.190" v="1170" actId="1076"/>
        <pc:sldMkLst>
          <pc:docMk/>
          <pc:sldMk cId="356326839" sldId="256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57:39.921" v="1158" actId="20577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05:35.366" v="21" actId="20577"/>
          <ac:spMkLst>
            <pc:docMk/>
            <pc:sldMk cId="356326839" sldId="256"/>
            <ac:spMk id="3" creationId="{00000000-0000-0000-0000-000000000000}"/>
          </ac:spMkLst>
        </pc:spChg>
        <pc:picChg chg="add del mod">
          <ac:chgData name="Schindler Róbert" userId="S::schindler.robert_2020c@bolyai-szakkozep.hu::ae007efe-fa36-4bc9-a2ea-c73f6af9a79a" providerId="AD" clId="Web-{02C8A1D1-7C7B-75F6-12F9-57BB82AF2457}" dt="2025-02-17T10:57:47.578" v="1162"/>
          <ac:picMkLst>
            <pc:docMk/>
            <pc:sldMk cId="356326839" sldId="256"/>
            <ac:picMk id="4" creationId="{F8AE9085-11E4-1008-86E4-01AF41798F2D}"/>
          </ac:picMkLst>
        </pc:picChg>
        <pc:picChg chg="add mod">
          <ac:chgData name="Schindler Róbert" userId="S::schindler.robert_2020c@bolyai-szakkozep.hu::ae007efe-fa36-4bc9-a2ea-c73f6af9a79a" providerId="AD" clId="Web-{02C8A1D1-7C7B-75F6-12F9-57BB82AF2457}" dt="2025-02-17T10:58:08.907" v="1167" actId="1076"/>
          <ac:picMkLst>
            <pc:docMk/>
            <pc:sldMk cId="356326839" sldId="256"/>
            <ac:picMk id="5" creationId="{23888B08-893F-49BC-FE69-BECE4A377278}"/>
          </ac:picMkLst>
        </pc:picChg>
        <pc:picChg chg="add mod">
          <ac:chgData name="Schindler Róbert" userId="S::schindler.robert_2020c@bolyai-szakkozep.hu::ae007efe-fa36-4bc9-a2ea-c73f6af9a79a" providerId="AD" clId="Web-{02C8A1D1-7C7B-75F6-12F9-57BB82AF2457}" dt="2025-02-17T10:58:26.190" v="1170" actId="1076"/>
          <ac:picMkLst>
            <pc:docMk/>
            <pc:sldMk cId="356326839" sldId="256"/>
            <ac:picMk id="6" creationId="{C0FE1EF5-7EF0-5B25-DDA3-4699530FD371}"/>
          </ac:picMkLst>
        </pc:picChg>
      </pc:sldChg>
      <pc:sldChg chg="addSp modSp new">
        <pc:chgData name="Schindler Róbert" userId="S::schindler.robert_2020c@bolyai-szakkozep.hu::ae007efe-fa36-4bc9-a2ea-c73f6af9a79a" providerId="AD" clId="Web-{02C8A1D1-7C7B-75F6-12F9-57BB82AF2457}" dt="2025-02-17T11:00:28.714" v="1177" actId="1076"/>
        <pc:sldMkLst>
          <pc:docMk/>
          <pc:sldMk cId="2085067337" sldId="257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15:59.818" v="46" actId="20577"/>
          <ac:spMkLst>
            <pc:docMk/>
            <pc:sldMk cId="2085067337" sldId="257"/>
            <ac:spMk id="2" creationId="{05CA4E8E-7AFC-6D38-F84C-5BD70374DB7B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20:14.305" v="181" actId="20577"/>
          <ac:spMkLst>
            <pc:docMk/>
            <pc:sldMk cId="2085067337" sldId="257"/>
            <ac:spMk id="3" creationId="{6D690EE7-DA14-5307-BF27-2106DBDE2877}"/>
          </ac:spMkLst>
        </pc:spChg>
        <pc:picChg chg="add mod">
          <ac:chgData name="Schindler Róbert" userId="S::schindler.robert_2020c@bolyai-szakkozep.hu::ae007efe-fa36-4bc9-a2ea-c73f6af9a79a" providerId="AD" clId="Web-{02C8A1D1-7C7B-75F6-12F9-57BB82AF2457}" dt="2025-02-17T11:00:28.714" v="1177" actId="1076"/>
          <ac:picMkLst>
            <pc:docMk/>
            <pc:sldMk cId="2085067337" sldId="257"/>
            <ac:picMk id="4" creationId="{50391CFB-9B65-6EA8-389B-05733CA6EDB2}"/>
          </ac:picMkLst>
        </pc:picChg>
      </pc:sldChg>
      <pc:sldChg chg="addSp delSp modSp new mod setBg">
        <pc:chgData name="Schindler Róbert" userId="S::schindler.robert_2020c@bolyai-szakkozep.hu::ae007efe-fa36-4bc9-a2ea-c73f6af9a79a" providerId="AD" clId="Web-{02C8A1D1-7C7B-75F6-12F9-57BB82AF2457}" dt="2025-02-17T11:06:33.491" v="1216" actId="1076"/>
        <pc:sldMkLst>
          <pc:docMk/>
          <pc:sldMk cId="3505185806" sldId="258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20:37.948" v="200" actId="20577"/>
          <ac:spMkLst>
            <pc:docMk/>
            <pc:sldMk cId="3505185806" sldId="258"/>
            <ac:spMk id="2" creationId="{B4DF5170-580B-86D5-EAA5-80F6ED4DA353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23:28.866" v="281" actId="20577"/>
          <ac:spMkLst>
            <pc:docMk/>
            <pc:sldMk cId="3505185806" sldId="258"/>
            <ac:spMk id="3" creationId="{9D8B9803-4326-9994-D089-4C3C6FDB93C8}"/>
          </ac:spMkLst>
        </pc:spChg>
        <pc:picChg chg="add del mod">
          <ac:chgData name="Schindler Róbert" userId="S::schindler.robert_2020c@bolyai-szakkozep.hu::ae007efe-fa36-4bc9-a2ea-c73f6af9a79a" providerId="AD" clId="Web-{02C8A1D1-7C7B-75F6-12F9-57BB82AF2457}" dt="2025-02-17T11:02:18.129" v="1190"/>
          <ac:picMkLst>
            <pc:docMk/>
            <pc:sldMk cId="3505185806" sldId="258"/>
            <ac:picMk id="4" creationId="{2015CD26-EAD9-8C91-9A67-C73D6E50A0BE}"/>
          </ac:picMkLst>
        </pc:picChg>
        <pc:picChg chg="add del mod">
          <ac:chgData name="Schindler Róbert" userId="S::schindler.robert_2020c@bolyai-szakkozep.hu::ae007efe-fa36-4bc9-a2ea-c73f6af9a79a" providerId="AD" clId="Web-{02C8A1D1-7C7B-75F6-12F9-57BB82AF2457}" dt="2025-02-17T11:02:45.959" v="1192"/>
          <ac:picMkLst>
            <pc:docMk/>
            <pc:sldMk cId="3505185806" sldId="258"/>
            <ac:picMk id="5" creationId="{72B984ED-68FF-350D-CD60-8463099A82ED}"/>
          </ac:picMkLst>
        </pc:picChg>
        <pc:picChg chg="add del mod">
          <ac:chgData name="Schindler Róbert" userId="S::schindler.robert_2020c@bolyai-szakkozep.hu::ae007efe-fa36-4bc9-a2ea-c73f6af9a79a" providerId="AD" clId="Web-{02C8A1D1-7C7B-75F6-12F9-57BB82AF2457}" dt="2025-02-17T11:03:29.306" v="1195"/>
          <ac:picMkLst>
            <pc:docMk/>
            <pc:sldMk cId="3505185806" sldId="258"/>
            <ac:picMk id="6" creationId="{18359105-A49F-83DE-7E54-027A44CBE369}"/>
          </ac:picMkLst>
        </pc:picChg>
        <pc:picChg chg="add del mod ord">
          <ac:chgData name="Schindler Róbert" userId="S::schindler.robert_2020c@bolyai-szakkozep.hu::ae007efe-fa36-4bc9-a2ea-c73f6af9a79a" providerId="AD" clId="Web-{02C8A1D1-7C7B-75F6-12F9-57BB82AF2457}" dt="2025-02-17T11:04:10.293" v="1202"/>
          <ac:picMkLst>
            <pc:docMk/>
            <pc:sldMk cId="3505185806" sldId="258"/>
            <ac:picMk id="7" creationId="{5F2A70FF-05AB-E4A9-8CCC-BF8A9245F29D}"/>
          </ac:picMkLst>
        </pc:picChg>
        <pc:picChg chg="add del mod">
          <ac:chgData name="Schindler Róbert" userId="S::schindler.robert_2020c@bolyai-szakkozep.hu::ae007efe-fa36-4bc9-a2ea-c73f6af9a79a" providerId="AD" clId="Web-{02C8A1D1-7C7B-75F6-12F9-57BB82AF2457}" dt="2025-02-17T11:04:33.138" v="1204"/>
          <ac:picMkLst>
            <pc:docMk/>
            <pc:sldMk cId="3505185806" sldId="258"/>
            <ac:picMk id="8" creationId="{A2A45BE6-04A6-1CBA-C537-621B8B046788}"/>
          </ac:picMkLst>
        </pc:picChg>
        <pc:picChg chg="add mod">
          <ac:chgData name="Schindler Róbert" userId="S::schindler.robert_2020c@bolyai-szakkozep.hu::ae007efe-fa36-4bc9-a2ea-c73f6af9a79a" providerId="AD" clId="Web-{02C8A1D1-7C7B-75F6-12F9-57BB82AF2457}" dt="2025-02-17T11:05:04.391" v="1208" actId="1076"/>
          <ac:picMkLst>
            <pc:docMk/>
            <pc:sldMk cId="3505185806" sldId="258"/>
            <ac:picMk id="9" creationId="{DD2D4C61-CF3D-6B18-77DF-0D1AA668BBB2}"/>
          </ac:picMkLst>
        </pc:picChg>
        <pc:picChg chg="add mod">
          <ac:chgData name="Schindler Róbert" userId="S::schindler.robert_2020c@bolyai-szakkozep.hu::ae007efe-fa36-4bc9-a2ea-c73f6af9a79a" providerId="AD" clId="Web-{02C8A1D1-7C7B-75F6-12F9-57BB82AF2457}" dt="2025-02-17T11:06:02.082" v="1214" actId="1076"/>
          <ac:picMkLst>
            <pc:docMk/>
            <pc:sldMk cId="3505185806" sldId="258"/>
            <ac:picMk id="10" creationId="{6D3F3E32-16B6-C8D0-7E48-5FC0EEDD39C0}"/>
          </ac:picMkLst>
        </pc:picChg>
        <pc:picChg chg="add mod">
          <ac:chgData name="Schindler Róbert" userId="S::schindler.robert_2020c@bolyai-szakkozep.hu::ae007efe-fa36-4bc9-a2ea-c73f6af9a79a" providerId="AD" clId="Web-{02C8A1D1-7C7B-75F6-12F9-57BB82AF2457}" dt="2025-02-17T11:06:33.491" v="1216" actId="1076"/>
          <ac:picMkLst>
            <pc:docMk/>
            <pc:sldMk cId="3505185806" sldId="258"/>
            <ac:picMk id="11" creationId="{03DC37C6-F92F-5D7C-E91F-B95991992324}"/>
          </ac:picMkLst>
        </pc:picChg>
      </pc:sldChg>
      <pc:sldChg chg="addSp modSp new">
        <pc:chgData name="Schindler Róbert" userId="S::schindler.robert_2020c@bolyai-szakkozep.hu::ae007efe-fa36-4bc9-a2ea-c73f6af9a79a" providerId="AD" clId="Web-{02C8A1D1-7C7B-75F6-12F9-57BB82AF2457}" dt="2025-02-17T11:10:21.679" v="1230" actId="1076"/>
        <pc:sldMkLst>
          <pc:docMk/>
          <pc:sldMk cId="3131372303" sldId="259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23:39.758" v="293" actId="20577"/>
          <ac:spMkLst>
            <pc:docMk/>
            <pc:sldMk cId="3131372303" sldId="259"/>
            <ac:spMk id="2" creationId="{49EE300E-B0E7-CD65-621F-F969B5118A36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26:57.319" v="439" actId="20577"/>
          <ac:spMkLst>
            <pc:docMk/>
            <pc:sldMk cId="3131372303" sldId="259"/>
            <ac:spMk id="3" creationId="{57546E1D-24BB-1173-C9B2-087E557248D3}"/>
          </ac:spMkLst>
        </pc:spChg>
        <pc:picChg chg="add mod">
          <ac:chgData name="Schindler Róbert" userId="S::schindler.robert_2020c@bolyai-szakkozep.hu::ae007efe-fa36-4bc9-a2ea-c73f6af9a79a" providerId="AD" clId="Web-{02C8A1D1-7C7B-75F6-12F9-57BB82AF2457}" dt="2025-02-17T11:10:21.679" v="1230" actId="1076"/>
          <ac:picMkLst>
            <pc:docMk/>
            <pc:sldMk cId="3131372303" sldId="259"/>
            <ac:picMk id="4" creationId="{106FEF3D-26A9-949D-84ED-40B0F1F461C6}"/>
          </ac:picMkLst>
        </pc:picChg>
      </pc:sldChg>
      <pc:sldChg chg="modSp new">
        <pc:chgData name="Schindler Róbert" userId="S::schindler.robert_2020c@bolyai-szakkozep.hu::ae007efe-fa36-4bc9-a2ea-c73f6af9a79a" providerId="AD" clId="Web-{02C8A1D1-7C7B-75F6-12F9-57BB82AF2457}" dt="2025-02-17T10:38:12.102" v="788" actId="20577"/>
        <pc:sldMkLst>
          <pc:docMk/>
          <pc:sldMk cId="3305312509" sldId="260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28:44.811" v="447" actId="20577"/>
          <ac:spMkLst>
            <pc:docMk/>
            <pc:sldMk cId="3305312509" sldId="260"/>
            <ac:spMk id="2" creationId="{31381502-E812-E0FC-F905-D6CC173AFDFC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38:12.102" v="788" actId="20577"/>
          <ac:spMkLst>
            <pc:docMk/>
            <pc:sldMk cId="3305312509" sldId="260"/>
            <ac:spMk id="3" creationId="{BA9C1C88-876F-3D5F-EA3A-D191DE263DC4}"/>
          </ac:spMkLst>
        </pc:spChg>
      </pc:sldChg>
      <pc:sldChg chg="addSp modSp new">
        <pc:chgData name="Schindler Róbert" userId="S::schindler.robert_2020c@bolyai-szakkozep.hu::ae007efe-fa36-4bc9-a2ea-c73f6af9a79a" providerId="AD" clId="Web-{02C8A1D1-7C7B-75F6-12F9-57BB82AF2457}" dt="2025-02-17T11:08:27.265" v="1222" actId="1076"/>
        <pc:sldMkLst>
          <pc:docMk/>
          <pc:sldMk cId="2854269121" sldId="261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28:57.327" v="459" actId="20577"/>
          <ac:spMkLst>
            <pc:docMk/>
            <pc:sldMk cId="2854269121" sldId="261"/>
            <ac:spMk id="2" creationId="{12A7BC8D-CB7D-4C0B-6648-FAF6F2DA8CDE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35:58.452" v="695" actId="20577"/>
          <ac:spMkLst>
            <pc:docMk/>
            <pc:sldMk cId="2854269121" sldId="261"/>
            <ac:spMk id="3" creationId="{0E01E931-5058-61F3-55CC-D02F44FF63E7}"/>
          </ac:spMkLst>
        </pc:spChg>
        <pc:picChg chg="add mod">
          <ac:chgData name="Schindler Róbert" userId="S::schindler.robert_2020c@bolyai-szakkozep.hu::ae007efe-fa36-4bc9-a2ea-c73f6af9a79a" providerId="AD" clId="Web-{02C8A1D1-7C7B-75F6-12F9-57BB82AF2457}" dt="2025-02-17T11:08:27.265" v="1222" actId="1076"/>
          <ac:picMkLst>
            <pc:docMk/>
            <pc:sldMk cId="2854269121" sldId="261"/>
            <ac:picMk id="4" creationId="{D7AFDE8B-96E3-B677-6AD0-987C5291283D}"/>
          </ac:picMkLst>
        </pc:picChg>
      </pc:sldChg>
      <pc:sldChg chg="modSp new">
        <pc:chgData name="Schindler Róbert" userId="S::schindler.robert_2020c@bolyai-szakkozep.hu::ae007efe-fa36-4bc9-a2ea-c73f6af9a79a" providerId="AD" clId="Web-{02C8A1D1-7C7B-75F6-12F9-57BB82AF2457}" dt="2025-02-17T10:33:40.317" v="625" actId="20577"/>
        <pc:sldMkLst>
          <pc:docMk/>
          <pc:sldMk cId="768452658" sldId="262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29:29.361" v="472" actId="20577"/>
          <ac:spMkLst>
            <pc:docMk/>
            <pc:sldMk cId="768452658" sldId="262"/>
            <ac:spMk id="2" creationId="{E78A8528-7EE8-88B3-D333-D378FB3A21CB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33:40.317" v="625" actId="20577"/>
          <ac:spMkLst>
            <pc:docMk/>
            <pc:sldMk cId="768452658" sldId="262"/>
            <ac:spMk id="3" creationId="{ABF39510-33CF-EA32-34E5-56D752C0D6B0}"/>
          </ac:spMkLst>
        </pc:spChg>
      </pc:sldChg>
      <pc:sldChg chg="addSp modSp new">
        <pc:chgData name="Schindler Róbert" userId="S::schindler.robert_2020c@bolyai-szakkozep.hu::ae007efe-fa36-4bc9-a2ea-c73f6af9a79a" providerId="AD" clId="Web-{02C8A1D1-7C7B-75F6-12F9-57BB82AF2457}" dt="2025-02-17T11:11:39.263" v="1233" actId="1076"/>
        <pc:sldMkLst>
          <pc:docMk/>
          <pc:sldMk cId="3534985734" sldId="263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38:33.525" v="793" actId="20577"/>
          <ac:spMkLst>
            <pc:docMk/>
            <pc:sldMk cId="3534985734" sldId="263"/>
            <ac:spMk id="2" creationId="{8D48F5EF-A62C-24E6-E041-08E314CE8633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41:18.412" v="897" actId="20577"/>
          <ac:spMkLst>
            <pc:docMk/>
            <pc:sldMk cId="3534985734" sldId="263"/>
            <ac:spMk id="3" creationId="{1883708D-83CE-019D-CD76-EE5EEDCD43D1}"/>
          </ac:spMkLst>
        </pc:spChg>
        <pc:picChg chg="add mod">
          <ac:chgData name="Schindler Róbert" userId="S::schindler.robert_2020c@bolyai-szakkozep.hu::ae007efe-fa36-4bc9-a2ea-c73f6af9a79a" providerId="AD" clId="Web-{02C8A1D1-7C7B-75F6-12F9-57BB82AF2457}" dt="2025-02-17T11:11:39.263" v="1233" actId="1076"/>
          <ac:picMkLst>
            <pc:docMk/>
            <pc:sldMk cId="3534985734" sldId="263"/>
            <ac:picMk id="4" creationId="{2AAAA85B-AB2A-D406-1F63-022B800EB924}"/>
          </ac:picMkLst>
        </pc:picChg>
      </pc:sldChg>
      <pc:sldChg chg="modSp new">
        <pc:chgData name="Schindler Róbert" userId="S::schindler.robert_2020c@bolyai-szakkozep.hu::ae007efe-fa36-4bc9-a2ea-c73f6af9a79a" providerId="AD" clId="Web-{02C8A1D1-7C7B-75F6-12F9-57BB82AF2457}" dt="2025-02-17T10:43:31.344" v="974" actId="20577"/>
        <pc:sldMkLst>
          <pc:docMk/>
          <pc:sldMk cId="634026488" sldId="264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42:11.322" v="907" actId="20577"/>
          <ac:spMkLst>
            <pc:docMk/>
            <pc:sldMk cId="634026488" sldId="264"/>
            <ac:spMk id="2" creationId="{A34639F9-81D7-B745-B5C8-61705D725E6C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43:31.344" v="974" actId="20577"/>
          <ac:spMkLst>
            <pc:docMk/>
            <pc:sldMk cId="634026488" sldId="264"/>
            <ac:spMk id="3" creationId="{3D199077-4470-0F84-C2AB-0CCCDC9D2A19}"/>
          </ac:spMkLst>
        </pc:spChg>
      </pc:sldChg>
      <pc:sldChg chg="modSp new">
        <pc:chgData name="Schindler Róbert" userId="S::schindler.robert_2020c@bolyai-szakkozep.hu::ae007efe-fa36-4bc9-a2ea-c73f6af9a79a" providerId="AD" clId="Web-{02C8A1D1-7C7B-75F6-12F9-57BB82AF2457}" dt="2025-02-17T10:46:42.514" v="1076" actId="20577"/>
        <pc:sldMkLst>
          <pc:docMk/>
          <pc:sldMk cId="1486641073" sldId="265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43:51.080" v="996" actId="20577"/>
          <ac:spMkLst>
            <pc:docMk/>
            <pc:sldMk cId="1486641073" sldId="265"/>
            <ac:spMk id="2" creationId="{4BAAAC7F-7A7F-3787-614C-B405EAA9183F}"/>
          </ac:spMkLst>
        </pc:spChg>
        <pc:spChg chg="mod">
          <ac:chgData name="Schindler Róbert" userId="S::schindler.robert_2020c@bolyai-szakkozep.hu::ae007efe-fa36-4bc9-a2ea-c73f6af9a79a" providerId="AD" clId="Web-{02C8A1D1-7C7B-75F6-12F9-57BB82AF2457}" dt="2025-02-17T10:46:42.514" v="1076" actId="20577"/>
          <ac:spMkLst>
            <pc:docMk/>
            <pc:sldMk cId="1486641073" sldId="265"/>
            <ac:spMk id="3" creationId="{FC06C20D-B4D0-2F4A-2C9B-931A5FBD495E}"/>
          </ac:spMkLst>
        </pc:spChg>
      </pc:sldChg>
      <pc:sldChg chg="modSp add replId">
        <pc:chgData name="Schindler Róbert" userId="S::schindler.robert_2020c@bolyai-szakkozep.hu::ae007efe-fa36-4bc9-a2ea-c73f6af9a79a" providerId="AD" clId="Web-{02C8A1D1-7C7B-75F6-12F9-57BB82AF2457}" dt="2025-02-17T10:49:14.119" v="1115" actId="20577"/>
        <pc:sldMkLst>
          <pc:docMk/>
          <pc:sldMk cId="4274185176" sldId="266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49:14.119" v="1115" actId="20577"/>
          <ac:spMkLst>
            <pc:docMk/>
            <pc:sldMk cId="4274185176" sldId="266"/>
            <ac:spMk id="3" creationId="{7D1DAAF7-D19C-32FB-FBF7-D8B7C2E2CCAD}"/>
          </ac:spMkLst>
        </pc:spChg>
      </pc:sldChg>
      <pc:sldChg chg="addSp delSp modSp new mod setBg setClrOvrMap">
        <pc:chgData name="Schindler Róbert" userId="S::schindler.robert_2020c@bolyai-szakkozep.hu::ae007efe-fa36-4bc9-a2ea-c73f6af9a79a" providerId="AD" clId="Web-{02C8A1D1-7C7B-75F6-12F9-57BB82AF2457}" dt="2025-02-17T10:54:30.220" v="1156" actId="1076"/>
        <pc:sldMkLst>
          <pc:docMk/>
          <pc:sldMk cId="1983006285" sldId="267"/>
        </pc:sldMkLst>
        <pc:spChg chg="mod">
          <ac:chgData name="Schindler Róbert" userId="S::schindler.robert_2020c@bolyai-szakkozep.hu::ae007efe-fa36-4bc9-a2ea-c73f6af9a79a" providerId="AD" clId="Web-{02C8A1D1-7C7B-75F6-12F9-57BB82AF2457}" dt="2025-02-17T10:51:23.628" v="1149"/>
          <ac:spMkLst>
            <pc:docMk/>
            <pc:sldMk cId="1983006285" sldId="267"/>
            <ac:spMk id="2" creationId="{D33492F8-BE95-358B-2886-30FCC7AFA276}"/>
          </ac:spMkLst>
        </pc:spChg>
        <pc:spChg chg="del">
          <ac:chgData name="Schindler Róbert" userId="S::schindler.robert_2020c@bolyai-szakkozep.hu::ae007efe-fa36-4bc9-a2ea-c73f6af9a79a" providerId="AD" clId="Web-{02C8A1D1-7C7B-75F6-12F9-57BB82AF2457}" dt="2025-02-17T10:49:41.136" v="1117"/>
          <ac:spMkLst>
            <pc:docMk/>
            <pc:sldMk cId="1983006285" sldId="267"/>
            <ac:spMk id="3" creationId="{68160B95-A1EB-C638-3CE4-BD37640D783A}"/>
          </ac:spMkLst>
        </pc:spChg>
        <pc:spChg chg="add del">
          <ac:chgData name="Schindler Róbert" userId="S::schindler.robert_2020c@bolyai-szakkozep.hu::ae007efe-fa36-4bc9-a2ea-c73f6af9a79a" providerId="AD" clId="Web-{02C8A1D1-7C7B-75F6-12F9-57BB82AF2457}" dt="2025-02-17T10:51:23.628" v="1149"/>
          <ac:spMkLst>
            <pc:docMk/>
            <pc:sldMk cId="1983006285" sldId="267"/>
            <ac:spMk id="12" creationId="{73C0A186-7444-4460-9C37-532E7671E99E}"/>
          </ac:spMkLst>
        </pc:spChg>
        <pc:spChg chg="add">
          <ac:chgData name="Schindler Róbert" userId="S::schindler.robert_2020c@bolyai-szakkozep.hu::ae007efe-fa36-4bc9-a2ea-c73f6af9a79a" providerId="AD" clId="Web-{02C8A1D1-7C7B-75F6-12F9-57BB82AF2457}" dt="2025-02-17T10:51:23.628" v="1149"/>
          <ac:spMkLst>
            <pc:docMk/>
            <pc:sldMk cId="1983006285" sldId="267"/>
            <ac:spMk id="27" creationId="{73C0A186-7444-4460-9C37-532E7671E99E}"/>
          </ac:spMkLst>
        </pc:spChg>
        <pc:grpChg chg="add del">
          <ac:chgData name="Schindler Róbert" userId="S::schindler.robert_2020c@bolyai-szakkozep.hu::ae007efe-fa36-4bc9-a2ea-c73f6af9a79a" providerId="AD" clId="Web-{02C8A1D1-7C7B-75F6-12F9-57BB82AF2457}" dt="2025-02-17T10:51:23.628" v="1149"/>
          <ac:grpSpMkLst>
            <pc:docMk/>
            <pc:sldMk cId="1983006285" sldId="267"/>
            <ac:grpSpMk id="8" creationId="{93E10248-AF0E-477D-B4D2-47C02CE4E353}"/>
          </ac:grpSpMkLst>
        </pc:grpChg>
        <pc:grpChg chg="add del">
          <ac:chgData name="Schindler Róbert" userId="S::schindler.robert_2020c@bolyai-szakkozep.hu::ae007efe-fa36-4bc9-a2ea-c73f6af9a79a" providerId="AD" clId="Web-{02C8A1D1-7C7B-75F6-12F9-57BB82AF2457}" dt="2025-02-17T10:51:23.628" v="1149"/>
          <ac:grpSpMkLst>
            <pc:docMk/>
            <pc:sldMk cId="1983006285" sldId="267"/>
            <ac:grpSpMk id="14" creationId="{F1ECA4FE-7D2F-4576-B767-3A5F5ABFE90F}"/>
          </ac:grpSpMkLst>
        </pc:grpChg>
        <pc:grpChg chg="add">
          <ac:chgData name="Schindler Róbert" userId="S::schindler.robert_2020c@bolyai-szakkozep.hu::ae007efe-fa36-4bc9-a2ea-c73f6af9a79a" providerId="AD" clId="Web-{02C8A1D1-7C7B-75F6-12F9-57BB82AF2457}" dt="2025-02-17T10:51:23.628" v="1149"/>
          <ac:grpSpMkLst>
            <pc:docMk/>
            <pc:sldMk cId="1983006285" sldId="267"/>
            <ac:grpSpMk id="23" creationId="{93E10248-AF0E-477D-B4D2-47C02CE4E353}"/>
          </ac:grpSpMkLst>
        </pc:grpChg>
        <pc:grpChg chg="add">
          <ac:chgData name="Schindler Róbert" userId="S::schindler.robert_2020c@bolyai-szakkozep.hu::ae007efe-fa36-4bc9-a2ea-c73f6af9a79a" providerId="AD" clId="Web-{02C8A1D1-7C7B-75F6-12F9-57BB82AF2457}" dt="2025-02-17T10:51:23.628" v="1149"/>
          <ac:grpSpMkLst>
            <pc:docMk/>
            <pc:sldMk cId="1983006285" sldId="267"/>
            <ac:grpSpMk id="29" creationId="{D4EC3799-3F52-48CE-85CC-83AED368EB42}"/>
          </ac:grpSpMkLst>
        </pc:grpChg>
        <pc:picChg chg="add del mod">
          <ac:chgData name="Schindler Róbert" userId="S::schindler.robert_2020c@bolyai-szakkozep.hu::ae007efe-fa36-4bc9-a2ea-c73f6af9a79a" providerId="AD" clId="Web-{02C8A1D1-7C7B-75F6-12F9-57BB82AF2457}" dt="2025-02-17T10:54:19.516" v="1153"/>
          <ac:picMkLst>
            <pc:docMk/>
            <pc:sldMk cId="1983006285" sldId="267"/>
            <ac:picMk id="4" creationId="{7A9539A9-61B7-306A-7C63-C76BF8C91915}"/>
          </ac:picMkLst>
        </pc:picChg>
        <pc:picChg chg="add mod">
          <ac:chgData name="Schindler Róbert" userId="S::schindler.robert_2020c@bolyai-szakkozep.hu::ae007efe-fa36-4bc9-a2ea-c73f6af9a79a" providerId="AD" clId="Web-{02C8A1D1-7C7B-75F6-12F9-57BB82AF2457}" dt="2025-02-17T10:54:30.220" v="1156" actId="1076"/>
          <ac:picMkLst>
            <pc:docMk/>
            <pc:sldMk cId="1983006285" sldId="267"/>
            <ac:picMk id="5" creationId="{4246EECD-544D-5A24-FE32-C0BC36147083}"/>
          </ac:picMkLst>
        </pc:picChg>
        <pc:cxnChg chg="add del">
          <ac:chgData name="Schindler Róbert" userId="S::schindler.robert_2020c@bolyai-szakkozep.hu::ae007efe-fa36-4bc9-a2ea-c73f6af9a79a" providerId="AD" clId="Web-{02C8A1D1-7C7B-75F6-12F9-57BB82AF2457}" dt="2025-02-17T10:51:23.628" v="1149"/>
          <ac:cxnSpMkLst>
            <pc:docMk/>
            <pc:sldMk cId="1983006285" sldId="267"/>
            <ac:cxnSpMk id="18" creationId="{E81F53E2-F556-42FA-8D24-113839EE19F8}"/>
          </ac:cxnSpMkLst>
        </pc:cxnChg>
        <pc:cxnChg chg="add">
          <ac:chgData name="Schindler Róbert" userId="S::schindler.robert_2020c@bolyai-szakkozep.hu::ae007efe-fa36-4bc9-a2ea-c73f6af9a79a" providerId="AD" clId="Web-{02C8A1D1-7C7B-75F6-12F9-57BB82AF2457}" dt="2025-02-17T10:51:23.628" v="1149"/>
          <ac:cxnSpMkLst>
            <pc:docMk/>
            <pc:sldMk cId="1983006285" sldId="267"/>
            <ac:cxnSpMk id="33" creationId="{789E20C7-BB50-4317-93C7-90C8ED80B275}"/>
          </ac:cxnSpMkLst>
        </pc:cxnChg>
      </pc:sldChg>
    </pc:docChg>
  </pc:docChgLst>
  <pc:docChgLst>
    <pc:chgData name="Schindler Róbert" userId="S::schindler.robert_2020c@bolyai-szakkozep.hu::ae007efe-fa36-4bc9-a2ea-c73f6af9a79a" providerId="AD" clId="Web-{BDE32FEF-64BA-6B7A-123F-D5560E600C85}"/>
    <pc:docChg chg="addSld modSld">
      <pc:chgData name="Schindler Róbert" userId="S::schindler.robert_2020c@bolyai-szakkozep.hu::ae007efe-fa36-4bc9-a2ea-c73f6af9a79a" providerId="AD" clId="Web-{BDE32FEF-64BA-6B7A-123F-D5560E600C85}" dt="2025-04-06T22:52:48.799" v="85" actId="20577"/>
      <pc:docMkLst>
        <pc:docMk/>
      </pc:docMkLst>
      <pc:sldChg chg="modSp">
        <pc:chgData name="Schindler Róbert" userId="S::schindler.robert_2020c@bolyai-szakkozep.hu::ae007efe-fa36-4bc9-a2ea-c73f6af9a79a" providerId="AD" clId="Web-{BDE32FEF-64BA-6B7A-123F-D5560E600C85}" dt="2025-04-06T22:52:48.799" v="85" actId="20577"/>
        <pc:sldMkLst>
          <pc:docMk/>
          <pc:sldMk cId="634026488" sldId="264"/>
        </pc:sldMkLst>
        <pc:spChg chg="mod">
          <ac:chgData name="Schindler Róbert" userId="S::schindler.robert_2020c@bolyai-szakkozep.hu::ae007efe-fa36-4bc9-a2ea-c73f6af9a79a" providerId="AD" clId="Web-{BDE32FEF-64BA-6B7A-123F-D5560E600C85}" dt="2025-04-06T22:52:48.799" v="85" actId="20577"/>
          <ac:spMkLst>
            <pc:docMk/>
            <pc:sldMk cId="634026488" sldId="264"/>
            <ac:spMk id="3" creationId="{3D199077-4470-0F84-C2AB-0CCCDC9D2A19}"/>
          </ac:spMkLst>
        </pc:spChg>
      </pc:sldChg>
      <pc:sldChg chg="addSp modSp new">
        <pc:chgData name="Schindler Róbert" userId="S::schindler.robert_2020c@bolyai-szakkozep.hu::ae007efe-fa36-4bc9-a2ea-c73f6af9a79a" providerId="AD" clId="Web-{BDE32FEF-64BA-6B7A-123F-D5560E600C85}" dt="2025-04-06T22:51:50.172" v="65" actId="20577"/>
        <pc:sldMkLst>
          <pc:docMk/>
          <pc:sldMk cId="1972847758" sldId="268"/>
        </pc:sldMkLst>
        <pc:spChg chg="mod">
          <ac:chgData name="Schindler Róbert" userId="S::schindler.robert_2020c@bolyai-szakkozep.hu::ae007efe-fa36-4bc9-a2ea-c73f6af9a79a" providerId="AD" clId="Web-{BDE32FEF-64BA-6B7A-123F-D5560E600C85}" dt="2025-04-06T22:43:38.304" v="3" actId="20577"/>
          <ac:spMkLst>
            <pc:docMk/>
            <pc:sldMk cId="1972847758" sldId="268"/>
            <ac:spMk id="2" creationId="{8EB786BB-EB86-A355-1D3F-C707E41947E4}"/>
          </ac:spMkLst>
        </pc:spChg>
        <pc:spChg chg="mod">
          <ac:chgData name="Schindler Róbert" userId="S::schindler.robert_2020c@bolyai-szakkozep.hu::ae007efe-fa36-4bc9-a2ea-c73f6af9a79a" providerId="AD" clId="Web-{BDE32FEF-64BA-6B7A-123F-D5560E600C85}" dt="2025-04-06T22:51:50.172" v="65" actId="20577"/>
          <ac:spMkLst>
            <pc:docMk/>
            <pc:sldMk cId="1972847758" sldId="268"/>
            <ac:spMk id="3" creationId="{84778E89-49BB-67F7-E055-2F15EE67455F}"/>
          </ac:spMkLst>
        </pc:spChg>
        <pc:picChg chg="add mod">
          <ac:chgData name="Schindler Róbert" userId="S::schindler.robert_2020c@bolyai-szakkozep.hu::ae007efe-fa36-4bc9-a2ea-c73f6af9a79a" providerId="AD" clId="Web-{BDE32FEF-64BA-6B7A-123F-D5560E600C85}" dt="2025-04-06T22:51:21.062" v="62" actId="1076"/>
          <ac:picMkLst>
            <pc:docMk/>
            <pc:sldMk cId="1972847758" sldId="268"/>
            <ac:picMk id="4" creationId="{06C83ED6-775B-088B-4130-37A407F3C398}"/>
          </ac:picMkLst>
        </pc:picChg>
      </pc:sldChg>
    </pc:docChg>
  </pc:docChgLst>
  <pc:docChgLst>
    <pc:chgData name="Schindler Róbert" userId="S::schindler.robert_2020c@bolyai-szakkozep.hu::ae007efe-fa36-4bc9-a2ea-c73f6af9a79a" providerId="AD" clId="Web-{D7B12ADF-77FD-C1D4-2237-F4FD4412D0B5}"/>
    <pc:docChg chg="modSld">
      <pc:chgData name="Schindler Róbert" userId="S::schindler.robert_2020c@bolyai-szakkozep.hu::ae007efe-fa36-4bc9-a2ea-c73f6af9a79a" providerId="AD" clId="Web-{D7B12ADF-77FD-C1D4-2237-F4FD4412D0B5}" dt="2025-02-17T10:00:10.847" v="1" actId="20577"/>
      <pc:docMkLst>
        <pc:docMk/>
      </pc:docMkLst>
      <pc:sldChg chg="modSp">
        <pc:chgData name="Schindler Róbert" userId="S::schindler.robert_2020c@bolyai-szakkozep.hu::ae007efe-fa36-4bc9-a2ea-c73f6af9a79a" providerId="AD" clId="Web-{D7B12ADF-77FD-C1D4-2237-F4FD4412D0B5}" dt="2025-02-17T10:00:10.847" v="1" actId="20577"/>
        <pc:sldMkLst>
          <pc:docMk/>
          <pc:sldMk cId="356326839" sldId="256"/>
        </pc:sldMkLst>
        <pc:spChg chg="mod">
          <ac:chgData name="Schindler Róbert" userId="S::schindler.robert_2020c@bolyai-szakkozep.hu::ae007efe-fa36-4bc9-a2ea-c73f6af9a79a" providerId="AD" clId="Web-{D7B12ADF-77FD-C1D4-2237-F4FD4412D0B5}" dt="2025-02-17T10:00:10.847" v="1" actId="20577"/>
          <ac:spMkLst>
            <pc:docMk/>
            <pc:sldMk cId="356326839" sldId="256"/>
            <ac:spMk id="2" creationId="{00000000-0000-0000-0000-000000000000}"/>
          </ac:spMkLst>
        </pc:spChg>
      </pc:sldChg>
    </pc:docChg>
  </pc:docChgLst>
  <pc:docChgLst>
    <pc:chgData name="Schindler Róbert" userId="S::schindler.robert_2020c@bolyai-szakkozep.hu::ae007efe-fa36-4bc9-a2ea-c73f6af9a79a" providerId="AD" clId="Web-{1346BCA8-DDC5-7E17-D9CC-2891FA7DED73}"/>
    <pc:docChg chg="modSld">
      <pc:chgData name="Schindler Róbert" userId="S::schindler.robert_2020c@bolyai-szakkozep.hu::ae007efe-fa36-4bc9-a2ea-c73f6af9a79a" providerId="AD" clId="Web-{1346BCA8-DDC5-7E17-D9CC-2891FA7DED73}" dt="2025-04-07T08:33:46.534" v="35" actId="1076"/>
      <pc:docMkLst>
        <pc:docMk/>
      </pc:docMkLst>
      <pc:sldChg chg="addSp delSp modSp">
        <pc:chgData name="Schindler Róbert" userId="S::schindler.robert_2020c@bolyai-szakkozep.hu::ae007efe-fa36-4bc9-a2ea-c73f6af9a79a" providerId="AD" clId="Web-{1346BCA8-DDC5-7E17-D9CC-2891FA7DED73}" dt="2025-04-07T08:33:46.534" v="35" actId="1076"/>
        <pc:sldMkLst>
          <pc:docMk/>
          <pc:sldMk cId="634026488" sldId="264"/>
        </pc:sldMkLst>
        <pc:spChg chg="mod">
          <ac:chgData name="Schindler Róbert" userId="S::schindler.robert_2020c@bolyai-szakkozep.hu::ae007efe-fa36-4bc9-a2ea-c73f6af9a79a" providerId="AD" clId="Web-{1346BCA8-DDC5-7E17-D9CC-2891FA7DED73}" dt="2025-04-07T08:22:38.774" v="9" actId="20577"/>
          <ac:spMkLst>
            <pc:docMk/>
            <pc:sldMk cId="634026488" sldId="264"/>
            <ac:spMk id="3" creationId="{3D199077-4470-0F84-C2AB-0CCCDC9D2A19}"/>
          </ac:spMkLst>
        </pc:spChg>
        <pc:picChg chg="add del mod">
          <ac:chgData name="Schindler Róbert" userId="S::schindler.robert_2020c@bolyai-szakkozep.hu::ae007efe-fa36-4bc9-a2ea-c73f6af9a79a" providerId="AD" clId="Web-{1346BCA8-DDC5-7E17-D9CC-2891FA7DED73}" dt="2025-04-07T08:25:22.094" v="15"/>
          <ac:picMkLst>
            <pc:docMk/>
            <pc:sldMk cId="634026488" sldId="264"/>
            <ac:picMk id="4" creationId="{AB12D483-E6BA-5D92-1CD1-900E3DB54DE9}"/>
          </ac:picMkLst>
        </pc:picChg>
        <pc:picChg chg="add del mod">
          <ac:chgData name="Schindler Róbert" userId="S::schindler.robert_2020c@bolyai-szakkozep.hu::ae007efe-fa36-4bc9-a2ea-c73f6af9a79a" providerId="AD" clId="Web-{1346BCA8-DDC5-7E17-D9CC-2891FA7DED73}" dt="2025-04-07T08:27:14.946" v="20"/>
          <ac:picMkLst>
            <pc:docMk/>
            <pc:sldMk cId="634026488" sldId="264"/>
            <ac:picMk id="5" creationId="{E0727869-6FB3-0BDC-F9C9-E619AA890DAC}"/>
          </ac:picMkLst>
        </pc:picChg>
        <pc:picChg chg="add del mod">
          <ac:chgData name="Schindler Róbert" userId="S::schindler.robert_2020c@bolyai-szakkozep.hu::ae007efe-fa36-4bc9-a2ea-c73f6af9a79a" providerId="AD" clId="Web-{1346BCA8-DDC5-7E17-D9CC-2891FA7DED73}" dt="2025-04-07T08:31:11.711" v="27"/>
          <ac:picMkLst>
            <pc:docMk/>
            <pc:sldMk cId="634026488" sldId="264"/>
            <ac:picMk id="6" creationId="{3BFD6079-DCE4-8E9F-B8C3-4CE47C9D1E09}"/>
          </ac:picMkLst>
        </pc:picChg>
        <pc:picChg chg="add del mod">
          <ac:chgData name="Schindler Róbert" userId="S::schindler.robert_2020c@bolyai-szakkozep.hu::ae007efe-fa36-4bc9-a2ea-c73f6af9a79a" providerId="AD" clId="Web-{1346BCA8-DDC5-7E17-D9CC-2891FA7DED73}" dt="2025-04-07T08:31:09.743" v="26"/>
          <ac:picMkLst>
            <pc:docMk/>
            <pc:sldMk cId="634026488" sldId="264"/>
            <ac:picMk id="7" creationId="{61D0DDB9-9553-76C1-2453-0FF8DCFBCC78}"/>
          </ac:picMkLst>
        </pc:picChg>
        <pc:picChg chg="add mod">
          <ac:chgData name="Schindler Róbert" userId="S::schindler.robert_2020c@bolyai-szakkozep.hu::ae007efe-fa36-4bc9-a2ea-c73f6af9a79a" providerId="AD" clId="Web-{1346BCA8-DDC5-7E17-D9CC-2891FA7DED73}" dt="2025-04-07T08:33:46.534" v="35" actId="1076"/>
          <ac:picMkLst>
            <pc:docMk/>
            <pc:sldMk cId="634026488" sldId="264"/>
            <ac:picMk id="8" creationId="{D3713D18-3D43-7997-786A-0DED4A120971}"/>
          </ac:picMkLst>
        </pc:picChg>
        <pc:picChg chg="add mod">
          <ac:chgData name="Schindler Róbert" userId="S::schindler.robert_2020c@bolyai-szakkozep.hu::ae007efe-fa36-4bc9-a2ea-c73f6af9a79a" providerId="AD" clId="Web-{1346BCA8-DDC5-7E17-D9CC-2891FA7DED73}" dt="2025-04-07T08:33:40.815" v="32" actId="1076"/>
          <ac:picMkLst>
            <pc:docMk/>
            <pc:sldMk cId="634026488" sldId="264"/>
            <ac:picMk id="9" creationId="{8876B779-C80D-D2F7-E816-86F0F6E5B3C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2025. 04. 07.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2025. 04. 07.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églalap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FFAD4ED7-D33D-4BC9-B679-E8585C59FD38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11" name="Téglalap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Téglalap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Szabadkézi sokszög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Szabadkézi sokszög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357D9-28C9-49FA-8206-9B94D3BED42B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zis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zabadkézi sokszög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Szabadkézi sokszög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F8D25-A59E-4CC3-9DF6-BF34AA13F53B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3" name="Téglalap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Téglalap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lipszis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lipszis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lipszis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Szabadkézi sokszög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Szövegdoboz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„</a:t>
            </a:r>
          </a:p>
        </p:txBody>
      </p:sp>
      <p:sp>
        <p:nvSpPr>
          <p:cNvPr id="13" name="Szövegdoboz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32DBB-C533-4406-82A7-FA107EEA8B7E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9" name="Téglalap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Szabadkézi sokszög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69ABA-0616-4D6A-9629-EECE6EC9CBF6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F55CC-E3DE-4853-9AC2-F2CA7D989324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1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2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43" name="Egyenes összekötő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E666C-A9D2-492D-B77D-FF81FD530740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B3709BD0-2A15-47EE-84F4-6DA6135193F8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Téglalap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Téglalap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Szabadkézi sokszög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Szabadkézi sokszög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AE181BD2-275D-45B0-B657-3FFC9F215FFC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C2D29-9B2B-43F4-A099-D426807FB952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églalap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Szabadkézi sokszög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09CDF-37F7-4141-AB8F-6ECF6B83A2D3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05BC8-B1A7-4C48-B332-FBBD339B34E8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2F2D5-4380-4ED9-B683-B329C0237F98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5DAF0-0CA2-4CC7-BF9A-ACF07E3DF75F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C5D96-AAEB-42B4-9F51-8D4040F33421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Téglalap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Szabadkézi sokszög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1A402D-46C7-4C8C-BBD9-6B6C5C7AC203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Szabadkézi sokszög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F778E-19D3-4496-994B-B7D2041DEA76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Téglalap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lipszis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Szabadkézi sokszög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Szabadkézi sokszög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2BEB145A-3182-4B3A-8258-2FB9B483A976}" type="datetime1">
              <a:rPr lang="hu-HU" noProof="0" smtClean="0"/>
              <a:t>2025. 04. 07.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21" name="Téglalap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 err="1"/>
              <a:t>Riftbound</a:t>
            </a:r>
            <a:r>
              <a:rPr lang="hu-HU" dirty="0"/>
              <a:t> </a:t>
            </a:r>
            <a:r>
              <a:rPr lang="hu-HU" dirty="0" err="1"/>
              <a:t>Warrior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hu-HU" dirty="0"/>
              <a:t>Schindler Róbert</a:t>
            </a:r>
          </a:p>
          <a:p>
            <a:r>
              <a:rPr lang="hu-HU" dirty="0"/>
              <a:t>Virágh Balázs</a:t>
            </a:r>
          </a:p>
        </p:txBody>
      </p:sp>
      <p:pic>
        <p:nvPicPr>
          <p:cNvPr id="5" name="Kép 4" descr="A képen pixel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3888B08-893F-49BC-FE69-BECE4A37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886" y="2767693"/>
            <a:ext cx="3048000" cy="3048000"/>
          </a:xfrm>
          <a:prstGeom prst="rect">
            <a:avLst/>
          </a:prstGeom>
        </p:spPr>
      </p:pic>
      <p:pic>
        <p:nvPicPr>
          <p:cNvPr id="6" name="Kép 5" descr="A képen sötétség, hold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FE1EF5-7EF0-5B25-DDA3-4699530FD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8586" y="-1292678"/>
            <a:ext cx="6760028" cy="67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4639F9-81D7-B745-B5C8-61705D72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199077-4470-0F84-C2AB-0CCCDC9D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charset="2"/>
              <a:buChar char="•"/>
            </a:pPr>
            <a:r>
              <a:rPr lang="hu-HU" sz="2000" dirty="0"/>
              <a:t>Több Ellenfél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Több Pálya Típus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Mély Sztori elemek beillesztése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Más Fajok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Más (Választható) Fegyverek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hu-HU" sz="2000" dirty="0"/>
              <a:t>Alternatív Lövési Akciók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Más Fejlesztések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Hitstop mechanika</a:t>
            </a:r>
          </a:p>
        </p:txBody>
      </p:sp>
      <p:pic>
        <p:nvPicPr>
          <p:cNvPr id="8" name="Kép 7" descr="A képen Grafika, pixel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713D18-3D43-7997-786A-0DED4A12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4688009"/>
            <a:ext cx="2794000" cy="2171212"/>
          </a:xfrm>
          <a:prstGeom prst="rect">
            <a:avLst/>
          </a:prstGeom>
        </p:spPr>
      </p:pic>
      <p:pic>
        <p:nvPicPr>
          <p:cNvPr id="9" name="Kép 8" descr="A képen lila, képernyőkép, ibolya, Magent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8876B779-C80D-D2F7-E816-86F0F6E5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0" y="2196855"/>
            <a:ext cx="3556000" cy="46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2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AAC7F-7A7F-3787-614C-B405EAA9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Tanultunk Fejlesztés alatt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06C20D-B4D0-2F4A-2C9B-931A5FBD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800" dirty="0" err="1"/>
              <a:t>Hardskill</a:t>
            </a:r>
            <a:r>
              <a:rPr lang="hu-HU" sz="2800" dirty="0"/>
              <a:t>:</a:t>
            </a:r>
          </a:p>
          <a:p>
            <a:pPr>
              <a:buFont typeface="Arial" charset="2"/>
              <a:buChar char="•"/>
            </a:pPr>
            <a:endParaRPr lang="hu-HU" dirty="0"/>
          </a:p>
          <a:p>
            <a:pPr>
              <a:buFont typeface="Arial" charset="2"/>
              <a:buChar char="•"/>
            </a:pPr>
            <a:r>
              <a:rPr lang="hu-HU" sz="2000" err="1"/>
              <a:t>Godot</a:t>
            </a:r>
            <a:r>
              <a:rPr lang="hu-HU" sz="2000" dirty="0"/>
              <a:t> </a:t>
            </a:r>
            <a:r>
              <a:rPr lang="hu-HU" sz="2000" err="1"/>
              <a:t>engine</a:t>
            </a:r>
            <a:r>
              <a:rPr lang="hu-HU" sz="2000" dirty="0"/>
              <a:t> kitanulása</a:t>
            </a:r>
          </a:p>
          <a:p>
            <a:pPr>
              <a:buFont typeface="Arial" charset="2"/>
              <a:buChar char="•"/>
            </a:pPr>
            <a:r>
              <a:rPr lang="hu-HU" sz="2000" err="1"/>
              <a:t>Aseprite</a:t>
            </a:r>
            <a:r>
              <a:rPr lang="hu-HU" sz="2000" dirty="0"/>
              <a:t> használatának tanulása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Animációs készség fejlesztése</a:t>
            </a:r>
          </a:p>
        </p:txBody>
      </p:sp>
    </p:spTree>
    <p:extLst>
      <p:ext uri="{BB962C8B-B14F-4D97-AF65-F5344CB8AC3E}">
        <p14:creationId xmlns:p14="http://schemas.microsoft.com/office/powerpoint/2010/main" val="148664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B08A-8DE5-A1BD-F09A-EC59D5906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327C7-99ED-2300-2E2B-29C3F612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Tanultunk Fejlesztés alatt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1DAAF7-D19C-32FB-FBF7-D8B7C2E2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800" dirty="0" err="1"/>
              <a:t>Softskill</a:t>
            </a:r>
            <a:r>
              <a:rPr lang="hu-HU" sz="2800" dirty="0"/>
              <a:t>:</a:t>
            </a:r>
          </a:p>
          <a:p>
            <a:pPr>
              <a:buFont typeface="Arial" charset="2"/>
              <a:buChar char="•"/>
            </a:pPr>
            <a:endParaRPr lang="hu-HU" dirty="0"/>
          </a:p>
          <a:p>
            <a:pPr>
              <a:buFont typeface="Arial" charset="2"/>
              <a:buChar char="•"/>
            </a:pPr>
            <a:r>
              <a:rPr lang="hu-HU" sz="2000" dirty="0"/>
              <a:t>Time management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Project management</a:t>
            </a:r>
          </a:p>
          <a:p>
            <a:pPr>
              <a:buFont typeface="Arial" charset="2"/>
              <a:buChar char="•"/>
            </a:pPr>
            <a:r>
              <a:rPr lang="hu-HU" sz="2000" err="1"/>
              <a:t>Teamwork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Problémamegoldás</a:t>
            </a:r>
          </a:p>
          <a:p>
            <a:pPr>
              <a:buFont typeface="Arial" charset="2"/>
              <a:buChar char="•"/>
            </a:pPr>
            <a:endParaRPr lang="hu-HU" sz="2000" dirty="0"/>
          </a:p>
          <a:p>
            <a:pPr>
              <a:buFont typeface="Arial" charset="2"/>
              <a:buChar char="•"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7418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33492F8-BE95-358B-2886-30FCC7AF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chemeClr val="tx1"/>
                </a:solidFill>
              </a:rPr>
              <a:t>Köszönjük a figyelmet</a:t>
            </a:r>
            <a:br>
              <a:rPr lang="en-US" sz="5600">
                <a:solidFill>
                  <a:schemeClr val="tx1"/>
                </a:solidFill>
              </a:rPr>
            </a:br>
            <a:br>
              <a:rPr lang="en-US" sz="5600">
                <a:solidFill>
                  <a:schemeClr val="tx1"/>
                </a:solidFill>
              </a:rPr>
            </a:br>
            <a:r>
              <a:rPr lang="en-US" sz="5600">
                <a:solidFill>
                  <a:schemeClr val="tx1"/>
                </a:solidFill>
              </a:rPr>
              <a:t>Thank you for your attention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 descr="A képen pixel, szimbólum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246EECD-544D-5A24-FE32-C0BC3614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93" y="1977118"/>
            <a:ext cx="3048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CA4E8E-7AFC-6D38-F84C-5BD70374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Riftbound</a:t>
            </a:r>
            <a:r>
              <a:rPr lang="hu-HU" dirty="0"/>
              <a:t> </a:t>
            </a:r>
            <a:r>
              <a:rPr lang="hu-HU" dirty="0" err="1"/>
              <a:t>Warrior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690EE7-DA14-5307-BF27-2106DBDE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hu-HU" sz="2000" dirty="0"/>
              <a:t>A </a:t>
            </a:r>
            <a:r>
              <a:rPr lang="hu-HU" sz="2000" err="1"/>
              <a:t>Riftbound</a:t>
            </a:r>
            <a:r>
              <a:rPr lang="hu-HU" sz="2000" dirty="0"/>
              <a:t> </a:t>
            </a:r>
            <a:r>
              <a:rPr lang="hu-HU" sz="2000" err="1"/>
              <a:t>Warriors</a:t>
            </a:r>
            <a:r>
              <a:rPr lang="hu-HU" sz="2000" dirty="0"/>
              <a:t> egy Sci-fi Rouge-like </a:t>
            </a:r>
            <a:r>
              <a:rPr lang="hu-HU" sz="2000" err="1"/>
              <a:t>Dungeon</a:t>
            </a:r>
            <a:r>
              <a:rPr lang="hu-HU" sz="2000" dirty="0"/>
              <a:t> </a:t>
            </a:r>
            <a:r>
              <a:rPr lang="hu-HU" sz="2000" err="1"/>
              <a:t>Shooter</a:t>
            </a:r>
            <a:endParaRPr lang="hu-HU" sz="2000"/>
          </a:p>
          <a:p>
            <a:pPr>
              <a:buFont typeface="Arial" charset="2"/>
              <a:buChar char="•"/>
            </a:pPr>
            <a:endParaRPr lang="hu-HU" sz="2000" dirty="0"/>
          </a:p>
          <a:p>
            <a:pPr>
              <a:buFont typeface="Arial" charset="2"/>
              <a:buChar char="•"/>
            </a:pPr>
            <a:r>
              <a:rPr lang="hu-HU" sz="2000" dirty="0"/>
              <a:t>Mindig változó Pálya</a:t>
            </a:r>
          </a:p>
          <a:p>
            <a:pPr lvl="1">
              <a:buFont typeface="Courier New" charset="2"/>
              <a:buChar char="o"/>
            </a:pPr>
            <a:r>
              <a:rPr lang="hu-HU" sz="1800" dirty="0"/>
              <a:t>Procedurális generálás</a:t>
            </a:r>
          </a:p>
          <a:p>
            <a:pPr lvl="1">
              <a:buFont typeface="Courier New" charset="2"/>
              <a:buChar char="o"/>
            </a:pPr>
            <a:r>
              <a:rPr lang="hu-HU" sz="1800" dirty="0"/>
              <a:t>Fejlesztések random generálása</a:t>
            </a:r>
          </a:p>
          <a:p>
            <a:pPr lvl="1">
              <a:buFont typeface="Courier New" charset="2"/>
              <a:buChar char="o"/>
            </a:pPr>
            <a:r>
              <a:rPr lang="hu-HU" sz="1800" dirty="0"/>
              <a:t>Ellenfelek random generálása</a:t>
            </a:r>
          </a:p>
          <a:p>
            <a:pPr lvl="1">
              <a:buFont typeface="Courier New" charset="2"/>
              <a:buChar char="o"/>
            </a:pPr>
            <a:endParaRPr lang="hu-HU" sz="1800" dirty="0"/>
          </a:p>
        </p:txBody>
      </p:sp>
      <p:pic>
        <p:nvPicPr>
          <p:cNvPr id="4" name="Kép 3" descr="A képen sötétség, éjszak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0391CFB-9B65-6EA8-389B-05733CA6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85" y="-435428"/>
            <a:ext cx="6074229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F5170-580B-86D5-EAA5-80F6ED4D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8B9803-4326-9994-D089-4C3C6FDB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hu-HU" sz="2400" dirty="0" err="1"/>
              <a:t>Godot</a:t>
            </a:r>
            <a:endParaRPr lang="hu-HU" sz="2400"/>
          </a:p>
          <a:p>
            <a:pPr lvl="1">
              <a:buFont typeface="Courier New" charset="2"/>
              <a:buChar char="o"/>
            </a:pPr>
            <a:r>
              <a:rPr lang="hu-HU" sz="1400" err="1"/>
              <a:t>Opensource</a:t>
            </a:r>
            <a:r>
              <a:rPr lang="hu-HU" sz="1400" dirty="0"/>
              <a:t> (bővíthető)</a:t>
            </a:r>
          </a:p>
          <a:p>
            <a:pPr>
              <a:buFont typeface="Arial" charset="2"/>
              <a:buChar char="•"/>
            </a:pPr>
            <a:r>
              <a:rPr lang="hu-HU" sz="2400" err="1"/>
              <a:t>Aseprite</a:t>
            </a:r>
          </a:p>
          <a:p>
            <a:pPr lvl="1">
              <a:buFont typeface="Courier New" charset="2"/>
              <a:buChar char="o"/>
            </a:pPr>
            <a:r>
              <a:rPr lang="hu-HU" sz="1400" dirty="0"/>
              <a:t>Bővíthető (</a:t>
            </a:r>
            <a:r>
              <a:rPr lang="hu-HU" sz="1400" dirty="0" err="1"/>
              <a:t>community</a:t>
            </a:r>
            <a:r>
              <a:rPr lang="hu-HU" sz="1400" dirty="0"/>
              <a:t> </a:t>
            </a:r>
            <a:r>
              <a:rPr lang="hu-HU" sz="1400" dirty="0" err="1"/>
              <a:t>addons</a:t>
            </a:r>
            <a:r>
              <a:rPr lang="hu-HU" sz="1400" dirty="0"/>
              <a:t>)</a:t>
            </a:r>
          </a:p>
          <a:p>
            <a:pPr>
              <a:buFont typeface="Arial" charset="2"/>
              <a:buChar char="•"/>
            </a:pPr>
            <a:r>
              <a:rPr lang="hu-HU" sz="2400" dirty="0" err="1"/>
              <a:t>Github</a:t>
            </a:r>
            <a:endParaRPr lang="hu-HU" sz="2400"/>
          </a:p>
          <a:p>
            <a:pPr>
              <a:buFont typeface="Arial" charset="2"/>
              <a:buChar char="•"/>
            </a:pPr>
            <a:r>
              <a:rPr lang="hu-HU" sz="2400" err="1"/>
              <a:t>Discord</a:t>
            </a:r>
            <a:endParaRPr lang="hu-HU" sz="2400" dirty="0" err="1"/>
          </a:p>
          <a:p>
            <a:pPr>
              <a:buFont typeface="Arial" charset="2"/>
              <a:buChar char="•"/>
            </a:pPr>
            <a:endParaRPr lang="hu-HU" sz="2400" dirty="0"/>
          </a:p>
          <a:p>
            <a:pPr>
              <a:buFont typeface="Arial" charset="2"/>
              <a:buChar char="•"/>
            </a:pPr>
            <a:endParaRPr lang="hu-HU" sz="2400" dirty="0"/>
          </a:p>
        </p:txBody>
      </p:sp>
      <p:pic>
        <p:nvPicPr>
          <p:cNvPr id="9" name="Kép 8" descr="A képen képernyőkép, Téglalap, Grafika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D2D4C61-CF3D-6B18-77DF-0D1AA668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885" y="2601686"/>
            <a:ext cx="1578429" cy="1578429"/>
          </a:xfrm>
          <a:prstGeom prst="rect">
            <a:avLst/>
          </a:prstGeom>
        </p:spPr>
      </p:pic>
      <p:pic>
        <p:nvPicPr>
          <p:cNvPr id="10" name="Kép 9" descr="A képen macska, emlős, sziluet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D3F3E32-16B6-C8D0-7E48-5FC0EEDD3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787" y="2601686"/>
            <a:ext cx="1631327" cy="1578428"/>
          </a:xfrm>
          <a:prstGeom prst="rect">
            <a:avLst/>
          </a:prstGeom>
        </p:spPr>
      </p:pic>
      <p:pic>
        <p:nvPicPr>
          <p:cNvPr id="11" name="Kép 10" descr="Discord Logo 2015">
            <a:extLst>
              <a:ext uri="{FF2B5EF4-FFF2-40B4-BE49-F238E27FC236}">
                <a16:creationId xmlns:a16="http://schemas.microsoft.com/office/drawing/2014/main" id="{03DC37C6-F92F-5D7C-E91F-B95991992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286" y="4474990"/>
            <a:ext cx="2743199" cy="15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8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EE300E-B0E7-CD65-621F-F969B511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546E1D-24BB-1173-C9B2-087E5572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hu-HU" sz="2400" dirty="0"/>
              <a:t>Balázs</a:t>
            </a:r>
          </a:p>
          <a:p>
            <a:pPr lvl="1">
              <a:buFont typeface="Courier New" charset="2"/>
              <a:buChar char="o"/>
            </a:pPr>
            <a:r>
              <a:rPr lang="hu-HU" sz="1800" dirty="0"/>
              <a:t>Procedurális Pálya generálás</a:t>
            </a:r>
          </a:p>
          <a:p>
            <a:pPr lvl="1">
              <a:buFont typeface="Courier New" charset="2"/>
              <a:buChar char="o"/>
            </a:pPr>
            <a:r>
              <a:rPr lang="hu-HU" sz="1800" err="1"/>
              <a:t>Authentication</a:t>
            </a:r>
            <a:endParaRPr lang="hu-HU" sz="1800"/>
          </a:p>
          <a:p>
            <a:pPr lvl="1">
              <a:buFont typeface="Courier New" charset="2"/>
              <a:buChar char="o"/>
            </a:pPr>
            <a:r>
              <a:rPr lang="hu-HU" sz="1800" dirty="0"/>
              <a:t>Ellenfelek beprogramozása</a:t>
            </a:r>
          </a:p>
          <a:p>
            <a:pPr>
              <a:buFont typeface="Arial" charset="2"/>
              <a:buChar char="•"/>
            </a:pPr>
            <a:r>
              <a:rPr lang="hu-HU" sz="2400" dirty="0"/>
              <a:t>Robi</a:t>
            </a:r>
          </a:p>
          <a:p>
            <a:pPr lvl="1">
              <a:buFont typeface="Courier New" charset="2"/>
              <a:buChar char="o"/>
            </a:pPr>
            <a:r>
              <a:rPr lang="hu-HU" sz="1800" dirty="0"/>
              <a:t>Összes game </a:t>
            </a:r>
            <a:r>
              <a:rPr lang="hu-HU" sz="1800" err="1"/>
              <a:t>asset</a:t>
            </a:r>
            <a:r>
              <a:rPr lang="hu-HU" sz="1800" dirty="0"/>
              <a:t> elkészítése</a:t>
            </a:r>
          </a:p>
          <a:p>
            <a:pPr lvl="1">
              <a:buFont typeface="Courier New" charset="2"/>
              <a:buChar char="o"/>
            </a:pPr>
            <a:r>
              <a:rPr lang="hu-HU" sz="1800" dirty="0"/>
              <a:t>Fő karakter beprogramozása</a:t>
            </a:r>
          </a:p>
          <a:p>
            <a:pPr lvl="1">
              <a:buFont typeface="Courier New" charset="2"/>
              <a:buChar char="o"/>
            </a:pPr>
            <a:r>
              <a:rPr lang="hu-HU" sz="1800" dirty="0"/>
              <a:t>Upgrade System elkészítése</a:t>
            </a:r>
          </a:p>
        </p:txBody>
      </p:sp>
      <p:pic>
        <p:nvPicPr>
          <p:cNvPr id="4" name="Kép 3" descr="A képen pixel, képernyőkép, Grafik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06FEF3D-26A9-949D-84ED-40B0F1F4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42" y="323850"/>
            <a:ext cx="2667001" cy="20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7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81502-E812-E0FC-F905-D6CC173A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 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9C1C88-876F-3D5F-EA3A-D191DE26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hu-HU" sz="2400" dirty="0"/>
              <a:t>Felhasználó Elmentése</a:t>
            </a:r>
          </a:p>
          <a:p>
            <a:pPr>
              <a:buFont typeface="Arial" charset="2"/>
              <a:buChar char="•"/>
            </a:pPr>
            <a:r>
              <a:rPr lang="hu-HU" sz="2400" dirty="0"/>
              <a:t>Regisztrálás/Bejelentkezés</a:t>
            </a:r>
          </a:p>
          <a:p>
            <a:pPr>
              <a:buFont typeface="Arial" charset="2"/>
              <a:buChar char="•"/>
            </a:pPr>
            <a:r>
              <a:rPr lang="hu-HU" sz="2400" dirty="0"/>
              <a:t>Játékon belüli adatok elmentése</a:t>
            </a:r>
          </a:p>
          <a:p>
            <a:pPr lvl="1">
              <a:buFont typeface="Courier New" charset="2"/>
              <a:buChar char="o"/>
            </a:pPr>
            <a:r>
              <a:rPr lang="hu-HU" sz="1800" dirty="0"/>
              <a:t>Játék menetidők elmentése</a:t>
            </a:r>
          </a:p>
          <a:p>
            <a:pPr lvl="1">
              <a:buFont typeface="Courier New" charset="2"/>
              <a:buChar char="o"/>
            </a:pPr>
            <a:r>
              <a:rPr lang="hu-HU" sz="1800" dirty="0" err="1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330531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A7BC8D-CB7D-4C0B-6648-FAF6F2DA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 Pálya Generálás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01E931-5058-61F3-55CC-D02F44FF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hu-HU" sz="2000" dirty="0" err="1"/>
              <a:t>Tileset</a:t>
            </a:r>
            <a:r>
              <a:rPr lang="hu-HU" sz="2000" dirty="0"/>
              <a:t> felbontása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Map </a:t>
            </a:r>
            <a:r>
              <a:rPr lang="hu-HU" sz="2000" dirty="0" err="1"/>
              <a:t>skeleton</a:t>
            </a:r>
            <a:r>
              <a:rPr lang="hu-HU" sz="2000" dirty="0"/>
              <a:t> 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Alapvető generálás</a:t>
            </a:r>
          </a:p>
          <a:p>
            <a:pPr lvl="1">
              <a:buFont typeface="Courier New" charset="2"/>
              <a:buChar char="o"/>
            </a:pPr>
            <a:r>
              <a:rPr lang="hu-HU" dirty="0"/>
              <a:t>Padló</a:t>
            </a:r>
          </a:p>
          <a:p>
            <a:pPr lvl="1">
              <a:buFont typeface="Courier New" charset="2"/>
              <a:buChar char="o"/>
            </a:pPr>
            <a:r>
              <a:rPr lang="hu-HU" dirty="0"/>
              <a:t>Falak</a:t>
            </a:r>
          </a:p>
          <a:p>
            <a:pPr lvl="1">
              <a:buFont typeface="Courier New" charset="2"/>
              <a:buChar char="o"/>
            </a:pPr>
            <a:r>
              <a:rPr lang="hu-HU" dirty="0"/>
              <a:t>Ajtók</a:t>
            </a:r>
          </a:p>
          <a:p>
            <a:pPr lvl="1">
              <a:buFont typeface="Courier New" charset="2"/>
              <a:buChar char="o"/>
            </a:pPr>
            <a:r>
              <a:rPr lang="hu-HU" dirty="0"/>
              <a:t>Akadályok</a:t>
            </a:r>
          </a:p>
          <a:p>
            <a:pPr lvl="1">
              <a:buFont typeface="Courier New" charset="2"/>
              <a:buChar char="o"/>
            </a:pPr>
            <a:r>
              <a:rPr lang="hu-HU" dirty="0"/>
              <a:t>Jutalmak</a:t>
            </a:r>
          </a:p>
          <a:p>
            <a:pPr lvl="1">
              <a:buFont typeface="Courier New" charset="2"/>
              <a:buChar char="o"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 descr="A képen pixel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AFDE8B-96E3-B677-6AD0-987C5291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32" y="4640035"/>
            <a:ext cx="2147208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8A8528-7EE8-88B3-D333-D378FB3A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menet/</a:t>
            </a:r>
            <a:r>
              <a:rPr lang="hu-HU" dirty="0">
                <a:ea typeface="+mj-lt"/>
                <a:cs typeface="+mj-lt"/>
              </a:rPr>
              <a:t>mechanika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39510-33CF-EA32-34E5-56D752C0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74173" cy="4147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hu-HU" sz="2000" err="1"/>
              <a:t>Character</a:t>
            </a:r>
            <a:r>
              <a:rPr lang="hu-HU" sz="2000" dirty="0"/>
              <a:t> </a:t>
            </a:r>
            <a:r>
              <a:rPr lang="hu-HU" sz="2000" err="1"/>
              <a:t>movement</a:t>
            </a:r>
            <a:endParaRPr lang="hu-HU" sz="2000" dirty="0"/>
          </a:p>
          <a:p>
            <a:pPr lvl="1">
              <a:buFont typeface="Arial" charset="2"/>
              <a:buChar char="•"/>
            </a:pPr>
            <a:r>
              <a:rPr lang="hu-HU" dirty="0"/>
              <a:t>8 </a:t>
            </a:r>
            <a:r>
              <a:rPr lang="hu-HU" err="1"/>
              <a:t>directional</a:t>
            </a:r>
            <a:r>
              <a:rPr lang="hu-HU" dirty="0"/>
              <a:t> main </a:t>
            </a:r>
            <a:r>
              <a:rPr lang="hu-HU" err="1"/>
              <a:t>character</a:t>
            </a:r>
            <a:endParaRPr lang="hu-HU"/>
          </a:p>
          <a:p>
            <a:pPr>
              <a:buFont typeface="Arial" charset="2"/>
              <a:buChar char="•"/>
            </a:pPr>
            <a:r>
              <a:rPr lang="hu-HU" sz="2000" err="1"/>
              <a:t>Combat</a:t>
            </a:r>
            <a:r>
              <a:rPr lang="hu-HU" sz="2000" dirty="0"/>
              <a:t> </a:t>
            </a:r>
            <a:r>
              <a:rPr lang="hu-HU" sz="2000" err="1"/>
              <a:t>system</a:t>
            </a:r>
            <a:endParaRPr lang="hu-HU" sz="2000" dirty="0"/>
          </a:p>
          <a:p>
            <a:pPr lvl="1">
              <a:buFont typeface="Arial" charset="2"/>
              <a:buChar char="•"/>
            </a:pPr>
            <a:r>
              <a:rPr lang="hu-HU" err="1"/>
              <a:t>Weapons</a:t>
            </a:r>
            <a:endParaRPr lang="hu-HU"/>
          </a:p>
          <a:p>
            <a:pPr lvl="1">
              <a:buFont typeface="Arial" charset="2"/>
              <a:buChar char="•"/>
            </a:pPr>
            <a:r>
              <a:rPr lang="hu-HU" err="1"/>
              <a:t>Enemies</a:t>
            </a:r>
            <a:endParaRPr lang="hu-HU"/>
          </a:p>
          <a:p>
            <a:pPr lvl="1">
              <a:buFont typeface="Arial" charset="2"/>
              <a:buChar char="•"/>
            </a:pPr>
            <a:r>
              <a:rPr lang="hu-HU" dirty="0"/>
              <a:t>Health</a:t>
            </a:r>
          </a:p>
          <a:p>
            <a:pPr>
              <a:buFont typeface="Arial" charset="2"/>
              <a:buChar char="•"/>
            </a:pPr>
            <a:r>
              <a:rPr lang="hu-HU" sz="2000" dirty="0"/>
              <a:t>Upgrade </a:t>
            </a:r>
            <a:r>
              <a:rPr lang="hu-HU" sz="2000" err="1"/>
              <a:t>system</a:t>
            </a:r>
            <a:endParaRPr lang="hu-HU" sz="2000"/>
          </a:p>
          <a:p>
            <a:pPr lvl="1">
              <a:buFont typeface="Arial" charset="2"/>
              <a:buChar char="•"/>
            </a:pPr>
            <a:r>
              <a:rPr lang="hu-HU" dirty="0"/>
              <a:t>Per-</a:t>
            </a:r>
            <a:r>
              <a:rPr lang="hu-HU" err="1"/>
              <a:t>run</a:t>
            </a:r>
            <a:r>
              <a:rPr lang="hu-HU" dirty="0"/>
              <a:t> </a:t>
            </a:r>
            <a:r>
              <a:rPr lang="hu-HU" err="1"/>
              <a:t>uprades</a:t>
            </a:r>
            <a:endParaRPr lang="hu-HU"/>
          </a:p>
          <a:p>
            <a:pPr lvl="1">
              <a:buFont typeface="Arial" charset="2"/>
              <a:buChar char="•"/>
            </a:pPr>
            <a:r>
              <a:rPr lang="hu-HU" err="1"/>
              <a:t>Permanent</a:t>
            </a:r>
            <a:r>
              <a:rPr lang="hu-HU" dirty="0"/>
              <a:t> </a:t>
            </a:r>
            <a:r>
              <a:rPr lang="hu-HU" err="1"/>
              <a:t>upgrades</a:t>
            </a:r>
            <a:endParaRPr lang="hu-HU"/>
          </a:p>
          <a:p>
            <a:pPr>
              <a:buFont typeface="Arial" charset="2"/>
              <a:buChar char="•"/>
            </a:pPr>
            <a:endParaRPr lang="hu-HU" sz="2000" dirty="0"/>
          </a:p>
          <a:p>
            <a:pPr marL="457200" lvl="1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76845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8F5EF-A62C-24E6-E041-08E314CE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83708D-83CE-019D-CD76-EE5EEDCD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hu-HU" dirty="0"/>
              <a:t>Vizuális Tesztek</a:t>
            </a:r>
          </a:p>
          <a:p>
            <a:pPr lvl="1">
              <a:buFont typeface="Courier New" charset="2"/>
              <a:buChar char="o"/>
            </a:pPr>
            <a:r>
              <a:rPr lang="hu-HU" dirty="0"/>
              <a:t>Arányteszt</a:t>
            </a:r>
          </a:p>
          <a:p>
            <a:pPr lvl="1">
              <a:buFont typeface="Courier New" charset="2"/>
              <a:buChar char="o"/>
            </a:pPr>
            <a:r>
              <a:rPr lang="hu-HU" dirty="0"/>
              <a:t>Láthatósági teszt</a:t>
            </a:r>
          </a:p>
          <a:p>
            <a:pPr>
              <a:buFont typeface="Arial" charset="2"/>
              <a:buChar char="•"/>
            </a:pPr>
            <a:r>
              <a:rPr lang="hu-HU" dirty="0"/>
              <a:t>Program tesztek</a:t>
            </a:r>
          </a:p>
          <a:p>
            <a:pPr lvl="1">
              <a:buFont typeface="Courier New" charset="2"/>
              <a:buChar char="o"/>
            </a:pPr>
            <a:r>
              <a:rPr lang="hu-HU" dirty="0" err="1"/>
              <a:t>Authentication</a:t>
            </a:r>
            <a:r>
              <a:rPr lang="hu-HU" dirty="0"/>
              <a:t> működése</a:t>
            </a:r>
          </a:p>
          <a:p>
            <a:pPr lvl="1">
              <a:buFont typeface="Courier New" charset="2"/>
              <a:buChar char="o"/>
            </a:pPr>
            <a:r>
              <a:rPr lang="hu-HU" dirty="0"/>
              <a:t>Ellenfelek Működése</a:t>
            </a:r>
          </a:p>
          <a:p>
            <a:pPr lvl="2">
              <a:buFont typeface="Wingdings,Sans-Serif" charset="2"/>
              <a:buChar char="§"/>
            </a:pPr>
            <a:r>
              <a:rPr lang="hu-HU" err="1"/>
              <a:t>Pathfinding</a:t>
            </a:r>
            <a:endParaRPr lang="hu-HU" err="1">
              <a:solidFill>
                <a:srgbClr val="000000"/>
              </a:solidFill>
            </a:endParaRPr>
          </a:p>
          <a:p>
            <a:pPr lvl="2">
              <a:buFont typeface="Wingdings,Sans-Serif" charset="2"/>
              <a:buChar char="§"/>
            </a:pPr>
            <a:r>
              <a:rPr lang="hu-HU" dirty="0" err="1"/>
              <a:t>Attack</a:t>
            </a:r>
          </a:p>
          <a:p>
            <a:pPr marL="914400" lvl="2" indent="0">
              <a:buNone/>
            </a:pPr>
            <a:endParaRPr lang="hu-HU" dirty="0"/>
          </a:p>
        </p:txBody>
      </p:sp>
      <p:pic>
        <p:nvPicPr>
          <p:cNvPr id="4" name="Kép 3" descr="A képen pixel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AAAA85B-AB2A-D406-1F63-022B800E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2373086"/>
            <a:ext cx="2057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B786BB-EB86-A355-1D3F-C707E419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778E89-49BB-67F7-E055-2F15EE67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hu-HU" dirty="0"/>
              <a:t>Program Tesztek</a:t>
            </a:r>
          </a:p>
          <a:p>
            <a:pPr lvl="1">
              <a:buFont typeface="Courier New" charset="2"/>
              <a:buChar char="o"/>
            </a:pPr>
            <a:r>
              <a:rPr lang="hu-HU" dirty="0" err="1"/>
              <a:t>Character</a:t>
            </a:r>
            <a:r>
              <a:rPr lang="hu-HU" dirty="0"/>
              <a:t> megfelelő </a:t>
            </a:r>
            <a:r>
              <a:rPr lang="hu-HU" dirty="0" err="1"/>
              <a:t>mőködése</a:t>
            </a:r>
            <a:r>
              <a:rPr lang="hu-HU" dirty="0"/>
              <a:t>:</a:t>
            </a:r>
          </a:p>
          <a:p>
            <a:pPr lvl="2">
              <a:buFont typeface="Wingdings" charset="2"/>
              <a:buChar char="§"/>
            </a:pPr>
            <a:r>
              <a:rPr lang="hu-HU" sz="1600" err="1"/>
              <a:t>Character</a:t>
            </a:r>
            <a:r>
              <a:rPr lang="hu-HU" sz="1600" dirty="0"/>
              <a:t> mozgása</a:t>
            </a:r>
          </a:p>
          <a:p>
            <a:pPr lvl="2">
              <a:buFont typeface="Wingdings" charset="2"/>
              <a:buChar char="§"/>
            </a:pPr>
            <a:r>
              <a:rPr lang="hu-HU" sz="1600" err="1"/>
              <a:t>Stamina</a:t>
            </a:r>
            <a:r>
              <a:rPr lang="hu-HU" sz="1600" dirty="0"/>
              <a:t> megfelelő mozgása</a:t>
            </a:r>
          </a:p>
          <a:p>
            <a:pPr lvl="2">
              <a:buFont typeface="Wingdings" charset="2"/>
              <a:buChar char="§"/>
            </a:pPr>
            <a:r>
              <a:rPr lang="hu-HU" sz="1600" dirty="0" err="1"/>
              <a:t>Portal</a:t>
            </a:r>
            <a:r>
              <a:rPr lang="hu-HU" sz="1600" dirty="0"/>
              <a:t> és </a:t>
            </a:r>
            <a:r>
              <a:rPr lang="hu-HU" sz="1600" dirty="0" err="1"/>
              <a:t>Lövedég</a:t>
            </a:r>
            <a:r>
              <a:rPr lang="hu-HU" sz="1600" dirty="0"/>
              <a:t> megfelelő működése</a:t>
            </a:r>
          </a:p>
        </p:txBody>
      </p:sp>
      <p:pic>
        <p:nvPicPr>
          <p:cNvPr id="4" name="Kép 3" descr="A képen sötétség, hold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6C83ED6-775B-088B-4130-37A407F3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7" y="836083"/>
            <a:ext cx="8096250" cy="8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47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Szélesvásznú</PresentationFormat>
  <Paragraphs>1</Paragraphs>
  <Slides>13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Ion tanácsterem</vt:lpstr>
      <vt:lpstr>Riftbound Warrior</vt:lpstr>
      <vt:lpstr>Riftbound Warrior</vt:lpstr>
      <vt:lpstr>Felhasznált technológiák</vt:lpstr>
      <vt:lpstr>Munkamegosztás</vt:lpstr>
      <vt:lpstr>Felhasználó kezelés</vt:lpstr>
      <vt:lpstr>Procedurális Pálya Generálás</vt:lpstr>
      <vt:lpstr>Játék menet/mechanika</vt:lpstr>
      <vt:lpstr>Tesztek</vt:lpstr>
      <vt:lpstr>Tesztek</vt:lpstr>
      <vt:lpstr>Fejlesztési Lehetőségek</vt:lpstr>
      <vt:lpstr>Mit Tanultunk Fejlesztés alatt</vt:lpstr>
      <vt:lpstr>Mit Tanultunk Fejlesztés alatt</vt:lpstr>
      <vt:lpstr>Köszönjük a figyelmet  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332</cp:revision>
  <dcterms:created xsi:type="dcterms:W3CDTF">2025-02-17T09:40:49Z</dcterms:created>
  <dcterms:modified xsi:type="dcterms:W3CDTF">2025-04-07T08:33:50Z</dcterms:modified>
</cp:coreProperties>
</file>