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41" autoAdjust="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2" d="100"/>
          <a:sy n="62" d="100"/>
        </p:scale>
        <p:origin x="3226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709803-D96B-434C-8D58-863C457552FC}" type="doc">
      <dgm:prSet loTypeId="urn:microsoft.com/office/officeart/2008/layout/LinedLis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E7B7228-6D6D-48B7-851A-9D480105FEC0}">
      <dgm:prSet custT="1"/>
      <dgm:spPr/>
      <dgm:t>
        <a:bodyPr/>
        <a:lstStyle/>
        <a:p>
          <a:r>
            <a:rPr lang="en-IN" sz="2800" dirty="0"/>
            <a:t>• Analyse causes and outcomes of road accidents in Indian cities with over 1 million population</a:t>
          </a:r>
          <a:r>
            <a:rPr lang="en-US" sz="2800" dirty="0"/>
            <a:t>.</a:t>
          </a:r>
          <a:endParaRPr lang="en-IN" sz="2800" dirty="0"/>
        </a:p>
      </dgm:t>
    </dgm:pt>
    <dgm:pt modelId="{F91263A5-DB95-4365-BCC5-19B2E4F76976}" type="parTrans" cxnId="{3A7ABE38-8853-43BA-B45D-973200FE3D51}">
      <dgm:prSet/>
      <dgm:spPr/>
      <dgm:t>
        <a:bodyPr/>
        <a:lstStyle/>
        <a:p>
          <a:endParaRPr lang="en-IN"/>
        </a:p>
      </dgm:t>
    </dgm:pt>
    <dgm:pt modelId="{EC79AE52-33AB-4399-BA78-6E921EE6EECF}" type="sibTrans" cxnId="{3A7ABE38-8853-43BA-B45D-973200FE3D51}">
      <dgm:prSet/>
      <dgm:spPr/>
      <dgm:t>
        <a:bodyPr/>
        <a:lstStyle/>
        <a:p>
          <a:endParaRPr lang="en-IN"/>
        </a:p>
      </dgm:t>
    </dgm:pt>
    <dgm:pt modelId="{54A8FD5D-CFBC-46DA-A996-E0B236291209}">
      <dgm:prSet custT="1"/>
      <dgm:spPr/>
      <dgm:t>
        <a:bodyPr/>
        <a:lstStyle/>
        <a:p>
          <a:r>
            <a:rPr lang="en-IN" sz="2800" dirty="0"/>
            <a:t>• Identify patterns in accident causes</a:t>
          </a:r>
          <a:r>
            <a:rPr lang="en-US" sz="2800" dirty="0"/>
            <a:t>.</a:t>
          </a:r>
          <a:endParaRPr lang="en-IN" sz="2800" dirty="0"/>
        </a:p>
      </dgm:t>
    </dgm:pt>
    <dgm:pt modelId="{EB1A37AE-2F87-4D95-B3C7-D4EE48389141}" type="parTrans" cxnId="{6D16D765-9AAD-450F-AAE7-6B4F30E17638}">
      <dgm:prSet/>
      <dgm:spPr/>
      <dgm:t>
        <a:bodyPr/>
        <a:lstStyle/>
        <a:p>
          <a:endParaRPr lang="en-IN"/>
        </a:p>
      </dgm:t>
    </dgm:pt>
    <dgm:pt modelId="{1FA62FC8-8DE8-4A4F-B69A-171650FD1909}" type="sibTrans" cxnId="{6D16D765-9AAD-450F-AAE7-6B4F30E17638}">
      <dgm:prSet/>
      <dgm:spPr/>
      <dgm:t>
        <a:bodyPr/>
        <a:lstStyle/>
        <a:p>
          <a:endParaRPr lang="en-IN"/>
        </a:p>
      </dgm:t>
    </dgm:pt>
    <dgm:pt modelId="{F98B21BF-74F7-41B3-9112-2E06C9CF55D1}">
      <dgm:prSet custT="1"/>
      <dgm:spPr/>
      <dgm:t>
        <a:bodyPr/>
        <a:lstStyle/>
        <a:p>
          <a:r>
            <a:rPr lang="en-IN" sz="2800" dirty="0"/>
            <a:t>• Visualize the distribution of accident outcomes</a:t>
          </a:r>
        </a:p>
      </dgm:t>
    </dgm:pt>
    <dgm:pt modelId="{3949EEA9-A05E-47F2-A617-D04F5FFD9CFB}" type="parTrans" cxnId="{B3EC23FC-28E9-415C-B074-BDF271CC2031}">
      <dgm:prSet/>
      <dgm:spPr/>
      <dgm:t>
        <a:bodyPr/>
        <a:lstStyle/>
        <a:p>
          <a:endParaRPr lang="en-IN"/>
        </a:p>
      </dgm:t>
    </dgm:pt>
    <dgm:pt modelId="{52BE91FB-7F84-491B-9DE3-DCE8427AD9A9}" type="sibTrans" cxnId="{B3EC23FC-28E9-415C-B074-BDF271CC2031}">
      <dgm:prSet/>
      <dgm:spPr/>
      <dgm:t>
        <a:bodyPr/>
        <a:lstStyle/>
        <a:p>
          <a:endParaRPr lang="en-IN"/>
        </a:p>
      </dgm:t>
    </dgm:pt>
    <dgm:pt modelId="{78C08B6E-E6DD-4562-8851-84E1D611A09C}" type="pres">
      <dgm:prSet presAssocID="{71709803-D96B-434C-8D58-863C457552FC}" presName="vert0" presStyleCnt="0">
        <dgm:presLayoutVars>
          <dgm:dir/>
          <dgm:animOne val="branch"/>
          <dgm:animLvl val="lvl"/>
        </dgm:presLayoutVars>
      </dgm:prSet>
      <dgm:spPr/>
    </dgm:pt>
    <dgm:pt modelId="{A0E61715-0586-4FFD-8E11-604A0EAB8F35}" type="pres">
      <dgm:prSet presAssocID="{FE7B7228-6D6D-48B7-851A-9D480105FEC0}" presName="thickLine" presStyleLbl="alignNode1" presStyleIdx="0" presStyleCnt="3"/>
      <dgm:spPr/>
    </dgm:pt>
    <dgm:pt modelId="{3206F575-261A-4AF3-8D30-2861ADFE9EFA}" type="pres">
      <dgm:prSet presAssocID="{FE7B7228-6D6D-48B7-851A-9D480105FEC0}" presName="horz1" presStyleCnt="0"/>
      <dgm:spPr/>
    </dgm:pt>
    <dgm:pt modelId="{6B21139A-8033-486D-A5B4-31562078CC03}" type="pres">
      <dgm:prSet presAssocID="{FE7B7228-6D6D-48B7-851A-9D480105FEC0}" presName="tx1" presStyleLbl="revTx" presStyleIdx="0" presStyleCnt="3"/>
      <dgm:spPr/>
    </dgm:pt>
    <dgm:pt modelId="{C5584E0A-E62D-4670-A66D-F537D74E189B}" type="pres">
      <dgm:prSet presAssocID="{FE7B7228-6D6D-48B7-851A-9D480105FEC0}" presName="vert1" presStyleCnt="0"/>
      <dgm:spPr/>
    </dgm:pt>
    <dgm:pt modelId="{8DA29C3B-AF5C-4A49-84DD-22E4FF2D3276}" type="pres">
      <dgm:prSet presAssocID="{54A8FD5D-CFBC-46DA-A996-E0B236291209}" presName="thickLine" presStyleLbl="alignNode1" presStyleIdx="1" presStyleCnt="3"/>
      <dgm:spPr/>
    </dgm:pt>
    <dgm:pt modelId="{664AF085-C8F9-4970-B167-962DEA034AC6}" type="pres">
      <dgm:prSet presAssocID="{54A8FD5D-CFBC-46DA-A996-E0B236291209}" presName="horz1" presStyleCnt="0"/>
      <dgm:spPr/>
    </dgm:pt>
    <dgm:pt modelId="{2E7C0670-2437-4605-A2CB-8F848D20058B}" type="pres">
      <dgm:prSet presAssocID="{54A8FD5D-CFBC-46DA-A996-E0B236291209}" presName="tx1" presStyleLbl="revTx" presStyleIdx="1" presStyleCnt="3"/>
      <dgm:spPr/>
    </dgm:pt>
    <dgm:pt modelId="{F5B33199-FCAB-4405-BF78-2F02BAA50306}" type="pres">
      <dgm:prSet presAssocID="{54A8FD5D-CFBC-46DA-A996-E0B236291209}" presName="vert1" presStyleCnt="0"/>
      <dgm:spPr/>
    </dgm:pt>
    <dgm:pt modelId="{C60D5115-484D-4E56-B9F3-BF130589300C}" type="pres">
      <dgm:prSet presAssocID="{F98B21BF-74F7-41B3-9112-2E06C9CF55D1}" presName="thickLine" presStyleLbl="alignNode1" presStyleIdx="2" presStyleCnt="3"/>
      <dgm:spPr/>
    </dgm:pt>
    <dgm:pt modelId="{8246429A-99C4-41A5-9D51-3D5701BA6845}" type="pres">
      <dgm:prSet presAssocID="{F98B21BF-74F7-41B3-9112-2E06C9CF55D1}" presName="horz1" presStyleCnt="0"/>
      <dgm:spPr/>
    </dgm:pt>
    <dgm:pt modelId="{481335C0-03A4-4C3C-B360-05F5ECECB6C7}" type="pres">
      <dgm:prSet presAssocID="{F98B21BF-74F7-41B3-9112-2E06C9CF55D1}" presName="tx1" presStyleLbl="revTx" presStyleIdx="2" presStyleCnt="3"/>
      <dgm:spPr/>
    </dgm:pt>
    <dgm:pt modelId="{FE543780-D72D-40E4-ABC9-EE2C34EE088E}" type="pres">
      <dgm:prSet presAssocID="{F98B21BF-74F7-41B3-9112-2E06C9CF55D1}" presName="vert1" presStyleCnt="0"/>
      <dgm:spPr/>
    </dgm:pt>
  </dgm:ptLst>
  <dgm:cxnLst>
    <dgm:cxn modelId="{3A7ABE38-8853-43BA-B45D-973200FE3D51}" srcId="{71709803-D96B-434C-8D58-863C457552FC}" destId="{FE7B7228-6D6D-48B7-851A-9D480105FEC0}" srcOrd="0" destOrd="0" parTransId="{F91263A5-DB95-4365-BCC5-19B2E4F76976}" sibTransId="{EC79AE52-33AB-4399-BA78-6E921EE6EECF}"/>
    <dgm:cxn modelId="{6D16D765-9AAD-450F-AAE7-6B4F30E17638}" srcId="{71709803-D96B-434C-8D58-863C457552FC}" destId="{54A8FD5D-CFBC-46DA-A996-E0B236291209}" srcOrd="1" destOrd="0" parTransId="{EB1A37AE-2F87-4D95-B3C7-D4EE48389141}" sibTransId="{1FA62FC8-8DE8-4A4F-B69A-171650FD1909}"/>
    <dgm:cxn modelId="{C745B368-224F-4E5A-953C-73AEF590BEA4}" type="presOf" srcId="{54A8FD5D-CFBC-46DA-A996-E0B236291209}" destId="{2E7C0670-2437-4605-A2CB-8F848D20058B}" srcOrd="0" destOrd="0" presId="urn:microsoft.com/office/officeart/2008/layout/LinedList"/>
    <dgm:cxn modelId="{CB5529B6-9C92-4C73-BA26-37F63B5193BF}" type="presOf" srcId="{71709803-D96B-434C-8D58-863C457552FC}" destId="{78C08B6E-E6DD-4562-8851-84E1D611A09C}" srcOrd="0" destOrd="0" presId="urn:microsoft.com/office/officeart/2008/layout/LinedList"/>
    <dgm:cxn modelId="{F69674BC-999A-4597-B594-2D586FA89DCF}" type="presOf" srcId="{F98B21BF-74F7-41B3-9112-2E06C9CF55D1}" destId="{481335C0-03A4-4C3C-B360-05F5ECECB6C7}" srcOrd="0" destOrd="0" presId="urn:microsoft.com/office/officeart/2008/layout/LinedList"/>
    <dgm:cxn modelId="{CEFD79C8-647B-4C0C-9DA1-5C71BD4A5B57}" type="presOf" srcId="{FE7B7228-6D6D-48B7-851A-9D480105FEC0}" destId="{6B21139A-8033-486D-A5B4-31562078CC03}" srcOrd="0" destOrd="0" presId="urn:microsoft.com/office/officeart/2008/layout/LinedList"/>
    <dgm:cxn modelId="{B3EC23FC-28E9-415C-B074-BDF271CC2031}" srcId="{71709803-D96B-434C-8D58-863C457552FC}" destId="{F98B21BF-74F7-41B3-9112-2E06C9CF55D1}" srcOrd="2" destOrd="0" parTransId="{3949EEA9-A05E-47F2-A617-D04F5FFD9CFB}" sibTransId="{52BE91FB-7F84-491B-9DE3-DCE8427AD9A9}"/>
    <dgm:cxn modelId="{38A8467C-1CA7-4486-A95B-A59A21F83F0A}" type="presParOf" srcId="{78C08B6E-E6DD-4562-8851-84E1D611A09C}" destId="{A0E61715-0586-4FFD-8E11-604A0EAB8F35}" srcOrd="0" destOrd="0" presId="urn:microsoft.com/office/officeart/2008/layout/LinedList"/>
    <dgm:cxn modelId="{BE804B1A-36E3-49DA-B792-B4C6819D2CD6}" type="presParOf" srcId="{78C08B6E-E6DD-4562-8851-84E1D611A09C}" destId="{3206F575-261A-4AF3-8D30-2861ADFE9EFA}" srcOrd="1" destOrd="0" presId="urn:microsoft.com/office/officeart/2008/layout/LinedList"/>
    <dgm:cxn modelId="{EFA347A7-9295-417C-9B25-D15B1E7E3035}" type="presParOf" srcId="{3206F575-261A-4AF3-8D30-2861ADFE9EFA}" destId="{6B21139A-8033-486D-A5B4-31562078CC03}" srcOrd="0" destOrd="0" presId="urn:microsoft.com/office/officeart/2008/layout/LinedList"/>
    <dgm:cxn modelId="{1A36F248-BDE3-43A2-A137-2C5575C89386}" type="presParOf" srcId="{3206F575-261A-4AF3-8D30-2861ADFE9EFA}" destId="{C5584E0A-E62D-4670-A66D-F537D74E189B}" srcOrd="1" destOrd="0" presId="urn:microsoft.com/office/officeart/2008/layout/LinedList"/>
    <dgm:cxn modelId="{C8027D47-D5AC-47DB-9182-56DF1D07180B}" type="presParOf" srcId="{78C08B6E-E6DD-4562-8851-84E1D611A09C}" destId="{8DA29C3B-AF5C-4A49-84DD-22E4FF2D3276}" srcOrd="2" destOrd="0" presId="urn:microsoft.com/office/officeart/2008/layout/LinedList"/>
    <dgm:cxn modelId="{88C0C44A-DE87-466D-83B6-CE6A00F8F9A2}" type="presParOf" srcId="{78C08B6E-E6DD-4562-8851-84E1D611A09C}" destId="{664AF085-C8F9-4970-B167-962DEA034AC6}" srcOrd="3" destOrd="0" presId="urn:microsoft.com/office/officeart/2008/layout/LinedList"/>
    <dgm:cxn modelId="{19B1D36E-F429-4157-A75F-53D27699EB6A}" type="presParOf" srcId="{664AF085-C8F9-4970-B167-962DEA034AC6}" destId="{2E7C0670-2437-4605-A2CB-8F848D20058B}" srcOrd="0" destOrd="0" presId="urn:microsoft.com/office/officeart/2008/layout/LinedList"/>
    <dgm:cxn modelId="{17EDFD06-75FB-402A-9C1D-356C238CB823}" type="presParOf" srcId="{664AF085-C8F9-4970-B167-962DEA034AC6}" destId="{F5B33199-FCAB-4405-BF78-2F02BAA50306}" srcOrd="1" destOrd="0" presId="urn:microsoft.com/office/officeart/2008/layout/LinedList"/>
    <dgm:cxn modelId="{B084B531-7D39-4A20-BCC0-56854A119816}" type="presParOf" srcId="{78C08B6E-E6DD-4562-8851-84E1D611A09C}" destId="{C60D5115-484D-4E56-B9F3-BF130589300C}" srcOrd="4" destOrd="0" presId="urn:microsoft.com/office/officeart/2008/layout/LinedList"/>
    <dgm:cxn modelId="{5F118BD4-3900-453D-BFFF-602C122E8C71}" type="presParOf" srcId="{78C08B6E-E6DD-4562-8851-84E1D611A09C}" destId="{8246429A-99C4-41A5-9D51-3D5701BA6845}" srcOrd="5" destOrd="0" presId="urn:microsoft.com/office/officeart/2008/layout/LinedList"/>
    <dgm:cxn modelId="{C7E082D4-1C85-459F-9786-6F5C31F91791}" type="presParOf" srcId="{8246429A-99C4-41A5-9D51-3D5701BA6845}" destId="{481335C0-03A4-4C3C-B360-05F5ECECB6C7}" srcOrd="0" destOrd="0" presId="urn:microsoft.com/office/officeart/2008/layout/LinedList"/>
    <dgm:cxn modelId="{A1299D66-1E41-486A-AEC6-2851E99E5A90}" type="presParOf" srcId="{8246429A-99C4-41A5-9D51-3D5701BA6845}" destId="{FE543780-D72D-40E4-ABC9-EE2C34EE088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BF1F4B-8A50-4D8F-AEDD-1FC485DE4692}" type="doc">
      <dgm:prSet loTypeId="urn:microsoft.com/office/officeart/2008/layout/LinedList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A8C3DE56-DDBF-4406-A00E-35C2DC5C4EE9}">
      <dgm:prSet custT="1"/>
      <dgm:spPr/>
      <dgm:t>
        <a:bodyPr/>
        <a:lstStyle/>
        <a:p>
          <a:r>
            <a:rPr lang="en-IN" sz="2800" dirty="0"/>
            <a:t>• Records: 9,550 (after cleaning)</a:t>
          </a:r>
        </a:p>
      </dgm:t>
    </dgm:pt>
    <dgm:pt modelId="{4215DE1F-2A27-4BAC-BFAA-74D665C4F141}" type="parTrans" cxnId="{6F7825A5-A440-4271-99F9-288E3D418D4A}">
      <dgm:prSet/>
      <dgm:spPr/>
      <dgm:t>
        <a:bodyPr/>
        <a:lstStyle/>
        <a:p>
          <a:endParaRPr lang="en-IN"/>
        </a:p>
      </dgm:t>
    </dgm:pt>
    <dgm:pt modelId="{396E720F-E0B1-4432-80CC-E5FBFED70C67}" type="sibTrans" cxnId="{6F7825A5-A440-4271-99F9-288E3D418D4A}">
      <dgm:prSet/>
      <dgm:spPr/>
      <dgm:t>
        <a:bodyPr/>
        <a:lstStyle/>
        <a:p>
          <a:endParaRPr lang="en-IN"/>
        </a:p>
      </dgm:t>
    </dgm:pt>
    <dgm:pt modelId="{F00E709C-4C94-455A-931B-F54E1C225E8D}">
      <dgm:prSet custT="1"/>
      <dgm:spPr/>
      <dgm:t>
        <a:bodyPr/>
        <a:lstStyle/>
        <a:p>
          <a:r>
            <a:rPr lang="en-IN" sz="2800" dirty="0"/>
            <a:t>• Columns: City, Cause Category, Subcategory, Outcome, Count</a:t>
          </a:r>
        </a:p>
      </dgm:t>
    </dgm:pt>
    <dgm:pt modelId="{F4183295-B0AE-4A54-B869-EC49E09AB61D}" type="parTrans" cxnId="{5C453FD2-EF8D-4F82-82D6-67BC3F033FA2}">
      <dgm:prSet/>
      <dgm:spPr/>
      <dgm:t>
        <a:bodyPr/>
        <a:lstStyle/>
        <a:p>
          <a:endParaRPr lang="en-IN"/>
        </a:p>
      </dgm:t>
    </dgm:pt>
    <dgm:pt modelId="{AD488132-1E02-43B8-8692-4EC12ABF643C}" type="sibTrans" cxnId="{5C453FD2-EF8D-4F82-82D6-67BC3F033FA2}">
      <dgm:prSet/>
      <dgm:spPr/>
      <dgm:t>
        <a:bodyPr/>
        <a:lstStyle/>
        <a:p>
          <a:endParaRPr lang="en-IN"/>
        </a:p>
      </dgm:t>
    </dgm:pt>
    <dgm:pt modelId="{F336C672-C8BF-4446-81BD-888A2AB281C1}">
      <dgm:prSet custT="1"/>
      <dgm:spPr/>
      <dgm:t>
        <a:bodyPr/>
        <a:lstStyle/>
        <a:p>
          <a:r>
            <a:rPr lang="en-IN" sz="2800" dirty="0"/>
            <a:t>• Source: Road Accident Data 2020, India</a:t>
          </a:r>
        </a:p>
      </dgm:t>
    </dgm:pt>
    <dgm:pt modelId="{70B2E4AD-0173-4652-A9C6-86F27B47938A}" type="parTrans" cxnId="{FEBD375C-DB45-46E8-993D-1D76E0E14ECD}">
      <dgm:prSet/>
      <dgm:spPr/>
      <dgm:t>
        <a:bodyPr/>
        <a:lstStyle/>
        <a:p>
          <a:endParaRPr lang="en-IN"/>
        </a:p>
      </dgm:t>
    </dgm:pt>
    <dgm:pt modelId="{940F93D9-8BD2-42AB-8192-BA685E881E8C}" type="sibTrans" cxnId="{FEBD375C-DB45-46E8-993D-1D76E0E14ECD}">
      <dgm:prSet/>
      <dgm:spPr/>
      <dgm:t>
        <a:bodyPr/>
        <a:lstStyle/>
        <a:p>
          <a:endParaRPr lang="en-IN"/>
        </a:p>
      </dgm:t>
    </dgm:pt>
    <dgm:pt modelId="{F36F814A-11C6-4907-9285-CACD66B1642A}" type="pres">
      <dgm:prSet presAssocID="{A1BF1F4B-8A50-4D8F-AEDD-1FC485DE4692}" presName="vert0" presStyleCnt="0">
        <dgm:presLayoutVars>
          <dgm:dir/>
          <dgm:animOne val="branch"/>
          <dgm:animLvl val="lvl"/>
        </dgm:presLayoutVars>
      </dgm:prSet>
      <dgm:spPr/>
    </dgm:pt>
    <dgm:pt modelId="{EEFF19C7-118A-444C-8E17-F83E4CC64AB6}" type="pres">
      <dgm:prSet presAssocID="{A8C3DE56-DDBF-4406-A00E-35C2DC5C4EE9}" presName="thickLine" presStyleLbl="alignNode1" presStyleIdx="0" presStyleCnt="3"/>
      <dgm:spPr/>
    </dgm:pt>
    <dgm:pt modelId="{97253B29-A337-480E-8445-A18BB0840470}" type="pres">
      <dgm:prSet presAssocID="{A8C3DE56-DDBF-4406-A00E-35C2DC5C4EE9}" presName="horz1" presStyleCnt="0"/>
      <dgm:spPr/>
    </dgm:pt>
    <dgm:pt modelId="{3ABE3DD7-BC52-4210-8A20-B6536D579963}" type="pres">
      <dgm:prSet presAssocID="{A8C3DE56-DDBF-4406-A00E-35C2DC5C4EE9}" presName="tx1" presStyleLbl="revTx" presStyleIdx="0" presStyleCnt="3"/>
      <dgm:spPr/>
    </dgm:pt>
    <dgm:pt modelId="{CCA785CC-CABA-4CE6-8483-71B5E19D7AFF}" type="pres">
      <dgm:prSet presAssocID="{A8C3DE56-DDBF-4406-A00E-35C2DC5C4EE9}" presName="vert1" presStyleCnt="0"/>
      <dgm:spPr/>
    </dgm:pt>
    <dgm:pt modelId="{4DEF59E8-AB11-443A-913A-9AB6E75993B9}" type="pres">
      <dgm:prSet presAssocID="{F00E709C-4C94-455A-931B-F54E1C225E8D}" presName="thickLine" presStyleLbl="alignNode1" presStyleIdx="1" presStyleCnt="3"/>
      <dgm:spPr/>
    </dgm:pt>
    <dgm:pt modelId="{03355DE9-381F-4D07-A8FF-5952EB63F26E}" type="pres">
      <dgm:prSet presAssocID="{F00E709C-4C94-455A-931B-F54E1C225E8D}" presName="horz1" presStyleCnt="0"/>
      <dgm:spPr/>
    </dgm:pt>
    <dgm:pt modelId="{CE456C50-3B1A-4933-8766-B9311DD66988}" type="pres">
      <dgm:prSet presAssocID="{F00E709C-4C94-455A-931B-F54E1C225E8D}" presName="tx1" presStyleLbl="revTx" presStyleIdx="1" presStyleCnt="3"/>
      <dgm:spPr/>
    </dgm:pt>
    <dgm:pt modelId="{EA8C59DA-DE77-4796-97FF-7FE034DCF8FC}" type="pres">
      <dgm:prSet presAssocID="{F00E709C-4C94-455A-931B-F54E1C225E8D}" presName="vert1" presStyleCnt="0"/>
      <dgm:spPr/>
    </dgm:pt>
    <dgm:pt modelId="{B10108C8-E0DC-4A93-A557-0A5AA90EAC6E}" type="pres">
      <dgm:prSet presAssocID="{F336C672-C8BF-4446-81BD-888A2AB281C1}" presName="thickLine" presStyleLbl="alignNode1" presStyleIdx="2" presStyleCnt="3"/>
      <dgm:spPr/>
    </dgm:pt>
    <dgm:pt modelId="{FCDBEEEF-493C-45A2-83C7-3C8CBE666FE0}" type="pres">
      <dgm:prSet presAssocID="{F336C672-C8BF-4446-81BD-888A2AB281C1}" presName="horz1" presStyleCnt="0"/>
      <dgm:spPr/>
    </dgm:pt>
    <dgm:pt modelId="{E6F44F7C-9C3A-4B7A-ABFF-9413443100F2}" type="pres">
      <dgm:prSet presAssocID="{F336C672-C8BF-4446-81BD-888A2AB281C1}" presName="tx1" presStyleLbl="revTx" presStyleIdx="2" presStyleCnt="3"/>
      <dgm:spPr/>
    </dgm:pt>
    <dgm:pt modelId="{BDC4F279-D65F-41C2-B735-112B9DFAC4A8}" type="pres">
      <dgm:prSet presAssocID="{F336C672-C8BF-4446-81BD-888A2AB281C1}" presName="vert1" presStyleCnt="0"/>
      <dgm:spPr/>
    </dgm:pt>
  </dgm:ptLst>
  <dgm:cxnLst>
    <dgm:cxn modelId="{FEBD375C-DB45-46E8-993D-1D76E0E14ECD}" srcId="{A1BF1F4B-8A50-4D8F-AEDD-1FC485DE4692}" destId="{F336C672-C8BF-4446-81BD-888A2AB281C1}" srcOrd="2" destOrd="0" parTransId="{70B2E4AD-0173-4652-A9C6-86F27B47938A}" sibTransId="{940F93D9-8BD2-42AB-8192-BA685E881E8C}"/>
    <dgm:cxn modelId="{0020DA45-7F56-4922-A498-212E7709337E}" type="presOf" srcId="{A8C3DE56-DDBF-4406-A00E-35C2DC5C4EE9}" destId="{3ABE3DD7-BC52-4210-8A20-B6536D579963}" srcOrd="0" destOrd="0" presId="urn:microsoft.com/office/officeart/2008/layout/LinedList"/>
    <dgm:cxn modelId="{86954C49-75A3-4791-9D32-B5E129451362}" type="presOf" srcId="{F336C672-C8BF-4446-81BD-888A2AB281C1}" destId="{E6F44F7C-9C3A-4B7A-ABFF-9413443100F2}" srcOrd="0" destOrd="0" presId="urn:microsoft.com/office/officeart/2008/layout/LinedList"/>
    <dgm:cxn modelId="{2D53C04F-CE33-4840-811C-E450A8AEBFEF}" type="presOf" srcId="{F00E709C-4C94-455A-931B-F54E1C225E8D}" destId="{CE456C50-3B1A-4933-8766-B9311DD66988}" srcOrd="0" destOrd="0" presId="urn:microsoft.com/office/officeart/2008/layout/LinedList"/>
    <dgm:cxn modelId="{6F7825A5-A440-4271-99F9-288E3D418D4A}" srcId="{A1BF1F4B-8A50-4D8F-AEDD-1FC485DE4692}" destId="{A8C3DE56-DDBF-4406-A00E-35C2DC5C4EE9}" srcOrd="0" destOrd="0" parTransId="{4215DE1F-2A27-4BAC-BFAA-74D665C4F141}" sibTransId="{396E720F-E0B1-4432-80CC-E5FBFED70C67}"/>
    <dgm:cxn modelId="{246C39A8-426C-485C-816D-125238969F5D}" type="presOf" srcId="{A1BF1F4B-8A50-4D8F-AEDD-1FC485DE4692}" destId="{F36F814A-11C6-4907-9285-CACD66B1642A}" srcOrd="0" destOrd="0" presId="urn:microsoft.com/office/officeart/2008/layout/LinedList"/>
    <dgm:cxn modelId="{5C453FD2-EF8D-4F82-82D6-67BC3F033FA2}" srcId="{A1BF1F4B-8A50-4D8F-AEDD-1FC485DE4692}" destId="{F00E709C-4C94-455A-931B-F54E1C225E8D}" srcOrd="1" destOrd="0" parTransId="{F4183295-B0AE-4A54-B869-EC49E09AB61D}" sibTransId="{AD488132-1E02-43B8-8692-4EC12ABF643C}"/>
    <dgm:cxn modelId="{A12EEAF5-BC6D-4A7E-B370-11B96AA15197}" type="presParOf" srcId="{F36F814A-11C6-4907-9285-CACD66B1642A}" destId="{EEFF19C7-118A-444C-8E17-F83E4CC64AB6}" srcOrd="0" destOrd="0" presId="urn:microsoft.com/office/officeart/2008/layout/LinedList"/>
    <dgm:cxn modelId="{EFABFF1A-3F01-4A18-8190-D12D66E7AC7B}" type="presParOf" srcId="{F36F814A-11C6-4907-9285-CACD66B1642A}" destId="{97253B29-A337-480E-8445-A18BB0840470}" srcOrd="1" destOrd="0" presId="urn:microsoft.com/office/officeart/2008/layout/LinedList"/>
    <dgm:cxn modelId="{C42C0E9A-8AC7-4D79-A875-85899B4BCFCD}" type="presParOf" srcId="{97253B29-A337-480E-8445-A18BB0840470}" destId="{3ABE3DD7-BC52-4210-8A20-B6536D579963}" srcOrd="0" destOrd="0" presId="urn:microsoft.com/office/officeart/2008/layout/LinedList"/>
    <dgm:cxn modelId="{F49C3929-276F-4894-A6FE-A5B51EC389F4}" type="presParOf" srcId="{97253B29-A337-480E-8445-A18BB0840470}" destId="{CCA785CC-CABA-4CE6-8483-71B5E19D7AFF}" srcOrd="1" destOrd="0" presId="urn:microsoft.com/office/officeart/2008/layout/LinedList"/>
    <dgm:cxn modelId="{F4CB8AD3-4193-4E81-BC4D-DA16FCC63678}" type="presParOf" srcId="{F36F814A-11C6-4907-9285-CACD66B1642A}" destId="{4DEF59E8-AB11-443A-913A-9AB6E75993B9}" srcOrd="2" destOrd="0" presId="urn:microsoft.com/office/officeart/2008/layout/LinedList"/>
    <dgm:cxn modelId="{2FA10FBB-5074-49E9-AF4A-CF8251528A31}" type="presParOf" srcId="{F36F814A-11C6-4907-9285-CACD66B1642A}" destId="{03355DE9-381F-4D07-A8FF-5952EB63F26E}" srcOrd="3" destOrd="0" presId="urn:microsoft.com/office/officeart/2008/layout/LinedList"/>
    <dgm:cxn modelId="{C3B9F883-99CE-4F4C-A88C-C5E4EB53EE63}" type="presParOf" srcId="{03355DE9-381F-4D07-A8FF-5952EB63F26E}" destId="{CE456C50-3B1A-4933-8766-B9311DD66988}" srcOrd="0" destOrd="0" presId="urn:microsoft.com/office/officeart/2008/layout/LinedList"/>
    <dgm:cxn modelId="{6AF45AEA-6501-4D67-B1C8-3952D6163F54}" type="presParOf" srcId="{03355DE9-381F-4D07-A8FF-5952EB63F26E}" destId="{EA8C59DA-DE77-4796-97FF-7FE034DCF8FC}" srcOrd="1" destOrd="0" presId="urn:microsoft.com/office/officeart/2008/layout/LinedList"/>
    <dgm:cxn modelId="{559948C0-8F49-4D4B-97D6-F15F5301F9CC}" type="presParOf" srcId="{F36F814A-11C6-4907-9285-CACD66B1642A}" destId="{B10108C8-E0DC-4A93-A557-0A5AA90EAC6E}" srcOrd="4" destOrd="0" presId="urn:microsoft.com/office/officeart/2008/layout/LinedList"/>
    <dgm:cxn modelId="{C935C2B5-C689-49B1-B377-C4B5C0615241}" type="presParOf" srcId="{F36F814A-11C6-4907-9285-CACD66B1642A}" destId="{FCDBEEEF-493C-45A2-83C7-3C8CBE666FE0}" srcOrd="5" destOrd="0" presId="urn:microsoft.com/office/officeart/2008/layout/LinedList"/>
    <dgm:cxn modelId="{903A65BF-F3E9-4807-936A-84F31335383E}" type="presParOf" srcId="{FCDBEEEF-493C-45A2-83C7-3C8CBE666FE0}" destId="{E6F44F7C-9C3A-4B7A-ABFF-9413443100F2}" srcOrd="0" destOrd="0" presId="urn:microsoft.com/office/officeart/2008/layout/LinedList"/>
    <dgm:cxn modelId="{31020031-4C5E-4888-BFE1-EB0710FE65DC}" type="presParOf" srcId="{FCDBEEEF-493C-45A2-83C7-3C8CBE666FE0}" destId="{BDC4F279-D65F-41C2-B735-112B9DFAC4A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ABAB155-2573-40FA-A650-6CDA8986B25E}" type="doc">
      <dgm:prSet loTypeId="urn:microsoft.com/office/officeart/2008/layout/LinedList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B99ED1AC-37B0-4E71-8A88-4F360E3FC27B}">
      <dgm:prSet custT="1"/>
      <dgm:spPr/>
      <dgm:t>
        <a:bodyPr/>
        <a:lstStyle/>
        <a:p>
          <a:r>
            <a:rPr lang="en-IN" sz="2800" dirty="0"/>
            <a:t>• Dropped 3 rows with missing 'Count' values</a:t>
          </a:r>
        </a:p>
      </dgm:t>
    </dgm:pt>
    <dgm:pt modelId="{58709D81-5E18-4A1D-A79E-D81985DE2550}" type="parTrans" cxnId="{D1B55253-39A6-4B70-AAF4-BE023D3389F2}">
      <dgm:prSet/>
      <dgm:spPr/>
      <dgm:t>
        <a:bodyPr/>
        <a:lstStyle/>
        <a:p>
          <a:endParaRPr lang="en-IN"/>
        </a:p>
      </dgm:t>
    </dgm:pt>
    <dgm:pt modelId="{8F713468-E26A-4538-9E60-2A1FAF2CACE7}" type="sibTrans" cxnId="{D1B55253-39A6-4B70-AAF4-BE023D3389F2}">
      <dgm:prSet/>
      <dgm:spPr/>
      <dgm:t>
        <a:bodyPr/>
        <a:lstStyle/>
        <a:p>
          <a:endParaRPr lang="en-IN"/>
        </a:p>
      </dgm:t>
    </dgm:pt>
    <dgm:pt modelId="{3BAC0219-B6AC-438A-AEFD-EFEE277AA92C}">
      <dgm:prSet custT="1"/>
      <dgm:spPr/>
      <dgm:t>
        <a:bodyPr/>
        <a:lstStyle/>
        <a:p>
          <a:r>
            <a:rPr lang="en-IN" sz="2800" dirty="0"/>
            <a:t>• Standardized column names</a:t>
          </a:r>
        </a:p>
      </dgm:t>
    </dgm:pt>
    <dgm:pt modelId="{F0090280-0BC0-4C9A-A0AD-3DBA877ED128}" type="parTrans" cxnId="{49BBD8D7-F30A-4B92-8BE9-A9855CD7ECEB}">
      <dgm:prSet/>
      <dgm:spPr/>
      <dgm:t>
        <a:bodyPr/>
        <a:lstStyle/>
        <a:p>
          <a:endParaRPr lang="en-IN"/>
        </a:p>
      </dgm:t>
    </dgm:pt>
    <dgm:pt modelId="{DE85031C-34EA-4D45-863C-CD4550AA63EE}" type="sibTrans" cxnId="{49BBD8D7-F30A-4B92-8BE9-A9855CD7ECEB}">
      <dgm:prSet/>
      <dgm:spPr/>
      <dgm:t>
        <a:bodyPr/>
        <a:lstStyle/>
        <a:p>
          <a:endParaRPr lang="en-IN"/>
        </a:p>
      </dgm:t>
    </dgm:pt>
    <dgm:pt modelId="{1272EC4B-5228-451E-996F-21AD7D9D5FA6}">
      <dgm:prSet custT="1"/>
      <dgm:spPr/>
      <dgm:t>
        <a:bodyPr/>
        <a:lstStyle/>
        <a:p>
          <a:r>
            <a:rPr lang="en-IN" sz="2800" dirty="0"/>
            <a:t>• Converted Count to integer type</a:t>
          </a:r>
        </a:p>
      </dgm:t>
    </dgm:pt>
    <dgm:pt modelId="{59E3D57A-89A0-4AF5-B0EF-C3EDF1696C15}" type="parTrans" cxnId="{F457580F-E807-4F25-BA60-A9169053019C}">
      <dgm:prSet/>
      <dgm:spPr/>
      <dgm:t>
        <a:bodyPr/>
        <a:lstStyle/>
        <a:p>
          <a:endParaRPr lang="en-IN"/>
        </a:p>
      </dgm:t>
    </dgm:pt>
    <dgm:pt modelId="{A00B8080-9032-412C-AB95-632780D90AB3}" type="sibTrans" cxnId="{F457580F-E807-4F25-BA60-A9169053019C}">
      <dgm:prSet/>
      <dgm:spPr/>
      <dgm:t>
        <a:bodyPr/>
        <a:lstStyle/>
        <a:p>
          <a:endParaRPr lang="en-IN"/>
        </a:p>
      </dgm:t>
    </dgm:pt>
    <dgm:pt modelId="{13AB919F-EC34-4453-AA2F-8F800B7C2D6E}" type="pres">
      <dgm:prSet presAssocID="{7ABAB155-2573-40FA-A650-6CDA8986B25E}" presName="vert0" presStyleCnt="0">
        <dgm:presLayoutVars>
          <dgm:dir/>
          <dgm:animOne val="branch"/>
          <dgm:animLvl val="lvl"/>
        </dgm:presLayoutVars>
      </dgm:prSet>
      <dgm:spPr/>
    </dgm:pt>
    <dgm:pt modelId="{C4A230EF-5B04-44DE-96AB-60B0E16D316B}" type="pres">
      <dgm:prSet presAssocID="{B99ED1AC-37B0-4E71-8A88-4F360E3FC27B}" presName="thickLine" presStyleLbl="alignNode1" presStyleIdx="0" presStyleCnt="3"/>
      <dgm:spPr/>
    </dgm:pt>
    <dgm:pt modelId="{E4CEC5EA-8AC6-4398-AB80-14EFBECE7A5A}" type="pres">
      <dgm:prSet presAssocID="{B99ED1AC-37B0-4E71-8A88-4F360E3FC27B}" presName="horz1" presStyleCnt="0"/>
      <dgm:spPr/>
    </dgm:pt>
    <dgm:pt modelId="{8DAB4308-096C-44E4-9982-1866BF166897}" type="pres">
      <dgm:prSet presAssocID="{B99ED1AC-37B0-4E71-8A88-4F360E3FC27B}" presName="tx1" presStyleLbl="revTx" presStyleIdx="0" presStyleCnt="3"/>
      <dgm:spPr/>
    </dgm:pt>
    <dgm:pt modelId="{82B4B17C-241D-45D6-80EE-29312FB99046}" type="pres">
      <dgm:prSet presAssocID="{B99ED1AC-37B0-4E71-8A88-4F360E3FC27B}" presName="vert1" presStyleCnt="0"/>
      <dgm:spPr/>
    </dgm:pt>
    <dgm:pt modelId="{195ABBDD-05E4-4963-9BF8-C7C568607D81}" type="pres">
      <dgm:prSet presAssocID="{3BAC0219-B6AC-438A-AEFD-EFEE277AA92C}" presName="thickLine" presStyleLbl="alignNode1" presStyleIdx="1" presStyleCnt="3"/>
      <dgm:spPr/>
    </dgm:pt>
    <dgm:pt modelId="{8490007A-D126-4DCA-A23B-2553385D828A}" type="pres">
      <dgm:prSet presAssocID="{3BAC0219-B6AC-438A-AEFD-EFEE277AA92C}" presName="horz1" presStyleCnt="0"/>
      <dgm:spPr/>
    </dgm:pt>
    <dgm:pt modelId="{91919889-564C-460C-B75A-31B62B6F01E1}" type="pres">
      <dgm:prSet presAssocID="{3BAC0219-B6AC-438A-AEFD-EFEE277AA92C}" presName="tx1" presStyleLbl="revTx" presStyleIdx="1" presStyleCnt="3"/>
      <dgm:spPr/>
    </dgm:pt>
    <dgm:pt modelId="{7E30D2E4-64E9-49D5-BDA5-83C3F2147CDC}" type="pres">
      <dgm:prSet presAssocID="{3BAC0219-B6AC-438A-AEFD-EFEE277AA92C}" presName="vert1" presStyleCnt="0"/>
      <dgm:spPr/>
    </dgm:pt>
    <dgm:pt modelId="{BFD056DE-CC5D-47A0-8841-9D9E362B50C7}" type="pres">
      <dgm:prSet presAssocID="{1272EC4B-5228-451E-996F-21AD7D9D5FA6}" presName="thickLine" presStyleLbl="alignNode1" presStyleIdx="2" presStyleCnt="3"/>
      <dgm:spPr/>
    </dgm:pt>
    <dgm:pt modelId="{B89C4B66-CDC1-4D49-928E-510CEED04666}" type="pres">
      <dgm:prSet presAssocID="{1272EC4B-5228-451E-996F-21AD7D9D5FA6}" presName="horz1" presStyleCnt="0"/>
      <dgm:spPr/>
    </dgm:pt>
    <dgm:pt modelId="{134DDCE7-2D7D-4F7E-A325-B67AF87C4895}" type="pres">
      <dgm:prSet presAssocID="{1272EC4B-5228-451E-996F-21AD7D9D5FA6}" presName="tx1" presStyleLbl="revTx" presStyleIdx="2" presStyleCnt="3"/>
      <dgm:spPr/>
    </dgm:pt>
    <dgm:pt modelId="{4A7AFE43-AC31-493A-88EB-FBFCD7E3AD93}" type="pres">
      <dgm:prSet presAssocID="{1272EC4B-5228-451E-996F-21AD7D9D5FA6}" presName="vert1" presStyleCnt="0"/>
      <dgm:spPr/>
    </dgm:pt>
  </dgm:ptLst>
  <dgm:cxnLst>
    <dgm:cxn modelId="{F457580F-E807-4F25-BA60-A9169053019C}" srcId="{7ABAB155-2573-40FA-A650-6CDA8986B25E}" destId="{1272EC4B-5228-451E-996F-21AD7D9D5FA6}" srcOrd="2" destOrd="0" parTransId="{59E3D57A-89A0-4AF5-B0EF-C3EDF1696C15}" sibTransId="{A00B8080-9032-412C-AB95-632780D90AB3}"/>
    <dgm:cxn modelId="{8EAA752E-DC9A-4B9A-BFDA-393E845AB0F5}" type="presOf" srcId="{B99ED1AC-37B0-4E71-8A88-4F360E3FC27B}" destId="{8DAB4308-096C-44E4-9982-1866BF166897}" srcOrd="0" destOrd="0" presId="urn:microsoft.com/office/officeart/2008/layout/LinedList"/>
    <dgm:cxn modelId="{D1B55253-39A6-4B70-AAF4-BE023D3389F2}" srcId="{7ABAB155-2573-40FA-A650-6CDA8986B25E}" destId="{B99ED1AC-37B0-4E71-8A88-4F360E3FC27B}" srcOrd="0" destOrd="0" parTransId="{58709D81-5E18-4A1D-A79E-D81985DE2550}" sibTransId="{8F713468-E26A-4538-9E60-2A1FAF2CACE7}"/>
    <dgm:cxn modelId="{C5447EA6-614D-4AE6-86CD-E81121D76167}" type="presOf" srcId="{1272EC4B-5228-451E-996F-21AD7D9D5FA6}" destId="{134DDCE7-2D7D-4F7E-A325-B67AF87C4895}" srcOrd="0" destOrd="0" presId="urn:microsoft.com/office/officeart/2008/layout/LinedList"/>
    <dgm:cxn modelId="{BCBA7FB3-7ECD-44E8-9249-3BD840896DDA}" type="presOf" srcId="{7ABAB155-2573-40FA-A650-6CDA8986B25E}" destId="{13AB919F-EC34-4453-AA2F-8F800B7C2D6E}" srcOrd="0" destOrd="0" presId="urn:microsoft.com/office/officeart/2008/layout/LinedList"/>
    <dgm:cxn modelId="{99D008D7-7A18-4AB9-BE43-C4B3860B694C}" type="presOf" srcId="{3BAC0219-B6AC-438A-AEFD-EFEE277AA92C}" destId="{91919889-564C-460C-B75A-31B62B6F01E1}" srcOrd="0" destOrd="0" presId="urn:microsoft.com/office/officeart/2008/layout/LinedList"/>
    <dgm:cxn modelId="{49BBD8D7-F30A-4B92-8BE9-A9855CD7ECEB}" srcId="{7ABAB155-2573-40FA-A650-6CDA8986B25E}" destId="{3BAC0219-B6AC-438A-AEFD-EFEE277AA92C}" srcOrd="1" destOrd="0" parTransId="{F0090280-0BC0-4C9A-A0AD-3DBA877ED128}" sibTransId="{DE85031C-34EA-4D45-863C-CD4550AA63EE}"/>
    <dgm:cxn modelId="{3FE0284E-4833-465C-86B5-12EDE8761345}" type="presParOf" srcId="{13AB919F-EC34-4453-AA2F-8F800B7C2D6E}" destId="{C4A230EF-5B04-44DE-96AB-60B0E16D316B}" srcOrd="0" destOrd="0" presId="urn:microsoft.com/office/officeart/2008/layout/LinedList"/>
    <dgm:cxn modelId="{0D73A763-93C8-47FC-BB55-9F4F2439E02D}" type="presParOf" srcId="{13AB919F-EC34-4453-AA2F-8F800B7C2D6E}" destId="{E4CEC5EA-8AC6-4398-AB80-14EFBECE7A5A}" srcOrd="1" destOrd="0" presId="urn:microsoft.com/office/officeart/2008/layout/LinedList"/>
    <dgm:cxn modelId="{F442213D-28E2-48D7-AEE6-19B27EB2236F}" type="presParOf" srcId="{E4CEC5EA-8AC6-4398-AB80-14EFBECE7A5A}" destId="{8DAB4308-096C-44E4-9982-1866BF166897}" srcOrd="0" destOrd="0" presId="urn:microsoft.com/office/officeart/2008/layout/LinedList"/>
    <dgm:cxn modelId="{77953405-8E2B-4C20-B937-DA6AEE122B2A}" type="presParOf" srcId="{E4CEC5EA-8AC6-4398-AB80-14EFBECE7A5A}" destId="{82B4B17C-241D-45D6-80EE-29312FB99046}" srcOrd="1" destOrd="0" presId="urn:microsoft.com/office/officeart/2008/layout/LinedList"/>
    <dgm:cxn modelId="{6B42F0AD-D77B-43E3-8296-7A0795C6D250}" type="presParOf" srcId="{13AB919F-EC34-4453-AA2F-8F800B7C2D6E}" destId="{195ABBDD-05E4-4963-9BF8-C7C568607D81}" srcOrd="2" destOrd="0" presId="urn:microsoft.com/office/officeart/2008/layout/LinedList"/>
    <dgm:cxn modelId="{70A496FE-6BA8-43D5-AD6E-6EF359661D36}" type="presParOf" srcId="{13AB919F-EC34-4453-AA2F-8F800B7C2D6E}" destId="{8490007A-D126-4DCA-A23B-2553385D828A}" srcOrd="3" destOrd="0" presId="urn:microsoft.com/office/officeart/2008/layout/LinedList"/>
    <dgm:cxn modelId="{4BFADBD6-DC24-417D-9690-18C9EDF0D22D}" type="presParOf" srcId="{8490007A-D126-4DCA-A23B-2553385D828A}" destId="{91919889-564C-460C-B75A-31B62B6F01E1}" srcOrd="0" destOrd="0" presId="urn:microsoft.com/office/officeart/2008/layout/LinedList"/>
    <dgm:cxn modelId="{AE210A10-387E-4392-B3ED-A33BD40C14F8}" type="presParOf" srcId="{8490007A-D126-4DCA-A23B-2553385D828A}" destId="{7E30D2E4-64E9-49D5-BDA5-83C3F2147CDC}" srcOrd="1" destOrd="0" presId="urn:microsoft.com/office/officeart/2008/layout/LinedList"/>
    <dgm:cxn modelId="{820265D7-3021-4DF6-AB54-23FC0EC8BE9E}" type="presParOf" srcId="{13AB919F-EC34-4453-AA2F-8F800B7C2D6E}" destId="{BFD056DE-CC5D-47A0-8841-9D9E362B50C7}" srcOrd="4" destOrd="0" presId="urn:microsoft.com/office/officeart/2008/layout/LinedList"/>
    <dgm:cxn modelId="{81424A7E-809F-4C76-BFE5-218B6A990AB7}" type="presParOf" srcId="{13AB919F-EC34-4453-AA2F-8F800B7C2D6E}" destId="{B89C4B66-CDC1-4D49-928E-510CEED04666}" srcOrd="5" destOrd="0" presId="urn:microsoft.com/office/officeart/2008/layout/LinedList"/>
    <dgm:cxn modelId="{88879E6F-F6D0-45BC-9335-BB864FD806FB}" type="presParOf" srcId="{B89C4B66-CDC1-4D49-928E-510CEED04666}" destId="{134DDCE7-2D7D-4F7E-A325-B67AF87C4895}" srcOrd="0" destOrd="0" presId="urn:microsoft.com/office/officeart/2008/layout/LinedList"/>
    <dgm:cxn modelId="{F8B7373E-20B9-42B2-891E-DB01BA05575D}" type="presParOf" srcId="{B89C4B66-CDC1-4D49-928E-510CEED04666}" destId="{4A7AFE43-AC31-493A-88EB-FBFCD7E3AD9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9850E6D-4482-4755-B257-BC4D83B2CDB3}" type="doc">
      <dgm:prSet loTypeId="urn:microsoft.com/office/officeart/2008/layout/LinedList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F6C28C0C-1C61-49B6-A2CA-220D89519884}">
      <dgm:prSet custT="1"/>
      <dgm:spPr/>
      <dgm:t>
        <a:bodyPr/>
        <a:lstStyle/>
        <a:p>
          <a:r>
            <a:rPr lang="en-IN" sz="2800" dirty="0"/>
            <a:t>• Chennai, Delhi, Bengaluru, and Mumbai had the highest number of accidents</a:t>
          </a:r>
        </a:p>
      </dgm:t>
    </dgm:pt>
    <dgm:pt modelId="{1F8A36C7-FA39-4BC3-8B7A-C5DB5186A0DE}" type="parTrans" cxnId="{85866502-E19E-4294-9E10-55BDAA388D87}">
      <dgm:prSet/>
      <dgm:spPr/>
      <dgm:t>
        <a:bodyPr/>
        <a:lstStyle/>
        <a:p>
          <a:endParaRPr lang="en-IN"/>
        </a:p>
      </dgm:t>
    </dgm:pt>
    <dgm:pt modelId="{8120BF90-978D-44E8-BCD9-120445F3815D}" type="sibTrans" cxnId="{85866502-E19E-4294-9E10-55BDAA388D87}">
      <dgm:prSet/>
      <dgm:spPr/>
      <dgm:t>
        <a:bodyPr/>
        <a:lstStyle/>
        <a:p>
          <a:endParaRPr lang="en-IN"/>
        </a:p>
      </dgm:t>
    </dgm:pt>
    <dgm:pt modelId="{D5E11E7C-4572-4634-A8C8-0A7687A4FE80}">
      <dgm:prSet custT="1"/>
      <dgm:spPr/>
      <dgm:t>
        <a:bodyPr/>
        <a:lstStyle/>
        <a:p>
          <a:r>
            <a:rPr lang="en-IN" sz="2800" dirty="0"/>
            <a:t>• Indicates high traffic volume and population density impact</a:t>
          </a:r>
        </a:p>
      </dgm:t>
    </dgm:pt>
    <dgm:pt modelId="{6F8ED7B4-2DFF-4A33-94C2-3D2669068B59}" type="parTrans" cxnId="{A8E0F562-0AF4-4EF5-98B9-E31DD241BC00}">
      <dgm:prSet/>
      <dgm:spPr/>
      <dgm:t>
        <a:bodyPr/>
        <a:lstStyle/>
        <a:p>
          <a:endParaRPr lang="en-IN"/>
        </a:p>
      </dgm:t>
    </dgm:pt>
    <dgm:pt modelId="{FC205BBB-460E-4AB4-8499-F1EAE042045F}" type="sibTrans" cxnId="{A8E0F562-0AF4-4EF5-98B9-E31DD241BC00}">
      <dgm:prSet/>
      <dgm:spPr/>
      <dgm:t>
        <a:bodyPr/>
        <a:lstStyle/>
        <a:p>
          <a:endParaRPr lang="en-IN"/>
        </a:p>
      </dgm:t>
    </dgm:pt>
    <dgm:pt modelId="{6E24C33E-5BA2-4F01-99BF-32CEB7DAA9B8}" type="pres">
      <dgm:prSet presAssocID="{F9850E6D-4482-4755-B257-BC4D83B2CDB3}" presName="vert0" presStyleCnt="0">
        <dgm:presLayoutVars>
          <dgm:dir/>
          <dgm:animOne val="branch"/>
          <dgm:animLvl val="lvl"/>
        </dgm:presLayoutVars>
      </dgm:prSet>
      <dgm:spPr/>
    </dgm:pt>
    <dgm:pt modelId="{10C2C080-7BDB-4F9C-99DA-A2EB44F75D6E}" type="pres">
      <dgm:prSet presAssocID="{F6C28C0C-1C61-49B6-A2CA-220D89519884}" presName="thickLine" presStyleLbl="alignNode1" presStyleIdx="0" presStyleCnt="2"/>
      <dgm:spPr/>
    </dgm:pt>
    <dgm:pt modelId="{9EDF0E76-0AFA-4191-B271-32ECFE7D727C}" type="pres">
      <dgm:prSet presAssocID="{F6C28C0C-1C61-49B6-A2CA-220D89519884}" presName="horz1" presStyleCnt="0"/>
      <dgm:spPr/>
    </dgm:pt>
    <dgm:pt modelId="{8848753A-2B9B-47A4-8D2C-B03FFA135E31}" type="pres">
      <dgm:prSet presAssocID="{F6C28C0C-1C61-49B6-A2CA-220D89519884}" presName="tx1" presStyleLbl="revTx" presStyleIdx="0" presStyleCnt="2"/>
      <dgm:spPr/>
    </dgm:pt>
    <dgm:pt modelId="{2DBF2B08-F8ED-4916-9B0A-EA5293DEC748}" type="pres">
      <dgm:prSet presAssocID="{F6C28C0C-1C61-49B6-A2CA-220D89519884}" presName="vert1" presStyleCnt="0"/>
      <dgm:spPr/>
    </dgm:pt>
    <dgm:pt modelId="{A41DEB5C-4132-4017-AEC2-7DF0D5AE7D7C}" type="pres">
      <dgm:prSet presAssocID="{D5E11E7C-4572-4634-A8C8-0A7687A4FE80}" presName="thickLine" presStyleLbl="alignNode1" presStyleIdx="1" presStyleCnt="2"/>
      <dgm:spPr/>
    </dgm:pt>
    <dgm:pt modelId="{C4363C0C-35B6-4C75-9623-8818678FC524}" type="pres">
      <dgm:prSet presAssocID="{D5E11E7C-4572-4634-A8C8-0A7687A4FE80}" presName="horz1" presStyleCnt="0"/>
      <dgm:spPr/>
    </dgm:pt>
    <dgm:pt modelId="{36DA74D8-D423-4CF6-8D68-33604BEE258C}" type="pres">
      <dgm:prSet presAssocID="{D5E11E7C-4572-4634-A8C8-0A7687A4FE80}" presName="tx1" presStyleLbl="revTx" presStyleIdx="1" presStyleCnt="2"/>
      <dgm:spPr/>
    </dgm:pt>
    <dgm:pt modelId="{2147D9D5-4F2B-465C-9306-664A1EB719AA}" type="pres">
      <dgm:prSet presAssocID="{D5E11E7C-4572-4634-A8C8-0A7687A4FE80}" presName="vert1" presStyleCnt="0"/>
      <dgm:spPr/>
    </dgm:pt>
  </dgm:ptLst>
  <dgm:cxnLst>
    <dgm:cxn modelId="{85866502-E19E-4294-9E10-55BDAA388D87}" srcId="{F9850E6D-4482-4755-B257-BC4D83B2CDB3}" destId="{F6C28C0C-1C61-49B6-A2CA-220D89519884}" srcOrd="0" destOrd="0" parTransId="{1F8A36C7-FA39-4BC3-8B7A-C5DB5186A0DE}" sibTransId="{8120BF90-978D-44E8-BCD9-120445F3815D}"/>
    <dgm:cxn modelId="{26513836-C5FC-4DD5-881C-D36F52B23E7F}" type="presOf" srcId="{F9850E6D-4482-4755-B257-BC4D83B2CDB3}" destId="{6E24C33E-5BA2-4F01-99BF-32CEB7DAA9B8}" srcOrd="0" destOrd="0" presId="urn:microsoft.com/office/officeart/2008/layout/LinedList"/>
    <dgm:cxn modelId="{A8E0F562-0AF4-4EF5-98B9-E31DD241BC00}" srcId="{F9850E6D-4482-4755-B257-BC4D83B2CDB3}" destId="{D5E11E7C-4572-4634-A8C8-0A7687A4FE80}" srcOrd="1" destOrd="0" parTransId="{6F8ED7B4-2DFF-4A33-94C2-3D2669068B59}" sibTransId="{FC205BBB-460E-4AB4-8499-F1EAE042045F}"/>
    <dgm:cxn modelId="{A226B4B6-F10F-4D84-8A9C-C1D075F153DA}" type="presOf" srcId="{F6C28C0C-1C61-49B6-A2CA-220D89519884}" destId="{8848753A-2B9B-47A4-8D2C-B03FFA135E31}" srcOrd="0" destOrd="0" presId="urn:microsoft.com/office/officeart/2008/layout/LinedList"/>
    <dgm:cxn modelId="{468CCDF8-958A-4E95-AB1E-2C4446D5890A}" type="presOf" srcId="{D5E11E7C-4572-4634-A8C8-0A7687A4FE80}" destId="{36DA74D8-D423-4CF6-8D68-33604BEE258C}" srcOrd="0" destOrd="0" presId="urn:microsoft.com/office/officeart/2008/layout/LinedList"/>
    <dgm:cxn modelId="{E0F1FAC7-A86E-4D3F-85A6-24838DC3B1B6}" type="presParOf" srcId="{6E24C33E-5BA2-4F01-99BF-32CEB7DAA9B8}" destId="{10C2C080-7BDB-4F9C-99DA-A2EB44F75D6E}" srcOrd="0" destOrd="0" presId="urn:microsoft.com/office/officeart/2008/layout/LinedList"/>
    <dgm:cxn modelId="{0AA12884-6949-4ED8-947F-E5641823EE6C}" type="presParOf" srcId="{6E24C33E-5BA2-4F01-99BF-32CEB7DAA9B8}" destId="{9EDF0E76-0AFA-4191-B271-32ECFE7D727C}" srcOrd="1" destOrd="0" presId="urn:microsoft.com/office/officeart/2008/layout/LinedList"/>
    <dgm:cxn modelId="{A35274DA-4CDB-45A0-AB4C-631D42ED6D53}" type="presParOf" srcId="{9EDF0E76-0AFA-4191-B271-32ECFE7D727C}" destId="{8848753A-2B9B-47A4-8D2C-B03FFA135E31}" srcOrd="0" destOrd="0" presId="urn:microsoft.com/office/officeart/2008/layout/LinedList"/>
    <dgm:cxn modelId="{794C9268-D4C6-4A1B-81A0-E470B72458DB}" type="presParOf" srcId="{9EDF0E76-0AFA-4191-B271-32ECFE7D727C}" destId="{2DBF2B08-F8ED-4916-9B0A-EA5293DEC748}" srcOrd="1" destOrd="0" presId="urn:microsoft.com/office/officeart/2008/layout/LinedList"/>
    <dgm:cxn modelId="{3428E790-DDBE-4399-8563-56984BE75E4A}" type="presParOf" srcId="{6E24C33E-5BA2-4F01-99BF-32CEB7DAA9B8}" destId="{A41DEB5C-4132-4017-AEC2-7DF0D5AE7D7C}" srcOrd="2" destOrd="0" presId="urn:microsoft.com/office/officeart/2008/layout/LinedList"/>
    <dgm:cxn modelId="{706B0285-EFD2-44B9-B1E7-58D4FCF0DE20}" type="presParOf" srcId="{6E24C33E-5BA2-4F01-99BF-32CEB7DAA9B8}" destId="{C4363C0C-35B6-4C75-9623-8818678FC524}" srcOrd="3" destOrd="0" presId="urn:microsoft.com/office/officeart/2008/layout/LinedList"/>
    <dgm:cxn modelId="{DE374FD4-B2AF-494C-9607-F176F6E45C48}" type="presParOf" srcId="{C4363C0C-35B6-4C75-9623-8818678FC524}" destId="{36DA74D8-D423-4CF6-8D68-33604BEE258C}" srcOrd="0" destOrd="0" presId="urn:microsoft.com/office/officeart/2008/layout/LinedList"/>
    <dgm:cxn modelId="{E9C56D90-E6C1-478A-B906-5375D3C60F8B}" type="presParOf" srcId="{C4363C0C-35B6-4C75-9623-8818678FC524}" destId="{2147D9D5-4F2B-465C-9306-664A1EB719A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9B4B6D0-0939-4746-B394-5A8D42746886}" type="doc">
      <dgm:prSet loTypeId="urn:microsoft.com/office/officeart/2008/layout/LinedList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91236903-70EE-4857-9CF4-E79E4CCC099A}">
      <dgm:prSet custT="1"/>
      <dgm:spPr/>
      <dgm:t>
        <a:bodyPr/>
        <a:lstStyle/>
        <a:p>
          <a:r>
            <a:rPr lang="en-IN" sz="2800" dirty="0"/>
            <a:t>• Traffic signal failure</a:t>
          </a:r>
        </a:p>
      </dgm:t>
    </dgm:pt>
    <dgm:pt modelId="{D184FFB9-4405-45AC-9A3D-FA32594A93B8}" type="parTrans" cxnId="{33952E67-0F90-4523-AE5D-57756DA11363}">
      <dgm:prSet/>
      <dgm:spPr/>
      <dgm:t>
        <a:bodyPr/>
        <a:lstStyle/>
        <a:p>
          <a:endParaRPr lang="en-IN"/>
        </a:p>
      </dgm:t>
    </dgm:pt>
    <dgm:pt modelId="{F573EC93-07BF-4327-B102-9B04C578F3C2}" type="sibTrans" cxnId="{33952E67-0F90-4523-AE5D-57756DA11363}">
      <dgm:prSet/>
      <dgm:spPr/>
      <dgm:t>
        <a:bodyPr/>
        <a:lstStyle/>
        <a:p>
          <a:endParaRPr lang="en-IN"/>
        </a:p>
      </dgm:t>
    </dgm:pt>
    <dgm:pt modelId="{4736BF50-2561-499D-B3A5-50086398BADF}">
      <dgm:prSet custT="1"/>
      <dgm:spPr/>
      <dgm:t>
        <a:bodyPr/>
        <a:lstStyle/>
        <a:p>
          <a:r>
            <a:rPr lang="en-IN" sz="2800" dirty="0"/>
            <a:t>• Negligence of drivers</a:t>
          </a:r>
        </a:p>
      </dgm:t>
    </dgm:pt>
    <dgm:pt modelId="{1C8B126D-74ED-48B4-B794-2977ED914BC0}" type="parTrans" cxnId="{DB0BEEAF-5FA4-4D47-9A63-AF0D0760AA03}">
      <dgm:prSet/>
      <dgm:spPr/>
      <dgm:t>
        <a:bodyPr/>
        <a:lstStyle/>
        <a:p>
          <a:endParaRPr lang="en-IN"/>
        </a:p>
      </dgm:t>
    </dgm:pt>
    <dgm:pt modelId="{728AA85D-F85B-4F2A-9850-2AB806C5F439}" type="sibTrans" cxnId="{DB0BEEAF-5FA4-4D47-9A63-AF0D0760AA03}">
      <dgm:prSet/>
      <dgm:spPr/>
      <dgm:t>
        <a:bodyPr/>
        <a:lstStyle/>
        <a:p>
          <a:endParaRPr lang="en-IN"/>
        </a:p>
      </dgm:t>
    </dgm:pt>
    <dgm:pt modelId="{F37E0E95-4496-46C6-AF05-DADDA783EBAB}">
      <dgm:prSet custT="1"/>
      <dgm:spPr/>
      <dgm:t>
        <a:bodyPr/>
        <a:lstStyle/>
        <a:p>
          <a:r>
            <a:rPr lang="en-IN" sz="2800" dirty="0"/>
            <a:t>• Poor road conditions</a:t>
          </a:r>
        </a:p>
      </dgm:t>
    </dgm:pt>
    <dgm:pt modelId="{20CC2A18-4A2B-45AB-A190-43D578BAFDEC}" type="parTrans" cxnId="{7AE9556A-5F18-4652-B1FD-00ADBCE686B6}">
      <dgm:prSet/>
      <dgm:spPr/>
      <dgm:t>
        <a:bodyPr/>
        <a:lstStyle/>
        <a:p>
          <a:endParaRPr lang="en-IN"/>
        </a:p>
      </dgm:t>
    </dgm:pt>
    <dgm:pt modelId="{DC119A8A-83E9-4D4C-8DA9-53B530C2535D}" type="sibTrans" cxnId="{7AE9556A-5F18-4652-B1FD-00ADBCE686B6}">
      <dgm:prSet/>
      <dgm:spPr/>
      <dgm:t>
        <a:bodyPr/>
        <a:lstStyle/>
        <a:p>
          <a:endParaRPr lang="en-IN"/>
        </a:p>
      </dgm:t>
    </dgm:pt>
    <dgm:pt modelId="{5DA6655E-85C1-4837-93BC-48F3D23FF569}">
      <dgm:prSet custT="1"/>
      <dgm:spPr/>
      <dgm:t>
        <a:bodyPr/>
        <a:lstStyle/>
        <a:p>
          <a:r>
            <a:rPr lang="en-IN" sz="2800" dirty="0"/>
            <a:t>• Flashing signals and red light jumping</a:t>
          </a:r>
        </a:p>
      </dgm:t>
    </dgm:pt>
    <dgm:pt modelId="{6060CF02-A449-4F78-8624-CDD2C8DD500D}" type="parTrans" cxnId="{640A08D9-775F-4B2B-9107-A5F09AC7C0E1}">
      <dgm:prSet/>
      <dgm:spPr/>
      <dgm:t>
        <a:bodyPr/>
        <a:lstStyle/>
        <a:p>
          <a:endParaRPr lang="en-IN"/>
        </a:p>
      </dgm:t>
    </dgm:pt>
    <dgm:pt modelId="{EFE4DEB5-7317-4B0C-B3C4-B267163111C5}" type="sibTrans" cxnId="{640A08D9-775F-4B2B-9107-A5F09AC7C0E1}">
      <dgm:prSet/>
      <dgm:spPr/>
      <dgm:t>
        <a:bodyPr/>
        <a:lstStyle/>
        <a:p>
          <a:endParaRPr lang="en-IN"/>
        </a:p>
      </dgm:t>
    </dgm:pt>
    <dgm:pt modelId="{D3391247-FCF4-4F28-96EC-2C19422AB20B}" type="pres">
      <dgm:prSet presAssocID="{79B4B6D0-0939-4746-B394-5A8D42746886}" presName="vert0" presStyleCnt="0">
        <dgm:presLayoutVars>
          <dgm:dir/>
          <dgm:animOne val="branch"/>
          <dgm:animLvl val="lvl"/>
        </dgm:presLayoutVars>
      </dgm:prSet>
      <dgm:spPr/>
    </dgm:pt>
    <dgm:pt modelId="{CF8892CB-0850-43ED-89BE-C37544700860}" type="pres">
      <dgm:prSet presAssocID="{91236903-70EE-4857-9CF4-E79E4CCC099A}" presName="thickLine" presStyleLbl="alignNode1" presStyleIdx="0" presStyleCnt="4"/>
      <dgm:spPr/>
    </dgm:pt>
    <dgm:pt modelId="{F7A1A3B9-999F-4304-82F0-A9553895FF32}" type="pres">
      <dgm:prSet presAssocID="{91236903-70EE-4857-9CF4-E79E4CCC099A}" presName="horz1" presStyleCnt="0"/>
      <dgm:spPr/>
    </dgm:pt>
    <dgm:pt modelId="{DCBD4965-D278-4F0A-93CE-52BAC0319938}" type="pres">
      <dgm:prSet presAssocID="{91236903-70EE-4857-9CF4-E79E4CCC099A}" presName="tx1" presStyleLbl="revTx" presStyleIdx="0" presStyleCnt="4"/>
      <dgm:spPr/>
    </dgm:pt>
    <dgm:pt modelId="{5600C1B1-E28A-43BB-BD39-41E013F73F0C}" type="pres">
      <dgm:prSet presAssocID="{91236903-70EE-4857-9CF4-E79E4CCC099A}" presName="vert1" presStyleCnt="0"/>
      <dgm:spPr/>
    </dgm:pt>
    <dgm:pt modelId="{7127C8A9-835C-4FD4-80DD-C988613EB4BF}" type="pres">
      <dgm:prSet presAssocID="{4736BF50-2561-499D-B3A5-50086398BADF}" presName="thickLine" presStyleLbl="alignNode1" presStyleIdx="1" presStyleCnt="4"/>
      <dgm:spPr/>
    </dgm:pt>
    <dgm:pt modelId="{B6EE2D76-82D6-4744-A0DA-7A8554BBD32F}" type="pres">
      <dgm:prSet presAssocID="{4736BF50-2561-499D-B3A5-50086398BADF}" presName="horz1" presStyleCnt="0"/>
      <dgm:spPr/>
    </dgm:pt>
    <dgm:pt modelId="{F48C77A5-099E-4BA8-8E2D-8FEA0ADE2E70}" type="pres">
      <dgm:prSet presAssocID="{4736BF50-2561-499D-B3A5-50086398BADF}" presName="tx1" presStyleLbl="revTx" presStyleIdx="1" presStyleCnt="4"/>
      <dgm:spPr/>
    </dgm:pt>
    <dgm:pt modelId="{07B6682E-D02D-4696-935F-B9607FFF6D55}" type="pres">
      <dgm:prSet presAssocID="{4736BF50-2561-499D-B3A5-50086398BADF}" presName="vert1" presStyleCnt="0"/>
      <dgm:spPr/>
    </dgm:pt>
    <dgm:pt modelId="{ADF70810-BC5E-4BB3-8C97-5DE491B9E345}" type="pres">
      <dgm:prSet presAssocID="{F37E0E95-4496-46C6-AF05-DADDA783EBAB}" presName="thickLine" presStyleLbl="alignNode1" presStyleIdx="2" presStyleCnt="4"/>
      <dgm:spPr/>
    </dgm:pt>
    <dgm:pt modelId="{28917B59-373F-4BC1-B244-9E06578D0E6A}" type="pres">
      <dgm:prSet presAssocID="{F37E0E95-4496-46C6-AF05-DADDA783EBAB}" presName="horz1" presStyleCnt="0"/>
      <dgm:spPr/>
    </dgm:pt>
    <dgm:pt modelId="{49360C82-3A8B-4987-9662-8D2E5720D9AD}" type="pres">
      <dgm:prSet presAssocID="{F37E0E95-4496-46C6-AF05-DADDA783EBAB}" presName="tx1" presStyleLbl="revTx" presStyleIdx="2" presStyleCnt="4"/>
      <dgm:spPr/>
    </dgm:pt>
    <dgm:pt modelId="{4299C8C3-235A-4BCF-AABE-C1D80993E221}" type="pres">
      <dgm:prSet presAssocID="{F37E0E95-4496-46C6-AF05-DADDA783EBAB}" presName="vert1" presStyleCnt="0"/>
      <dgm:spPr/>
    </dgm:pt>
    <dgm:pt modelId="{32C573D8-5B34-4257-B1C4-7E75D56FB7B7}" type="pres">
      <dgm:prSet presAssocID="{5DA6655E-85C1-4837-93BC-48F3D23FF569}" presName="thickLine" presStyleLbl="alignNode1" presStyleIdx="3" presStyleCnt="4"/>
      <dgm:spPr/>
    </dgm:pt>
    <dgm:pt modelId="{7C81534F-7AFB-4674-BA5B-DA8A5D970D5A}" type="pres">
      <dgm:prSet presAssocID="{5DA6655E-85C1-4837-93BC-48F3D23FF569}" presName="horz1" presStyleCnt="0"/>
      <dgm:spPr/>
    </dgm:pt>
    <dgm:pt modelId="{4B16F1F2-8592-4B08-8AA1-A86D18AE5D24}" type="pres">
      <dgm:prSet presAssocID="{5DA6655E-85C1-4837-93BC-48F3D23FF569}" presName="tx1" presStyleLbl="revTx" presStyleIdx="3" presStyleCnt="4"/>
      <dgm:spPr/>
    </dgm:pt>
    <dgm:pt modelId="{5CFAF103-877E-4970-B425-5ED5230F5ADC}" type="pres">
      <dgm:prSet presAssocID="{5DA6655E-85C1-4837-93BC-48F3D23FF569}" presName="vert1" presStyleCnt="0"/>
      <dgm:spPr/>
    </dgm:pt>
  </dgm:ptLst>
  <dgm:cxnLst>
    <dgm:cxn modelId="{7323122A-A96B-456D-937B-C7C87E0767AA}" type="presOf" srcId="{91236903-70EE-4857-9CF4-E79E4CCC099A}" destId="{DCBD4965-D278-4F0A-93CE-52BAC0319938}" srcOrd="0" destOrd="0" presId="urn:microsoft.com/office/officeart/2008/layout/LinedList"/>
    <dgm:cxn modelId="{33952E67-0F90-4523-AE5D-57756DA11363}" srcId="{79B4B6D0-0939-4746-B394-5A8D42746886}" destId="{91236903-70EE-4857-9CF4-E79E4CCC099A}" srcOrd="0" destOrd="0" parTransId="{D184FFB9-4405-45AC-9A3D-FA32594A93B8}" sibTransId="{F573EC93-07BF-4327-B102-9B04C578F3C2}"/>
    <dgm:cxn modelId="{7AE9556A-5F18-4652-B1FD-00ADBCE686B6}" srcId="{79B4B6D0-0939-4746-B394-5A8D42746886}" destId="{F37E0E95-4496-46C6-AF05-DADDA783EBAB}" srcOrd="2" destOrd="0" parTransId="{20CC2A18-4A2B-45AB-A190-43D578BAFDEC}" sibTransId="{DC119A8A-83E9-4D4C-8DA9-53B530C2535D}"/>
    <dgm:cxn modelId="{63FFD871-FEE6-4EFA-89D8-E482770DB45D}" type="presOf" srcId="{4736BF50-2561-499D-B3A5-50086398BADF}" destId="{F48C77A5-099E-4BA8-8E2D-8FEA0ADE2E70}" srcOrd="0" destOrd="0" presId="urn:microsoft.com/office/officeart/2008/layout/LinedList"/>
    <dgm:cxn modelId="{E7D2DEA0-FA53-41BF-8505-4561F14D1C08}" type="presOf" srcId="{5DA6655E-85C1-4837-93BC-48F3D23FF569}" destId="{4B16F1F2-8592-4B08-8AA1-A86D18AE5D24}" srcOrd="0" destOrd="0" presId="urn:microsoft.com/office/officeart/2008/layout/LinedList"/>
    <dgm:cxn modelId="{DB0BEEAF-5FA4-4D47-9A63-AF0D0760AA03}" srcId="{79B4B6D0-0939-4746-B394-5A8D42746886}" destId="{4736BF50-2561-499D-B3A5-50086398BADF}" srcOrd="1" destOrd="0" parTransId="{1C8B126D-74ED-48B4-B794-2977ED914BC0}" sibTransId="{728AA85D-F85B-4F2A-9850-2AB806C5F439}"/>
    <dgm:cxn modelId="{640A08D9-775F-4B2B-9107-A5F09AC7C0E1}" srcId="{79B4B6D0-0939-4746-B394-5A8D42746886}" destId="{5DA6655E-85C1-4837-93BC-48F3D23FF569}" srcOrd="3" destOrd="0" parTransId="{6060CF02-A449-4F78-8624-CDD2C8DD500D}" sibTransId="{EFE4DEB5-7317-4B0C-B3C4-B267163111C5}"/>
    <dgm:cxn modelId="{4D15DFDB-1874-4D34-BF81-DC5085417A6D}" type="presOf" srcId="{F37E0E95-4496-46C6-AF05-DADDA783EBAB}" destId="{49360C82-3A8B-4987-9662-8D2E5720D9AD}" srcOrd="0" destOrd="0" presId="urn:microsoft.com/office/officeart/2008/layout/LinedList"/>
    <dgm:cxn modelId="{07854EF7-3C29-4574-9D1B-C88424D124A8}" type="presOf" srcId="{79B4B6D0-0939-4746-B394-5A8D42746886}" destId="{D3391247-FCF4-4F28-96EC-2C19422AB20B}" srcOrd="0" destOrd="0" presId="urn:microsoft.com/office/officeart/2008/layout/LinedList"/>
    <dgm:cxn modelId="{D1C01D5D-FAFF-4787-97AE-320C6886C320}" type="presParOf" srcId="{D3391247-FCF4-4F28-96EC-2C19422AB20B}" destId="{CF8892CB-0850-43ED-89BE-C37544700860}" srcOrd="0" destOrd="0" presId="urn:microsoft.com/office/officeart/2008/layout/LinedList"/>
    <dgm:cxn modelId="{979C3E2D-63AA-452C-879B-ED985FD2BA3E}" type="presParOf" srcId="{D3391247-FCF4-4F28-96EC-2C19422AB20B}" destId="{F7A1A3B9-999F-4304-82F0-A9553895FF32}" srcOrd="1" destOrd="0" presId="urn:microsoft.com/office/officeart/2008/layout/LinedList"/>
    <dgm:cxn modelId="{BDE2A189-B009-4A7D-B182-7D428B967358}" type="presParOf" srcId="{F7A1A3B9-999F-4304-82F0-A9553895FF32}" destId="{DCBD4965-D278-4F0A-93CE-52BAC0319938}" srcOrd="0" destOrd="0" presId="urn:microsoft.com/office/officeart/2008/layout/LinedList"/>
    <dgm:cxn modelId="{D20CB1FA-2F8E-4032-A1B4-30CCEEC82C09}" type="presParOf" srcId="{F7A1A3B9-999F-4304-82F0-A9553895FF32}" destId="{5600C1B1-E28A-43BB-BD39-41E013F73F0C}" srcOrd="1" destOrd="0" presId="urn:microsoft.com/office/officeart/2008/layout/LinedList"/>
    <dgm:cxn modelId="{88811860-362E-4043-A0B1-E8A12D6D2BDA}" type="presParOf" srcId="{D3391247-FCF4-4F28-96EC-2C19422AB20B}" destId="{7127C8A9-835C-4FD4-80DD-C988613EB4BF}" srcOrd="2" destOrd="0" presId="urn:microsoft.com/office/officeart/2008/layout/LinedList"/>
    <dgm:cxn modelId="{26EB0B57-7795-4CF1-8BD9-9772E47C10BD}" type="presParOf" srcId="{D3391247-FCF4-4F28-96EC-2C19422AB20B}" destId="{B6EE2D76-82D6-4744-A0DA-7A8554BBD32F}" srcOrd="3" destOrd="0" presId="urn:microsoft.com/office/officeart/2008/layout/LinedList"/>
    <dgm:cxn modelId="{B840F5DC-754F-4961-B6B7-0F18E27A3394}" type="presParOf" srcId="{B6EE2D76-82D6-4744-A0DA-7A8554BBD32F}" destId="{F48C77A5-099E-4BA8-8E2D-8FEA0ADE2E70}" srcOrd="0" destOrd="0" presId="urn:microsoft.com/office/officeart/2008/layout/LinedList"/>
    <dgm:cxn modelId="{F01DB766-1117-4790-A417-F3DF7B268D4C}" type="presParOf" srcId="{B6EE2D76-82D6-4744-A0DA-7A8554BBD32F}" destId="{07B6682E-D02D-4696-935F-B9607FFF6D55}" srcOrd="1" destOrd="0" presId="urn:microsoft.com/office/officeart/2008/layout/LinedList"/>
    <dgm:cxn modelId="{AB9EC94B-6021-40F1-861C-BB22305D0276}" type="presParOf" srcId="{D3391247-FCF4-4F28-96EC-2C19422AB20B}" destId="{ADF70810-BC5E-4BB3-8C97-5DE491B9E345}" srcOrd="4" destOrd="0" presId="urn:microsoft.com/office/officeart/2008/layout/LinedList"/>
    <dgm:cxn modelId="{4278C8C5-85A0-425F-971D-7154CB7CF1B9}" type="presParOf" srcId="{D3391247-FCF4-4F28-96EC-2C19422AB20B}" destId="{28917B59-373F-4BC1-B244-9E06578D0E6A}" srcOrd="5" destOrd="0" presId="urn:microsoft.com/office/officeart/2008/layout/LinedList"/>
    <dgm:cxn modelId="{42DA024E-8D37-470A-B290-05D8B3F47183}" type="presParOf" srcId="{28917B59-373F-4BC1-B244-9E06578D0E6A}" destId="{49360C82-3A8B-4987-9662-8D2E5720D9AD}" srcOrd="0" destOrd="0" presId="urn:microsoft.com/office/officeart/2008/layout/LinedList"/>
    <dgm:cxn modelId="{3D6941F8-DF14-4B22-AEE9-4C07FBD70627}" type="presParOf" srcId="{28917B59-373F-4BC1-B244-9E06578D0E6A}" destId="{4299C8C3-235A-4BCF-AABE-C1D80993E221}" srcOrd="1" destOrd="0" presId="urn:microsoft.com/office/officeart/2008/layout/LinedList"/>
    <dgm:cxn modelId="{9CC6D3EE-1FBC-4B20-BC2E-1D4C423C0EB6}" type="presParOf" srcId="{D3391247-FCF4-4F28-96EC-2C19422AB20B}" destId="{32C573D8-5B34-4257-B1C4-7E75D56FB7B7}" srcOrd="6" destOrd="0" presId="urn:microsoft.com/office/officeart/2008/layout/LinedList"/>
    <dgm:cxn modelId="{BB91432D-EC5A-4F35-AA36-69B83DDF1100}" type="presParOf" srcId="{D3391247-FCF4-4F28-96EC-2C19422AB20B}" destId="{7C81534F-7AFB-4674-BA5B-DA8A5D970D5A}" srcOrd="7" destOrd="0" presId="urn:microsoft.com/office/officeart/2008/layout/LinedList"/>
    <dgm:cxn modelId="{F6459373-BD19-4256-B49D-26F9532FB425}" type="presParOf" srcId="{7C81534F-7AFB-4674-BA5B-DA8A5D970D5A}" destId="{4B16F1F2-8592-4B08-8AA1-A86D18AE5D24}" srcOrd="0" destOrd="0" presId="urn:microsoft.com/office/officeart/2008/layout/LinedList"/>
    <dgm:cxn modelId="{A5D2EFDD-5C01-4E5E-AD59-BFD68F740242}" type="presParOf" srcId="{7C81534F-7AFB-4674-BA5B-DA8A5D970D5A}" destId="{5CFAF103-877E-4970-B425-5ED5230F5AD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7FD1923-9144-4D8B-9E3B-E7F1BA515B36}" type="doc">
      <dgm:prSet loTypeId="urn:microsoft.com/office/officeart/2008/layout/LinedList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D25AF3BF-6CEC-46BD-AD62-F5D38F3CACFF}">
      <dgm:prSet custT="1"/>
      <dgm:spPr/>
      <dgm:t>
        <a:bodyPr/>
        <a:lstStyle/>
        <a:p>
          <a:r>
            <a:rPr lang="en-IN" sz="2800" dirty="0"/>
            <a:t>• Minor Injuries and Grievous Injuries were most common</a:t>
          </a:r>
        </a:p>
      </dgm:t>
    </dgm:pt>
    <dgm:pt modelId="{6F9E822C-847C-4D3F-9858-D798DAE191EC}" type="parTrans" cxnId="{7D944A11-A6DF-46EC-BF9D-99BBF44BEA26}">
      <dgm:prSet/>
      <dgm:spPr/>
      <dgm:t>
        <a:bodyPr/>
        <a:lstStyle/>
        <a:p>
          <a:endParaRPr lang="en-IN"/>
        </a:p>
      </dgm:t>
    </dgm:pt>
    <dgm:pt modelId="{9133DF09-17EF-4A68-A64E-3D4D836D629E}" type="sibTrans" cxnId="{7D944A11-A6DF-46EC-BF9D-99BBF44BEA26}">
      <dgm:prSet/>
      <dgm:spPr/>
      <dgm:t>
        <a:bodyPr/>
        <a:lstStyle/>
        <a:p>
          <a:endParaRPr lang="en-IN"/>
        </a:p>
      </dgm:t>
    </dgm:pt>
    <dgm:pt modelId="{5948382A-85D9-44C8-8D8C-294170B3DA87}">
      <dgm:prSet custT="1"/>
      <dgm:spPr/>
      <dgm:t>
        <a:bodyPr/>
        <a:lstStyle/>
        <a:p>
          <a:r>
            <a:rPr lang="en-IN" sz="2800" dirty="0"/>
            <a:t>• Fatalities were relatively lower</a:t>
          </a:r>
        </a:p>
      </dgm:t>
    </dgm:pt>
    <dgm:pt modelId="{6C9D2C34-3A24-4073-AAE8-8A0523F49F2C}" type="parTrans" cxnId="{B29E79D5-93DC-4B07-8EFA-E9E67190182D}">
      <dgm:prSet/>
      <dgm:spPr/>
      <dgm:t>
        <a:bodyPr/>
        <a:lstStyle/>
        <a:p>
          <a:endParaRPr lang="en-IN"/>
        </a:p>
      </dgm:t>
    </dgm:pt>
    <dgm:pt modelId="{93682E69-6E33-45E4-AEB7-D3E5FF2F2BE1}" type="sibTrans" cxnId="{B29E79D5-93DC-4B07-8EFA-E9E67190182D}">
      <dgm:prSet/>
      <dgm:spPr/>
      <dgm:t>
        <a:bodyPr/>
        <a:lstStyle/>
        <a:p>
          <a:endParaRPr lang="en-IN"/>
        </a:p>
      </dgm:t>
    </dgm:pt>
    <dgm:pt modelId="{DF30BB28-0E7D-4BC5-A93B-0CEC34692263}">
      <dgm:prSet custT="1"/>
      <dgm:spPr/>
      <dgm:t>
        <a:bodyPr/>
        <a:lstStyle/>
        <a:p>
          <a:r>
            <a:rPr lang="en-IN" sz="2800" dirty="0"/>
            <a:t>• Outcome types included Injured, Killed, and Total Accidents</a:t>
          </a:r>
        </a:p>
      </dgm:t>
    </dgm:pt>
    <dgm:pt modelId="{AA1E3060-F523-43B9-A9B4-B3A607A4BAE8}" type="parTrans" cxnId="{E5737BCE-9B75-4FBC-AD0B-709D02E78872}">
      <dgm:prSet/>
      <dgm:spPr/>
      <dgm:t>
        <a:bodyPr/>
        <a:lstStyle/>
        <a:p>
          <a:endParaRPr lang="en-IN"/>
        </a:p>
      </dgm:t>
    </dgm:pt>
    <dgm:pt modelId="{F8ECB391-7A19-44B9-B8B1-2AA5795DD3A4}" type="sibTrans" cxnId="{E5737BCE-9B75-4FBC-AD0B-709D02E78872}">
      <dgm:prSet/>
      <dgm:spPr/>
      <dgm:t>
        <a:bodyPr/>
        <a:lstStyle/>
        <a:p>
          <a:endParaRPr lang="en-IN"/>
        </a:p>
      </dgm:t>
    </dgm:pt>
    <dgm:pt modelId="{171817D3-4BEB-4811-A6D6-82395259AB03}" type="pres">
      <dgm:prSet presAssocID="{B7FD1923-9144-4D8B-9E3B-E7F1BA515B36}" presName="vert0" presStyleCnt="0">
        <dgm:presLayoutVars>
          <dgm:dir/>
          <dgm:animOne val="branch"/>
          <dgm:animLvl val="lvl"/>
        </dgm:presLayoutVars>
      </dgm:prSet>
      <dgm:spPr/>
    </dgm:pt>
    <dgm:pt modelId="{65B060FF-7E23-4959-A2C1-46F5C93345CE}" type="pres">
      <dgm:prSet presAssocID="{D25AF3BF-6CEC-46BD-AD62-F5D38F3CACFF}" presName="thickLine" presStyleLbl="alignNode1" presStyleIdx="0" presStyleCnt="3"/>
      <dgm:spPr/>
    </dgm:pt>
    <dgm:pt modelId="{611E35CF-6ACF-4A9B-935B-CFDEB541A863}" type="pres">
      <dgm:prSet presAssocID="{D25AF3BF-6CEC-46BD-AD62-F5D38F3CACFF}" presName="horz1" presStyleCnt="0"/>
      <dgm:spPr/>
    </dgm:pt>
    <dgm:pt modelId="{2743DBDE-AD0D-4B3E-873F-77205C92840C}" type="pres">
      <dgm:prSet presAssocID="{D25AF3BF-6CEC-46BD-AD62-F5D38F3CACFF}" presName="tx1" presStyleLbl="revTx" presStyleIdx="0" presStyleCnt="3"/>
      <dgm:spPr/>
    </dgm:pt>
    <dgm:pt modelId="{2910C341-8877-4D4F-876A-1677BAEDFAFE}" type="pres">
      <dgm:prSet presAssocID="{D25AF3BF-6CEC-46BD-AD62-F5D38F3CACFF}" presName="vert1" presStyleCnt="0"/>
      <dgm:spPr/>
    </dgm:pt>
    <dgm:pt modelId="{E1F4646D-EB38-47F9-8E5F-DF93D78387B7}" type="pres">
      <dgm:prSet presAssocID="{5948382A-85D9-44C8-8D8C-294170B3DA87}" presName="thickLine" presStyleLbl="alignNode1" presStyleIdx="1" presStyleCnt="3"/>
      <dgm:spPr/>
    </dgm:pt>
    <dgm:pt modelId="{4C3A4E12-69EA-4659-8D5C-36A43BF8F827}" type="pres">
      <dgm:prSet presAssocID="{5948382A-85D9-44C8-8D8C-294170B3DA87}" presName="horz1" presStyleCnt="0"/>
      <dgm:spPr/>
    </dgm:pt>
    <dgm:pt modelId="{9517B301-0DE1-4C1E-8D52-1E7A6FD8DCA0}" type="pres">
      <dgm:prSet presAssocID="{5948382A-85D9-44C8-8D8C-294170B3DA87}" presName="tx1" presStyleLbl="revTx" presStyleIdx="1" presStyleCnt="3"/>
      <dgm:spPr/>
    </dgm:pt>
    <dgm:pt modelId="{2670B1A4-2939-467A-99E2-DA94A1864832}" type="pres">
      <dgm:prSet presAssocID="{5948382A-85D9-44C8-8D8C-294170B3DA87}" presName="vert1" presStyleCnt="0"/>
      <dgm:spPr/>
    </dgm:pt>
    <dgm:pt modelId="{F38B65D7-D90B-45A3-B34C-60ADFE303CC4}" type="pres">
      <dgm:prSet presAssocID="{DF30BB28-0E7D-4BC5-A93B-0CEC34692263}" presName="thickLine" presStyleLbl="alignNode1" presStyleIdx="2" presStyleCnt="3"/>
      <dgm:spPr/>
    </dgm:pt>
    <dgm:pt modelId="{DE4489A2-6099-4D75-9F9D-62BF8609C994}" type="pres">
      <dgm:prSet presAssocID="{DF30BB28-0E7D-4BC5-A93B-0CEC34692263}" presName="horz1" presStyleCnt="0"/>
      <dgm:spPr/>
    </dgm:pt>
    <dgm:pt modelId="{6A0AB2E1-2C36-455B-9FFB-65B141B531A7}" type="pres">
      <dgm:prSet presAssocID="{DF30BB28-0E7D-4BC5-A93B-0CEC34692263}" presName="tx1" presStyleLbl="revTx" presStyleIdx="2" presStyleCnt="3"/>
      <dgm:spPr/>
    </dgm:pt>
    <dgm:pt modelId="{F5A39C6A-6343-4BD1-97DC-DA4ED707AC8C}" type="pres">
      <dgm:prSet presAssocID="{DF30BB28-0E7D-4BC5-A93B-0CEC34692263}" presName="vert1" presStyleCnt="0"/>
      <dgm:spPr/>
    </dgm:pt>
  </dgm:ptLst>
  <dgm:cxnLst>
    <dgm:cxn modelId="{8DCD1A0F-9C50-4FB3-8A54-3AD93979CE1E}" type="presOf" srcId="{D25AF3BF-6CEC-46BD-AD62-F5D38F3CACFF}" destId="{2743DBDE-AD0D-4B3E-873F-77205C92840C}" srcOrd="0" destOrd="0" presId="urn:microsoft.com/office/officeart/2008/layout/LinedList"/>
    <dgm:cxn modelId="{7D944A11-A6DF-46EC-BF9D-99BBF44BEA26}" srcId="{B7FD1923-9144-4D8B-9E3B-E7F1BA515B36}" destId="{D25AF3BF-6CEC-46BD-AD62-F5D38F3CACFF}" srcOrd="0" destOrd="0" parTransId="{6F9E822C-847C-4D3F-9858-D798DAE191EC}" sibTransId="{9133DF09-17EF-4A68-A64E-3D4D836D629E}"/>
    <dgm:cxn modelId="{84EF4047-F34B-456A-AAFE-EFFBC4C3F0F0}" type="presOf" srcId="{B7FD1923-9144-4D8B-9E3B-E7F1BA515B36}" destId="{171817D3-4BEB-4811-A6D6-82395259AB03}" srcOrd="0" destOrd="0" presId="urn:microsoft.com/office/officeart/2008/layout/LinedList"/>
    <dgm:cxn modelId="{3D540B77-77A8-4A16-9278-9B8E0BBA3446}" type="presOf" srcId="{DF30BB28-0E7D-4BC5-A93B-0CEC34692263}" destId="{6A0AB2E1-2C36-455B-9FFB-65B141B531A7}" srcOrd="0" destOrd="0" presId="urn:microsoft.com/office/officeart/2008/layout/LinedList"/>
    <dgm:cxn modelId="{E5737BCE-9B75-4FBC-AD0B-709D02E78872}" srcId="{B7FD1923-9144-4D8B-9E3B-E7F1BA515B36}" destId="{DF30BB28-0E7D-4BC5-A93B-0CEC34692263}" srcOrd="2" destOrd="0" parTransId="{AA1E3060-F523-43B9-A9B4-B3A607A4BAE8}" sibTransId="{F8ECB391-7A19-44B9-B8B1-2AA5795DD3A4}"/>
    <dgm:cxn modelId="{B29E79D5-93DC-4B07-8EFA-E9E67190182D}" srcId="{B7FD1923-9144-4D8B-9E3B-E7F1BA515B36}" destId="{5948382A-85D9-44C8-8D8C-294170B3DA87}" srcOrd="1" destOrd="0" parTransId="{6C9D2C34-3A24-4073-AAE8-8A0523F49F2C}" sibTransId="{93682E69-6E33-45E4-AEB7-D3E5FF2F2BE1}"/>
    <dgm:cxn modelId="{45E634ED-DE29-4EBB-A5C7-F38E65DD44BC}" type="presOf" srcId="{5948382A-85D9-44C8-8D8C-294170B3DA87}" destId="{9517B301-0DE1-4C1E-8D52-1E7A6FD8DCA0}" srcOrd="0" destOrd="0" presId="urn:microsoft.com/office/officeart/2008/layout/LinedList"/>
    <dgm:cxn modelId="{EF17F0A4-6CE2-4DD4-8A0D-40FAE6D1FB68}" type="presParOf" srcId="{171817D3-4BEB-4811-A6D6-82395259AB03}" destId="{65B060FF-7E23-4959-A2C1-46F5C93345CE}" srcOrd="0" destOrd="0" presId="urn:microsoft.com/office/officeart/2008/layout/LinedList"/>
    <dgm:cxn modelId="{F9896FD7-2E6F-489E-AA56-FE749EEF244E}" type="presParOf" srcId="{171817D3-4BEB-4811-A6D6-82395259AB03}" destId="{611E35CF-6ACF-4A9B-935B-CFDEB541A863}" srcOrd="1" destOrd="0" presId="urn:microsoft.com/office/officeart/2008/layout/LinedList"/>
    <dgm:cxn modelId="{0139B4BC-6B14-4A3C-964C-2BA1646917E8}" type="presParOf" srcId="{611E35CF-6ACF-4A9B-935B-CFDEB541A863}" destId="{2743DBDE-AD0D-4B3E-873F-77205C92840C}" srcOrd="0" destOrd="0" presId="urn:microsoft.com/office/officeart/2008/layout/LinedList"/>
    <dgm:cxn modelId="{090BB990-07F2-44A3-850B-5644D40E8902}" type="presParOf" srcId="{611E35CF-6ACF-4A9B-935B-CFDEB541A863}" destId="{2910C341-8877-4D4F-876A-1677BAEDFAFE}" srcOrd="1" destOrd="0" presId="urn:microsoft.com/office/officeart/2008/layout/LinedList"/>
    <dgm:cxn modelId="{FFD1886A-BCC9-4FB8-862B-1DF50ECF0385}" type="presParOf" srcId="{171817D3-4BEB-4811-A6D6-82395259AB03}" destId="{E1F4646D-EB38-47F9-8E5F-DF93D78387B7}" srcOrd="2" destOrd="0" presId="urn:microsoft.com/office/officeart/2008/layout/LinedList"/>
    <dgm:cxn modelId="{B991FD77-FB56-43D2-9A1E-EB45FF7430CB}" type="presParOf" srcId="{171817D3-4BEB-4811-A6D6-82395259AB03}" destId="{4C3A4E12-69EA-4659-8D5C-36A43BF8F827}" srcOrd="3" destOrd="0" presId="urn:microsoft.com/office/officeart/2008/layout/LinedList"/>
    <dgm:cxn modelId="{30116E8F-D371-4B6D-B10D-7BACBC99BD37}" type="presParOf" srcId="{4C3A4E12-69EA-4659-8D5C-36A43BF8F827}" destId="{9517B301-0DE1-4C1E-8D52-1E7A6FD8DCA0}" srcOrd="0" destOrd="0" presId="urn:microsoft.com/office/officeart/2008/layout/LinedList"/>
    <dgm:cxn modelId="{9A97C78E-A583-4A7B-8596-390F5076B910}" type="presParOf" srcId="{4C3A4E12-69EA-4659-8D5C-36A43BF8F827}" destId="{2670B1A4-2939-467A-99E2-DA94A1864832}" srcOrd="1" destOrd="0" presId="urn:microsoft.com/office/officeart/2008/layout/LinedList"/>
    <dgm:cxn modelId="{AE664160-4FDE-4E57-99AB-330E1FD32AB4}" type="presParOf" srcId="{171817D3-4BEB-4811-A6D6-82395259AB03}" destId="{F38B65D7-D90B-45A3-B34C-60ADFE303CC4}" srcOrd="4" destOrd="0" presId="urn:microsoft.com/office/officeart/2008/layout/LinedList"/>
    <dgm:cxn modelId="{B80180B4-0105-4496-95B2-7F8110E30BFB}" type="presParOf" srcId="{171817D3-4BEB-4811-A6D6-82395259AB03}" destId="{DE4489A2-6099-4D75-9F9D-62BF8609C994}" srcOrd="5" destOrd="0" presId="urn:microsoft.com/office/officeart/2008/layout/LinedList"/>
    <dgm:cxn modelId="{2090964E-DC15-4AEA-9D18-42C5E3C27748}" type="presParOf" srcId="{DE4489A2-6099-4D75-9F9D-62BF8609C994}" destId="{6A0AB2E1-2C36-455B-9FFB-65B141B531A7}" srcOrd="0" destOrd="0" presId="urn:microsoft.com/office/officeart/2008/layout/LinedList"/>
    <dgm:cxn modelId="{A4552004-AC57-45ED-BF41-F1708AC508D1}" type="presParOf" srcId="{DE4489A2-6099-4D75-9F9D-62BF8609C994}" destId="{F5A39C6A-6343-4BD1-97DC-DA4ED707AC8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81BE5DC-EC86-4A57-A9C1-CBFEF517B5A0}" type="doc">
      <dgm:prSet loTypeId="urn:microsoft.com/office/officeart/2008/layout/LinedList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67C38B81-54E7-44BC-A353-AD4342CFEB51}">
      <dgm:prSet custT="1"/>
      <dgm:spPr/>
      <dgm:t>
        <a:bodyPr/>
        <a:lstStyle/>
        <a:p>
          <a:r>
            <a:rPr lang="en-IN" sz="2800" dirty="0"/>
            <a:t>• Urban road safety is a major concern</a:t>
          </a:r>
        </a:p>
      </dgm:t>
    </dgm:pt>
    <dgm:pt modelId="{67AA0868-808A-42A6-8F87-A122B0F435EE}" type="parTrans" cxnId="{C2E75EB8-F993-4090-8434-87C1967B31D2}">
      <dgm:prSet/>
      <dgm:spPr/>
      <dgm:t>
        <a:bodyPr/>
        <a:lstStyle/>
        <a:p>
          <a:endParaRPr lang="en-IN"/>
        </a:p>
      </dgm:t>
    </dgm:pt>
    <dgm:pt modelId="{4D58E610-B073-4C82-804B-412CEF195501}" type="sibTrans" cxnId="{C2E75EB8-F993-4090-8434-87C1967B31D2}">
      <dgm:prSet/>
      <dgm:spPr/>
      <dgm:t>
        <a:bodyPr/>
        <a:lstStyle/>
        <a:p>
          <a:endParaRPr lang="en-IN"/>
        </a:p>
      </dgm:t>
    </dgm:pt>
    <dgm:pt modelId="{7BF9A668-6249-4490-BEA4-41047107F508}">
      <dgm:prSet custT="1"/>
      <dgm:spPr/>
      <dgm:t>
        <a:bodyPr/>
        <a:lstStyle/>
        <a:p>
          <a:r>
            <a:rPr lang="en-IN" sz="2800" dirty="0"/>
            <a:t>• Certain causes result in more severe accidents</a:t>
          </a:r>
        </a:p>
      </dgm:t>
    </dgm:pt>
    <dgm:pt modelId="{DF3AEF23-86D3-4A26-A3B1-08354D8212F4}" type="parTrans" cxnId="{AB89CE4C-E45C-49FE-BB38-887CE6C9711F}">
      <dgm:prSet/>
      <dgm:spPr/>
      <dgm:t>
        <a:bodyPr/>
        <a:lstStyle/>
        <a:p>
          <a:endParaRPr lang="en-IN"/>
        </a:p>
      </dgm:t>
    </dgm:pt>
    <dgm:pt modelId="{5D5B1DCA-A3E2-4BED-8ED5-D52E3A6E9051}" type="sibTrans" cxnId="{AB89CE4C-E45C-49FE-BB38-887CE6C9711F}">
      <dgm:prSet/>
      <dgm:spPr/>
      <dgm:t>
        <a:bodyPr/>
        <a:lstStyle/>
        <a:p>
          <a:endParaRPr lang="en-IN"/>
        </a:p>
      </dgm:t>
    </dgm:pt>
    <dgm:pt modelId="{F88EF9D7-91FC-4C0D-8305-E1134E261F5F}">
      <dgm:prSet custT="1"/>
      <dgm:spPr/>
      <dgm:t>
        <a:bodyPr/>
        <a:lstStyle/>
        <a:p>
          <a:r>
            <a:rPr lang="en-IN" sz="2800" dirty="0"/>
            <a:t>• Traffic control failures are a leading cause</a:t>
          </a:r>
        </a:p>
      </dgm:t>
    </dgm:pt>
    <dgm:pt modelId="{ECA03196-EBC9-4916-B4F4-891587557213}" type="parTrans" cxnId="{BD452FDD-B1DF-426B-A36C-012EB584FEDB}">
      <dgm:prSet/>
      <dgm:spPr/>
      <dgm:t>
        <a:bodyPr/>
        <a:lstStyle/>
        <a:p>
          <a:endParaRPr lang="en-IN"/>
        </a:p>
      </dgm:t>
    </dgm:pt>
    <dgm:pt modelId="{6E5B04B6-635D-4F9A-BADE-305C834364F4}" type="sibTrans" cxnId="{BD452FDD-B1DF-426B-A36C-012EB584FEDB}">
      <dgm:prSet/>
      <dgm:spPr/>
      <dgm:t>
        <a:bodyPr/>
        <a:lstStyle/>
        <a:p>
          <a:endParaRPr lang="en-IN"/>
        </a:p>
      </dgm:t>
    </dgm:pt>
    <dgm:pt modelId="{34530741-EC86-43F2-A5A2-E3C7764CD2EA}" type="pres">
      <dgm:prSet presAssocID="{781BE5DC-EC86-4A57-A9C1-CBFEF517B5A0}" presName="vert0" presStyleCnt="0">
        <dgm:presLayoutVars>
          <dgm:dir/>
          <dgm:animOne val="branch"/>
          <dgm:animLvl val="lvl"/>
        </dgm:presLayoutVars>
      </dgm:prSet>
      <dgm:spPr/>
    </dgm:pt>
    <dgm:pt modelId="{23615BE2-04A9-488D-B62C-8C4E0ACD2F84}" type="pres">
      <dgm:prSet presAssocID="{67C38B81-54E7-44BC-A353-AD4342CFEB51}" presName="thickLine" presStyleLbl="alignNode1" presStyleIdx="0" presStyleCnt="3"/>
      <dgm:spPr/>
    </dgm:pt>
    <dgm:pt modelId="{AC7D54E4-7158-4ECF-9FD5-DAC34AAEE5E7}" type="pres">
      <dgm:prSet presAssocID="{67C38B81-54E7-44BC-A353-AD4342CFEB51}" presName="horz1" presStyleCnt="0"/>
      <dgm:spPr/>
    </dgm:pt>
    <dgm:pt modelId="{F196E476-6C45-4075-A559-30040DF8EFD5}" type="pres">
      <dgm:prSet presAssocID="{67C38B81-54E7-44BC-A353-AD4342CFEB51}" presName="tx1" presStyleLbl="revTx" presStyleIdx="0" presStyleCnt="3"/>
      <dgm:spPr/>
    </dgm:pt>
    <dgm:pt modelId="{1016EAB8-A9A4-4699-8D55-910D7F911275}" type="pres">
      <dgm:prSet presAssocID="{67C38B81-54E7-44BC-A353-AD4342CFEB51}" presName="vert1" presStyleCnt="0"/>
      <dgm:spPr/>
    </dgm:pt>
    <dgm:pt modelId="{6E0AA569-23A7-42F3-B353-6B3DE7B87CD0}" type="pres">
      <dgm:prSet presAssocID="{7BF9A668-6249-4490-BEA4-41047107F508}" presName="thickLine" presStyleLbl="alignNode1" presStyleIdx="1" presStyleCnt="3"/>
      <dgm:spPr/>
    </dgm:pt>
    <dgm:pt modelId="{0B31EFB9-6FD9-4F3A-B34F-93C7961666B2}" type="pres">
      <dgm:prSet presAssocID="{7BF9A668-6249-4490-BEA4-41047107F508}" presName="horz1" presStyleCnt="0"/>
      <dgm:spPr/>
    </dgm:pt>
    <dgm:pt modelId="{5396173C-36A0-477D-8930-0C2106CBE1B3}" type="pres">
      <dgm:prSet presAssocID="{7BF9A668-6249-4490-BEA4-41047107F508}" presName="tx1" presStyleLbl="revTx" presStyleIdx="1" presStyleCnt="3"/>
      <dgm:spPr/>
    </dgm:pt>
    <dgm:pt modelId="{9F2F9C5B-C520-40C4-9A49-22D3646F0851}" type="pres">
      <dgm:prSet presAssocID="{7BF9A668-6249-4490-BEA4-41047107F508}" presName="vert1" presStyleCnt="0"/>
      <dgm:spPr/>
    </dgm:pt>
    <dgm:pt modelId="{510B8994-2F7D-4E33-B094-624301462910}" type="pres">
      <dgm:prSet presAssocID="{F88EF9D7-91FC-4C0D-8305-E1134E261F5F}" presName="thickLine" presStyleLbl="alignNode1" presStyleIdx="2" presStyleCnt="3"/>
      <dgm:spPr/>
    </dgm:pt>
    <dgm:pt modelId="{99F4B00F-90BE-40DD-B550-60F7792710E9}" type="pres">
      <dgm:prSet presAssocID="{F88EF9D7-91FC-4C0D-8305-E1134E261F5F}" presName="horz1" presStyleCnt="0"/>
      <dgm:spPr/>
    </dgm:pt>
    <dgm:pt modelId="{343520BE-1FDC-4358-8904-03DD63897ECC}" type="pres">
      <dgm:prSet presAssocID="{F88EF9D7-91FC-4C0D-8305-E1134E261F5F}" presName="tx1" presStyleLbl="revTx" presStyleIdx="2" presStyleCnt="3"/>
      <dgm:spPr/>
    </dgm:pt>
    <dgm:pt modelId="{B8A0E7E3-C3BC-41FC-B363-5EE7CF1D6AF5}" type="pres">
      <dgm:prSet presAssocID="{F88EF9D7-91FC-4C0D-8305-E1134E261F5F}" presName="vert1" presStyleCnt="0"/>
      <dgm:spPr/>
    </dgm:pt>
  </dgm:ptLst>
  <dgm:cxnLst>
    <dgm:cxn modelId="{68EBB910-E91E-4AE4-B644-0D54CFBA0F60}" type="presOf" srcId="{781BE5DC-EC86-4A57-A9C1-CBFEF517B5A0}" destId="{34530741-EC86-43F2-A5A2-E3C7764CD2EA}" srcOrd="0" destOrd="0" presId="urn:microsoft.com/office/officeart/2008/layout/LinedList"/>
    <dgm:cxn modelId="{8A77D43D-E5CD-4F42-833B-166E3F20230B}" type="presOf" srcId="{67C38B81-54E7-44BC-A353-AD4342CFEB51}" destId="{F196E476-6C45-4075-A559-30040DF8EFD5}" srcOrd="0" destOrd="0" presId="urn:microsoft.com/office/officeart/2008/layout/LinedList"/>
    <dgm:cxn modelId="{AB89CE4C-E45C-49FE-BB38-887CE6C9711F}" srcId="{781BE5DC-EC86-4A57-A9C1-CBFEF517B5A0}" destId="{7BF9A668-6249-4490-BEA4-41047107F508}" srcOrd="1" destOrd="0" parTransId="{DF3AEF23-86D3-4A26-A3B1-08354D8212F4}" sibTransId="{5D5B1DCA-A3E2-4BED-8ED5-D52E3A6E9051}"/>
    <dgm:cxn modelId="{A7E59A79-D135-4F69-A410-0D376027646D}" type="presOf" srcId="{7BF9A668-6249-4490-BEA4-41047107F508}" destId="{5396173C-36A0-477D-8930-0C2106CBE1B3}" srcOrd="0" destOrd="0" presId="urn:microsoft.com/office/officeart/2008/layout/LinedList"/>
    <dgm:cxn modelId="{E661F5A1-6B45-4FE9-B01F-5ACAD00FD96D}" type="presOf" srcId="{F88EF9D7-91FC-4C0D-8305-E1134E261F5F}" destId="{343520BE-1FDC-4358-8904-03DD63897ECC}" srcOrd="0" destOrd="0" presId="urn:microsoft.com/office/officeart/2008/layout/LinedList"/>
    <dgm:cxn modelId="{C2E75EB8-F993-4090-8434-87C1967B31D2}" srcId="{781BE5DC-EC86-4A57-A9C1-CBFEF517B5A0}" destId="{67C38B81-54E7-44BC-A353-AD4342CFEB51}" srcOrd="0" destOrd="0" parTransId="{67AA0868-808A-42A6-8F87-A122B0F435EE}" sibTransId="{4D58E610-B073-4C82-804B-412CEF195501}"/>
    <dgm:cxn modelId="{BD452FDD-B1DF-426B-A36C-012EB584FEDB}" srcId="{781BE5DC-EC86-4A57-A9C1-CBFEF517B5A0}" destId="{F88EF9D7-91FC-4C0D-8305-E1134E261F5F}" srcOrd="2" destOrd="0" parTransId="{ECA03196-EBC9-4916-B4F4-891587557213}" sibTransId="{6E5B04B6-635D-4F9A-BADE-305C834364F4}"/>
    <dgm:cxn modelId="{BED5FE14-FB20-4A73-B24F-A0AD40618FF8}" type="presParOf" srcId="{34530741-EC86-43F2-A5A2-E3C7764CD2EA}" destId="{23615BE2-04A9-488D-B62C-8C4E0ACD2F84}" srcOrd="0" destOrd="0" presId="urn:microsoft.com/office/officeart/2008/layout/LinedList"/>
    <dgm:cxn modelId="{8050CF1E-4D14-4E9A-9DB0-C1F5C4E5907D}" type="presParOf" srcId="{34530741-EC86-43F2-A5A2-E3C7764CD2EA}" destId="{AC7D54E4-7158-4ECF-9FD5-DAC34AAEE5E7}" srcOrd="1" destOrd="0" presId="urn:microsoft.com/office/officeart/2008/layout/LinedList"/>
    <dgm:cxn modelId="{0EC70429-8FB3-435E-98F4-1AABACCE1EA6}" type="presParOf" srcId="{AC7D54E4-7158-4ECF-9FD5-DAC34AAEE5E7}" destId="{F196E476-6C45-4075-A559-30040DF8EFD5}" srcOrd="0" destOrd="0" presId="urn:microsoft.com/office/officeart/2008/layout/LinedList"/>
    <dgm:cxn modelId="{F254BC3C-DA07-470D-9F22-68EDB2669429}" type="presParOf" srcId="{AC7D54E4-7158-4ECF-9FD5-DAC34AAEE5E7}" destId="{1016EAB8-A9A4-4699-8D55-910D7F911275}" srcOrd="1" destOrd="0" presId="urn:microsoft.com/office/officeart/2008/layout/LinedList"/>
    <dgm:cxn modelId="{7B9C2EA7-8CD6-443A-AC5B-02AD57F61AB1}" type="presParOf" srcId="{34530741-EC86-43F2-A5A2-E3C7764CD2EA}" destId="{6E0AA569-23A7-42F3-B353-6B3DE7B87CD0}" srcOrd="2" destOrd="0" presId="urn:microsoft.com/office/officeart/2008/layout/LinedList"/>
    <dgm:cxn modelId="{E3485F92-CF79-49DB-8B9F-BC645B305943}" type="presParOf" srcId="{34530741-EC86-43F2-A5A2-E3C7764CD2EA}" destId="{0B31EFB9-6FD9-4F3A-B34F-93C7961666B2}" srcOrd="3" destOrd="0" presId="urn:microsoft.com/office/officeart/2008/layout/LinedList"/>
    <dgm:cxn modelId="{08EA421F-0047-40F0-B213-97C802210A30}" type="presParOf" srcId="{0B31EFB9-6FD9-4F3A-B34F-93C7961666B2}" destId="{5396173C-36A0-477D-8930-0C2106CBE1B3}" srcOrd="0" destOrd="0" presId="urn:microsoft.com/office/officeart/2008/layout/LinedList"/>
    <dgm:cxn modelId="{9F03C2E6-A44E-4144-9B95-F4ADE3C191DE}" type="presParOf" srcId="{0B31EFB9-6FD9-4F3A-B34F-93C7961666B2}" destId="{9F2F9C5B-C520-40C4-9A49-22D3646F0851}" srcOrd="1" destOrd="0" presId="urn:microsoft.com/office/officeart/2008/layout/LinedList"/>
    <dgm:cxn modelId="{15E3C49E-25E5-4A97-AA03-36D3F4C7B097}" type="presParOf" srcId="{34530741-EC86-43F2-A5A2-E3C7764CD2EA}" destId="{510B8994-2F7D-4E33-B094-624301462910}" srcOrd="4" destOrd="0" presId="urn:microsoft.com/office/officeart/2008/layout/LinedList"/>
    <dgm:cxn modelId="{86605FEF-9E97-4137-81AC-128201B91880}" type="presParOf" srcId="{34530741-EC86-43F2-A5A2-E3C7764CD2EA}" destId="{99F4B00F-90BE-40DD-B550-60F7792710E9}" srcOrd="5" destOrd="0" presId="urn:microsoft.com/office/officeart/2008/layout/LinedList"/>
    <dgm:cxn modelId="{DA4547CF-23A0-4B4C-9001-4FEA9E848DD3}" type="presParOf" srcId="{99F4B00F-90BE-40DD-B550-60F7792710E9}" destId="{343520BE-1FDC-4358-8904-03DD63897ECC}" srcOrd="0" destOrd="0" presId="urn:microsoft.com/office/officeart/2008/layout/LinedList"/>
    <dgm:cxn modelId="{96108985-54B2-412F-94CF-6F6D6811F682}" type="presParOf" srcId="{99F4B00F-90BE-40DD-B550-60F7792710E9}" destId="{B8A0E7E3-C3BC-41FC-B363-5EE7CF1D6AF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1CA1AAB-B818-455A-8F80-C40DC1A55817}" type="doc">
      <dgm:prSet loTypeId="urn:microsoft.com/office/officeart/2008/layout/LinedList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3C1C980D-B932-401A-865D-EEB41B4C73DA}">
      <dgm:prSet custT="1"/>
      <dgm:spPr/>
      <dgm:t>
        <a:bodyPr/>
        <a:lstStyle/>
        <a:p>
          <a:r>
            <a:rPr lang="en-IN" sz="2800" dirty="0"/>
            <a:t>• Improve traffic light systems and signage</a:t>
          </a:r>
        </a:p>
      </dgm:t>
    </dgm:pt>
    <dgm:pt modelId="{584866FE-6594-4101-8853-92DA12283DA7}" type="parTrans" cxnId="{BF8EF721-24A5-4F3C-80C8-461E1A979D0A}">
      <dgm:prSet/>
      <dgm:spPr/>
      <dgm:t>
        <a:bodyPr/>
        <a:lstStyle/>
        <a:p>
          <a:endParaRPr lang="en-IN"/>
        </a:p>
      </dgm:t>
    </dgm:pt>
    <dgm:pt modelId="{A3C1A975-021A-47BA-A364-DD3E6B44F065}" type="sibTrans" cxnId="{BF8EF721-24A5-4F3C-80C8-461E1A979D0A}">
      <dgm:prSet/>
      <dgm:spPr/>
      <dgm:t>
        <a:bodyPr/>
        <a:lstStyle/>
        <a:p>
          <a:endParaRPr lang="en-IN"/>
        </a:p>
      </dgm:t>
    </dgm:pt>
    <dgm:pt modelId="{9C9DE1DB-3110-43E7-A9DA-9F3D72AFD7CC}">
      <dgm:prSet custT="1"/>
      <dgm:spPr/>
      <dgm:t>
        <a:bodyPr/>
        <a:lstStyle/>
        <a:p>
          <a:r>
            <a:rPr lang="en-IN" sz="2800" dirty="0"/>
            <a:t>• Run awareness campaigns on safe driving</a:t>
          </a:r>
        </a:p>
      </dgm:t>
    </dgm:pt>
    <dgm:pt modelId="{806835DC-9191-4CCB-8C95-0EF2B340DBCB}" type="parTrans" cxnId="{477C24CB-4420-45E6-BFC6-E5442C3DEA5E}">
      <dgm:prSet/>
      <dgm:spPr/>
      <dgm:t>
        <a:bodyPr/>
        <a:lstStyle/>
        <a:p>
          <a:endParaRPr lang="en-IN"/>
        </a:p>
      </dgm:t>
    </dgm:pt>
    <dgm:pt modelId="{F5CF80AB-F3F4-4E09-A060-9F171FF9DF14}" type="sibTrans" cxnId="{477C24CB-4420-45E6-BFC6-E5442C3DEA5E}">
      <dgm:prSet/>
      <dgm:spPr/>
      <dgm:t>
        <a:bodyPr/>
        <a:lstStyle/>
        <a:p>
          <a:endParaRPr lang="en-IN"/>
        </a:p>
      </dgm:t>
    </dgm:pt>
    <dgm:pt modelId="{15B3AEBD-5536-4833-8783-898046E840E0}">
      <dgm:prSet custT="1"/>
      <dgm:spPr/>
      <dgm:t>
        <a:bodyPr/>
        <a:lstStyle/>
        <a:p>
          <a:r>
            <a:rPr lang="en-IN" sz="2800" dirty="0"/>
            <a:t>• Conduct city-level safety audits</a:t>
          </a:r>
        </a:p>
      </dgm:t>
    </dgm:pt>
    <dgm:pt modelId="{F21DC68E-A715-4875-9468-11F5D16C2D41}" type="parTrans" cxnId="{4F76D95B-0796-4BD3-9F67-CF1383869A53}">
      <dgm:prSet/>
      <dgm:spPr/>
      <dgm:t>
        <a:bodyPr/>
        <a:lstStyle/>
        <a:p>
          <a:endParaRPr lang="en-IN"/>
        </a:p>
      </dgm:t>
    </dgm:pt>
    <dgm:pt modelId="{9E6DDAC7-121C-4095-8CA3-E7F2A730D107}" type="sibTrans" cxnId="{4F76D95B-0796-4BD3-9F67-CF1383869A53}">
      <dgm:prSet/>
      <dgm:spPr/>
      <dgm:t>
        <a:bodyPr/>
        <a:lstStyle/>
        <a:p>
          <a:endParaRPr lang="en-IN"/>
        </a:p>
      </dgm:t>
    </dgm:pt>
    <dgm:pt modelId="{68B0F099-2DD2-4BE6-96F6-D945477DF285}">
      <dgm:prSet custT="1"/>
      <dgm:spPr/>
      <dgm:t>
        <a:bodyPr/>
        <a:lstStyle/>
        <a:p>
          <a:r>
            <a:rPr lang="en-IN" sz="2800" dirty="0"/>
            <a:t>• Strengthen enforcement in high-risk cities</a:t>
          </a:r>
        </a:p>
      </dgm:t>
    </dgm:pt>
    <dgm:pt modelId="{77775288-85AD-4B54-B845-ED868959FBE9}" type="parTrans" cxnId="{DD8D7552-F5E7-46DB-95EC-FBAD6D358281}">
      <dgm:prSet/>
      <dgm:spPr/>
      <dgm:t>
        <a:bodyPr/>
        <a:lstStyle/>
        <a:p>
          <a:endParaRPr lang="en-IN"/>
        </a:p>
      </dgm:t>
    </dgm:pt>
    <dgm:pt modelId="{8253AFE8-94E8-40C2-9AA0-CA42AB5434FB}" type="sibTrans" cxnId="{DD8D7552-F5E7-46DB-95EC-FBAD6D358281}">
      <dgm:prSet/>
      <dgm:spPr/>
      <dgm:t>
        <a:bodyPr/>
        <a:lstStyle/>
        <a:p>
          <a:endParaRPr lang="en-IN"/>
        </a:p>
      </dgm:t>
    </dgm:pt>
    <dgm:pt modelId="{309BEAC3-CE95-405A-A9D7-9B1A23B3D11C}" type="pres">
      <dgm:prSet presAssocID="{71CA1AAB-B818-455A-8F80-C40DC1A55817}" presName="vert0" presStyleCnt="0">
        <dgm:presLayoutVars>
          <dgm:dir/>
          <dgm:animOne val="branch"/>
          <dgm:animLvl val="lvl"/>
        </dgm:presLayoutVars>
      </dgm:prSet>
      <dgm:spPr/>
    </dgm:pt>
    <dgm:pt modelId="{4DC5C4D1-07F3-4169-8B8F-10356C398238}" type="pres">
      <dgm:prSet presAssocID="{3C1C980D-B932-401A-865D-EEB41B4C73DA}" presName="thickLine" presStyleLbl="alignNode1" presStyleIdx="0" presStyleCnt="4"/>
      <dgm:spPr/>
    </dgm:pt>
    <dgm:pt modelId="{A1A1024B-8605-4E61-8278-40F0A566A4AC}" type="pres">
      <dgm:prSet presAssocID="{3C1C980D-B932-401A-865D-EEB41B4C73DA}" presName="horz1" presStyleCnt="0"/>
      <dgm:spPr/>
    </dgm:pt>
    <dgm:pt modelId="{31214AF1-82F7-4EAC-A8B4-006371DB2AC6}" type="pres">
      <dgm:prSet presAssocID="{3C1C980D-B932-401A-865D-EEB41B4C73DA}" presName="tx1" presStyleLbl="revTx" presStyleIdx="0" presStyleCnt="4"/>
      <dgm:spPr/>
    </dgm:pt>
    <dgm:pt modelId="{AA51ACBB-ECB3-4ADD-A1AB-39A43E77A10E}" type="pres">
      <dgm:prSet presAssocID="{3C1C980D-B932-401A-865D-EEB41B4C73DA}" presName="vert1" presStyleCnt="0"/>
      <dgm:spPr/>
    </dgm:pt>
    <dgm:pt modelId="{8F2BAE96-F6F4-42E9-A1E3-174509204793}" type="pres">
      <dgm:prSet presAssocID="{9C9DE1DB-3110-43E7-A9DA-9F3D72AFD7CC}" presName="thickLine" presStyleLbl="alignNode1" presStyleIdx="1" presStyleCnt="4"/>
      <dgm:spPr/>
    </dgm:pt>
    <dgm:pt modelId="{B58BCAC7-9466-4C22-BF08-800FE3C59712}" type="pres">
      <dgm:prSet presAssocID="{9C9DE1DB-3110-43E7-A9DA-9F3D72AFD7CC}" presName="horz1" presStyleCnt="0"/>
      <dgm:spPr/>
    </dgm:pt>
    <dgm:pt modelId="{A799EA9D-9676-4A2D-A466-CB8D7D4CDD69}" type="pres">
      <dgm:prSet presAssocID="{9C9DE1DB-3110-43E7-A9DA-9F3D72AFD7CC}" presName="tx1" presStyleLbl="revTx" presStyleIdx="1" presStyleCnt="4"/>
      <dgm:spPr/>
    </dgm:pt>
    <dgm:pt modelId="{7A6B8A15-8A75-450A-8645-2FBFF27ACAD3}" type="pres">
      <dgm:prSet presAssocID="{9C9DE1DB-3110-43E7-A9DA-9F3D72AFD7CC}" presName="vert1" presStyleCnt="0"/>
      <dgm:spPr/>
    </dgm:pt>
    <dgm:pt modelId="{1D405370-1D37-424D-AB12-29A76D144094}" type="pres">
      <dgm:prSet presAssocID="{15B3AEBD-5536-4833-8783-898046E840E0}" presName="thickLine" presStyleLbl="alignNode1" presStyleIdx="2" presStyleCnt="4"/>
      <dgm:spPr/>
    </dgm:pt>
    <dgm:pt modelId="{A7D826D8-DFA9-4910-B847-136552B7CEA1}" type="pres">
      <dgm:prSet presAssocID="{15B3AEBD-5536-4833-8783-898046E840E0}" presName="horz1" presStyleCnt="0"/>
      <dgm:spPr/>
    </dgm:pt>
    <dgm:pt modelId="{5B63705E-01B4-4EE8-8A74-E35A59E3F245}" type="pres">
      <dgm:prSet presAssocID="{15B3AEBD-5536-4833-8783-898046E840E0}" presName="tx1" presStyleLbl="revTx" presStyleIdx="2" presStyleCnt="4"/>
      <dgm:spPr/>
    </dgm:pt>
    <dgm:pt modelId="{D5A1D581-42EB-407D-9CA5-FDAF8D0870CD}" type="pres">
      <dgm:prSet presAssocID="{15B3AEBD-5536-4833-8783-898046E840E0}" presName="vert1" presStyleCnt="0"/>
      <dgm:spPr/>
    </dgm:pt>
    <dgm:pt modelId="{E037E9EC-E394-48FA-965D-97BE198ECBA8}" type="pres">
      <dgm:prSet presAssocID="{68B0F099-2DD2-4BE6-96F6-D945477DF285}" presName="thickLine" presStyleLbl="alignNode1" presStyleIdx="3" presStyleCnt="4"/>
      <dgm:spPr/>
    </dgm:pt>
    <dgm:pt modelId="{0172AA63-5E14-42E4-B578-2F5DBE5E5C21}" type="pres">
      <dgm:prSet presAssocID="{68B0F099-2DD2-4BE6-96F6-D945477DF285}" presName="horz1" presStyleCnt="0"/>
      <dgm:spPr/>
    </dgm:pt>
    <dgm:pt modelId="{0D3782AC-70BA-46AB-B302-BA7454420ED2}" type="pres">
      <dgm:prSet presAssocID="{68B0F099-2DD2-4BE6-96F6-D945477DF285}" presName="tx1" presStyleLbl="revTx" presStyleIdx="3" presStyleCnt="4"/>
      <dgm:spPr/>
    </dgm:pt>
    <dgm:pt modelId="{2118C68A-DD09-4BAE-BBC9-F56713CD8BBD}" type="pres">
      <dgm:prSet presAssocID="{68B0F099-2DD2-4BE6-96F6-D945477DF285}" presName="vert1" presStyleCnt="0"/>
      <dgm:spPr/>
    </dgm:pt>
  </dgm:ptLst>
  <dgm:cxnLst>
    <dgm:cxn modelId="{C7991321-F40D-4564-AAC0-317D5C21355E}" type="presOf" srcId="{3C1C980D-B932-401A-865D-EEB41B4C73DA}" destId="{31214AF1-82F7-4EAC-A8B4-006371DB2AC6}" srcOrd="0" destOrd="0" presId="urn:microsoft.com/office/officeart/2008/layout/LinedList"/>
    <dgm:cxn modelId="{BF8EF721-24A5-4F3C-80C8-461E1A979D0A}" srcId="{71CA1AAB-B818-455A-8F80-C40DC1A55817}" destId="{3C1C980D-B932-401A-865D-EEB41B4C73DA}" srcOrd="0" destOrd="0" parTransId="{584866FE-6594-4101-8853-92DA12283DA7}" sibTransId="{A3C1A975-021A-47BA-A364-DD3E6B44F065}"/>
    <dgm:cxn modelId="{4F76D95B-0796-4BD3-9F67-CF1383869A53}" srcId="{71CA1AAB-B818-455A-8F80-C40DC1A55817}" destId="{15B3AEBD-5536-4833-8783-898046E840E0}" srcOrd="2" destOrd="0" parTransId="{F21DC68E-A715-4875-9468-11F5D16C2D41}" sibTransId="{9E6DDAC7-121C-4095-8CA3-E7F2A730D107}"/>
    <dgm:cxn modelId="{EDB4995D-BBAB-4C7D-98EA-F1EFBEF9723B}" type="presOf" srcId="{71CA1AAB-B818-455A-8F80-C40DC1A55817}" destId="{309BEAC3-CE95-405A-A9D7-9B1A23B3D11C}" srcOrd="0" destOrd="0" presId="urn:microsoft.com/office/officeart/2008/layout/LinedList"/>
    <dgm:cxn modelId="{B6443C61-9AC2-4E18-9DD8-646E68BD3617}" type="presOf" srcId="{68B0F099-2DD2-4BE6-96F6-D945477DF285}" destId="{0D3782AC-70BA-46AB-B302-BA7454420ED2}" srcOrd="0" destOrd="0" presId="urn:microsoft.com/office/officeart/2008/layout/LinedList"/>
    <dgm:cxn modelId="{DD8D7552-F5E7-46DB-95EC-FBAD6D358281}" srcId="{71CA1AAB-B818-455A-8F80-C40DC1A55817}" destId="{68B0F099-2DD2-4BE6-96F6-D945477DF285}" srcOrd="3" destOrd="0" parTransId="{77775288-85AD-4B54-B845-ED868959FBE9}" sibTransId="{8253AFE8-94E8-40C2-9AA0-CA42AB5434FB}"/>
    <dgm:cxn modelId="{FFA60754-852C-4726-B6C4-A93351FBD47A}" type="presOf" srcId="{15B3AEBD-5536-4833-8783-898046E840E0}" destId="{5B63705E-01B4-4EE8-8A74-E35A59E3F245}" srcOrd="0" destOrd="0" presId="urn:microsoft.com/office/officeart/2008/layout/LinedList"/>
    <dgm:cxn modelId="{74E1C276-CCC3-4432-8D07-008F40A827FB}" type="presOf" srcId="{9C9DE1DB-3110-43E7-A9DA-9F3D72AFD7CC}" destId="{A799EA9D-9676-4A2D-A466-CB8D7D4CDD69}" srcOrd="0" destOrd="0" presId="urn:microsoft.com/office/officeart/2008/layout/LinedList"/>
    <dgm:cxn modelId="{477C24CB-4420-45E6-BFC6-E5442C3DEA5E}" srcId="{71CA1AAB-B818-455A-8F80-C40DC1A55817}" destId="{9C9DE1DB-3110-43E7-A9DA-9F3D72AFD7CC}" srcOrd="1" destOrd="0" parTransId="{806835DC-9191-4CCB-8C95-0EF2B340DBCB}" sibTransId="{F5CF80AB-F3F4-4E09-A060-9F171FF9DF14}"/>
    <dgm:cxn modelId="{DDE595E2-AF32-4DFE-A1D3-B58D4714AF3F}" type="presParOf" srcId="{309BEAC3-CE95-405A-A9D7-9B1A23B3D11C}" destId="{4DC5C4D1-07F3-4169-8B8F-10356C398238}" srcOrd="0" destOrd="0" presId="urn:microsoft.com/office/officeart/2008/layout/LinedList"/>
    <dgm:cxn modelId="{CEAC84B5-73DD-47C1-BC82-A1E62B1EE0D3}" type="presParOf" srcId="{309BEAC3-CE95-405A-A9D7-9B1A23B3D11C}" destId="{A1A1024B-8605-4E61-8278-40F0A566A4AC}" srcOrd="1" destOrd="0" presId="urn:microsoft.com/office/officeart/2008/layout/LinedList"/>
    <dgm:cxn modelId="{3F98B91C-3CDF-4491-BD47-F6452DF1F9D5}" type="presParOf" srcId="{A1A1024B-8605-4E61-8278-40F0A566A4AC}" destId="{31214AF1-82F7-4EAC-A8B4-006371DB2AC6}" srcOrd="0" destOrd="0" presId="urn:microsoft.com/office/officeart/2008/layout/LinedList"/>
    <dgm:cxn modelId="{714359E9-BCAB-49A0-B9C2-5B251C7E2042}" type="presParOf" srcId="{A1A1024B-8605-4E61-8278-40F0A566A4AC}" destId="{AA51ACBB-ECB3-4ADD-A1AB-39A43E77A10E}" srcOrd="1" destOrd="0" presId="urn:microsoft.com/office/officeart/2008/layout/LinedList"/>
    <dgm:cxn modelId="{BF23F2D8-7A76-48C1-8D63-4AB69EC46ED6}" type="presParOf" srcId="{309BEAC3-CE95-405A-A9D7-9B1A23B3D11C}" destId="{8F2BAE96-F6F4-42E9-A1E3-174509204793}" srcOrd="2" destOrd="0" presId="urn:microsoft.com/office/officeart/2008/layout/LinedList"/>
    <dgm:cxn modelId="{F0196C3B-CD06-4DE9-AABC-0FE6DE47EC56}" type="presParOf" srcId="{309BEAC3-CE95-405A-A9D7-9B1A23B3D11C}" destId="{B58BCAC7-9466-4C22-BF08-800FE3C59712}" srcOrd="3" destOrd="0" presId="urn:microsoft.com/office/officeart/2008/layout/LinedList"/>
    <dgm:cxn modelId="{749123A3-9244-4E25-B7A4-800859AFC437}" type="presParOf" srcId="{B58BCAC7-9466-4C22-BF08-800FE3C59712}" destId="{A799EA9D-9676-4A2D-A466-CB8D7D4CDD69}" srcOrd="0" destOrd="0" presId="urn:microsoft.com/office/officeart/2008/layout/LinedList"/>
    <dgm:cxn modelId="{7D55E3E9-90A1-4C4E-BE1F-B0C899088FC4}" type="presParOf" srcId="{B58BCAC7-9466-4C22-BF08-800FE3C59712}" destId="{7A6B8A15-8A75-450A-8645-2FBFF27ACAD3}" srcOrd="1" destOrd="0" presId="urn:microsoft.com/office/officeart/2008/layout/LinedList"/>
    <dgm:cxn modelId="{45FF5064-D9F3-4691-9355-A5F5F281C487}" type="presParOf" srcId="{309BEAC3-CE95-405A-A9D7-9B1A23B3D11C}" destId="{1D405370-1D37-424D-AB12-29A76D144094}" srcOrd="4" destOrd="0" presId="urn:microsoft.com/office/officeart/2008/layout/LinedList"/>
    <dgm:cxn modelId="{EC24A4BB-602B-4B21-84F4-F9F040AE54F9}" type="presParOf" srcId="{309BEAC3-CE95-405A-A9D7-9B1A23B3D11C}" destId="{A7D826D8-DFA9-4910-B847-136552B7CEA1}" srcOrd="5" destOrd="0" presId="urn:microsoft.com/office/officeart/2008/layout/LinedList"/>
    <dgm:cxn modelId="{5B434E1D-C0F6-4325-B8AD-72324A69D9AC}" type="presParOf" srcId="{A7D826D8-DFA9-4910-B847-136552B7CEA1}" destId="{5B63705E-01B4-4EE8-8A74-E35A59E3F245}" srcOrd="0" destOrd="0" presId="urn:microsoft.com/office/officeart/2008/layout/LinedList"/>
    <dgm:cxn modelId="{FFE6794C-8D21-45BF-9E34-5D9CDFF7DF12}" type="presParOf" srcId="{A7D826D8-DFA9-4910-B847-136552B7CEA1}" destId="{D5A1D581-42EB-407D-9CA5-FDAF8D0870CD}" srcOrd="1" destOrd="0" presId="urn:microsoft.com/office/officeart/2008/layout/LinedList"/>
    <dgm:cxn modelId="{0E9D5FF7-CE40-4B61-9C12-5C2D8F9E2477}" type="presParOf" srcId="{309BEAC3-CE95-405A-A9D7-9B1A23B3D11C}" destId="{E037E9EC-E394-48FA-965D-97BE198ECBA8}" srcOrd="6" destOrd="0" presId="urn:microsoft.com/office/officeart/2008/layout/LinedList"/>
    <dgm:cxn modelId="{20DCA739-B2A8-461B-A6BB-291110624B33}" type="presParOf" srcId="{309BEAC3-CE95-405A-A9D7-9B1A23B3D11C}" destId="{0172AA63-5E14-42E4-B578-2F5DBE5E5C21}" srcOrd="7" destOrd="0" presId="urn:microsoft.com/office/officeart/2008/layout/LinedList"/>
    <dgm:cxn modelId="{ACDBD1EF-5455-402B-8742-4FAC3A04CAF8}" type="presParOf" srcId="{0172AA63-5E14-42E4-B578-2F5DBE5E5C21}" destId="{0D3782AC-70BA-46AB-B302-BA7454420ED2}" srcOrd="0" destOrd="0" presId="urn:microsoft.com/office/officeart/2008/layout/LinedList"/>
    <dgm:cxn modelId="{D9130252-ABB2-451C-9433-314E100D6AAA}" type="presParOf" srcId="{0172AA63-5E14-42E4-B578-2F5DBE5E5C21}" destId="{2118C68A-DD09-4BAE-BBC9-F56713CD8BB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30D7CC2-8C23-4310-A211-FF029D667874}" type="doc">
      <dgm:prSet loTypeId="urn:microsoft.com/office/officeart/2008/layout/LinedList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7CB9D016-23C9-47DC-89B8-7500B737D330}">
      <dgm:prSet custT="1"/>
      <dgm:spPr/>
      <dgm:t>
        <a:bodyPr/>
        <a:lstStyle/>
        <a:p>
          <a:r>
            <a:rPr lang="en-IN" sz="2800" dirty="0"/>
            <a:t>• Python (Pandas, Matplotlib, Seaborn)</a:t>
          </a:r>
        </a:p>
      </dgm:t>
    </dgm:pt>
    <dgm:pt modelId="{CEFCD34D-6146-4315-AFD6-BF2C53A5427E}" type="parTrans" cxnId="{CCF13904-616E-4614-93C1-B2EE85DC386C}">
      <dgm:prSet/>
      <dgm:spPr/>
      <dgm:t>
        <a:bodyPr/>
        <a:lstStyle/>
        <a:p>
          <a:endParaRPr lang="en-IN"/>
        </a:p>
      </dgm:t>
    </dgm:pt>
    <dgm:pt modelId="{93024D4C-BDD7-4067-85B2-C9C897EFACE7}" type="sibTrans" cxnId="{CCF13904-616E-4614-93C1-B2EE85DC386C}">
      <dgm:prSet/>
      <dgm:spPr/>
      <dgm:t>
        <a:bodyPr/>
        <a:lstStyle/>
        <a:p>
          <a:endParaRPr lang="en-IN"/>
        </a:p>
      </dgm:t>
    </dgm:pt>
    <dgm:pt modelId="{C2332060-97E2-4BC7-AECA-FE3F32154B60}">
      <dgm:prSet custT="1"/>
      <dgm:spPr/>
      <dgm:t>
        <a:bodyPr/>
        <a:lstStyle/>
        <a:p>
          <a:r>
            <a:rPr lang="en-IN" sz="2800" dirty="0"/>
            <a:t>• PowerPoint for presentation</a:t>
          </a:r>
        </a:p>
      </dgm:t>
    </dgm:pt>
    <dgm:pt modelId="{569F9619-8533-4717-B924-BA5FB81FD2AA}" type="parTrans" cxnId="{444DD076-037B-47E1-8AE1-DAD06E829B96}">
      <dgm:prSet/>
      <dgm:spPr/>
      <dgm:t>
        <a:bodyPr/>
        <a:lstStyle/>
        <a:p>
          <a:endParaRPr lang="en-IN"/>
        </a:p>
      </dgm:t>
    </dgm:pt>
    <dgm:pt modelId="{E04BE88E-6861-46FC-BB4D-4C4652EA390E}" type="sibTrans" cxnId="{444DD076-037B-47E1-8AE1-DAD06E829B96}">
      <dgm:prSet/>
      <dgm:spPr/>
      <dgm:t>
        <a:bodyPr/>
        <a:lstStyle/>
        <a:p>
          <a:endParaRPr lang="en-IN"/>
        </a:p>
      </dgm:t>
    </dgm:pt>
    <dgm:pt modelId="{AAB5E585-34B3-4444-B3A3-912432369B53}" type="pres">
      <dgm:prSet presAssocID="{030D7CC2-8C23-4310-A211-FF029D667874}" presName="vert0" presStyleCnt="0">
        <dgm:presLayoutVars>
          <dgm:dir/>
          <dgm:animOne val="branch"/>
          <dgm:animLvl val="lvl"/>
        </dgm:presLayoutVars>
      </dgm:prSet>
      <dgm:spPr/>
    </dgm:pt>
    <dgm:pt modelId="{A7F6A9A7-7E80-4FF4-8DF3-1BA87A864C98}" type="pres">
      <dgm:prSet presAssocID="{7CB9D016-23C9-47DC-89B8-7500B737D330}" presName="thickLine" presStyleLbl="alignNode1" presStyleIdx="0" presStyleCnt="2"/>
      <dgm:spPr/>
    </dgm:pt>
    <dgm:pt modelId="{13863555-7021-49BD-A7ED-18436A406E88}" type="pres">
      <dgm:prSet presAssocID="{7CB9D016-23C9-47DC-89B8-7500B737D330}" presName="horz1" presStyleCnt="0"/>
      <dgm:spPr/>
    </dgm:pt>
    <dgm:pt modelId="{5A697EEF-91FC-4382-8036-73B6DD276BB5}" type="pres">
      <dgm:prSet presAssocID="{7CB9D016-23C9-47DC-89B8-7500B737D330}" presName="tx1" presStyleLbl="revTx" presStyleIdx="0" presStyleCnt="2"/>
      <dgm:spPr/>
    </dgm:pt>
    <dgm:pt modelId="{7EF8AF8B-79CB-4885-BC5A-B0F76A82DDB4}" type="pres">
      <dgm:prSet presAssocID="{7CB9D016-23C9-47DC-89B8-7500B737D330}" presName="vert1" presStyleCnt="0"/>
      <dgm:spPr/>
    </dgm:pt>
    <dgm:pt modelId="{C90864C4-1F26-4269-B0BC-5D08970EB22A}" type="pres">
      <dgm:prSet presAssocID="{C2332060-97E2-4BC7-AECA-FE3F32154B60}" presName="thickLine" presStyleLbl="alignNode1" presStyleIdx="1" presStyleCnt="2"/>
      <dgm:spPr/>
    </dgm:pt>
    <dgm:pt modelId="{9490191B-A62B-4F63-995C-CC15F9B70293}" type="pres">
      <dgm:prSet presAssocID="{C2332060-97E2-4BC7-AECA-FE3F32154B60}" presName="horz1" presStyleCnt="0"/>
      <dgm:spPr/>
    </dgm:pt>
    <dgm:pt modelId="{48DBE54D-CDED-4DE7-B0E2-CDE46A8C2FE1}" type="pres">
      <dgm:prSet presAssocID="{C2332060-97E2-4BC7-AECA-FE3F32154B60}" presName="tx1" presStyleLbl="revTx" presStyleIdx="1" presStyleCnt="2"/>
      <dgm:spPr/>
    </dgm:pt>
    <dgm:pt modelId="{18420BAB-6C84-4D7A-834E-54AE8758C663}" type="pres">
      <dgm:prSet presAssocID="{C2332060-97E2-4BC7-AECA-FE3F32154B60}" presName="vert1" presStyleCnt="0"/>
      <dgm:spPr/>
    </dgm:pt>
  </dgm:ptLst>
  <dgm:cxnLst>
    <dgm:cxn modelId="{CCF13904-616E-4614-93C1-B2EE85DC386C}" srcId="{030D7CC2-8C23-4310-A211-FF029D667874}" destId="{7CB9D016-23C9-47DC-89B8-7500B737D330}" srcOrd="0" destOrd="0" parTransId="{CEFCD34D-6146-4315-AFD6-BF2C53A5427E}" sibTransId="{93024D4C-BDD7-4067-85B2-C9C897EFACE7}"/>
    <dgm:cxn modelId="{C8608C51-C535-432E-AB11-9E0293596271}" type="presOf" srcId="{030D7CC2-8C23-4310-A211-FF029D667874}" destId="{AAB5E585-34B3-4444-B3A3-912432369B53}" srcOrd="0" destOrd="0" presId="urn:microsoft.com/office/officeart/2008/layout/LinedList"/>
    <dgm:cxn modelId="{444DD076-037B-47E1-8AE1-DAD06E829B96}" srcId="{030D7CC2-8C23-4310-A211-FF029D667874}" destId="{C2332060-97E2-4BC7-AECA-FE3F32154B60}" srcOrd="1" destOrd="0" parTransId="{569F9619-8533-4717-B924-BA5FB81FD2AA}" sibTransId="{E04BE88E-6861-46FC-BB4D-4C4652EA390E}"/>
    <dgm:cxn modelId="{A6C2AAA9-7362-4FA3-809D-ADA0F09F664E}" type="presOf" srcId="{7CB9D016-23C9-47DC-89B8-7500B737D330}" destId="{5A697EEF-91FC-4382-8036-73B6DD276BB5}" srcOrd="0" destOrd="0" presId="urn:microsoft.com/office/officeart/2008/layout/LinedList"/>
    <dgm:cxn modelId="{CB147ABC-315D-4B79-B1D2-59DB8C46F7DD}" type="presOf" srcId="{C2332060-97E2-4BC7-AECA-FE3F32154B60}" destId="{48DBE54D-CDED-4DE7-B0E2-CDE46A8C2FE1}" srcOrd="0" destOrd="0" presId="urn:microsoft.com/office/officeart/2008/layout/LinedList"/>
    <dgm:cxn modelId="{AD2FE9E6-BD9C-41B0-8542-1B339AD46C05}" type="presParOf" srcId="{AAB5E585-34B3-4444-B3A3-912432369B53}" destId="{A7F6A9A7-7E80-4FF4-8DF3-1BA87A864C98}" srcOrd="0" destOrd="0" presId="urn:microsoft.com/office/officeart/2008/layout/LinedList"/>
    <dgm:cxn modelId="{CC071A02-C8A4-4B9E-9905-BF1BEDD9D9EB}" type="presParOf" srcId="{AAB5E585-34B3-4444-B3A3-912432369B53}" destId="{13863555-7021-49BD-A7ED-18436A406E88}" srcOrd="1" destOrd="0" presId="urn:microsoft.com/office/officeart/2008/layout/LinedList"/>
    <dgm:cxn modelId="{C47A73CC-A227-48B0-A17B-36D247897294}" type="presParOf" srcId="{13863555-7021-49BD-A7ED-18436A406E88}" destId="{5A697EEF-91FC-4382-8036-73B6DD276BB5}" srcOrd="0" destOrd="0" presId="urn:microsoft.com/office/officeart/2008/layout/LinedList"/>
    <dgm:cxn modelId="{CF2F5E39-4512-452D-B52E-5EA7D5DD09A5}" type="presParOf" srcId="{13863555-7021-49BD-A7ED-18436A406E88}" destId="{7EF8AF8B-79CB-4885-BC5A-B0F76A82DDB4}" srcOrd="1" destOrd="0" presId="urn:microsoft.com/office/officeart/2008/layout/LinedList"/>
    <dgm:cxn modelId="{2361FEE6-14BE-4666-8BE2-7C6E2786FECD}" type="presParOf" srcId="{AAB5E585-34B3-4444-B3A3-912432369B53}" destId="{C90864C4-1F26-4269-B0BC-5D08970EB22A}" srcOrd="2" destOrd="0" presId="urn:microsoft.com/office/officeart/2008/layout/LinedList"/>
    <dgm:cxn modelId="{B4D3D1A1-DA8D-498B-9C6F-E98CC182D094}" type="presParOf" srcId="{AAB5E585-34B3-4444-B3A3-912432369B53}" destId="{9490191B-A62B-4F63-995C-CC15F9B70293}" srcOrd="3" destOrd="0" presId="urn:microsoft.com/office/officeart/2008/layout/LinedList"/>
    <dgm:cxn modelId="{9ACAB33A-ED36-433C-8EE4-ED189FA8F6A9}" type="presParOf" srcId="{9490191B-A62B-4F63-995C-CC15F9B70293}" destId="{48DBE54D-CDED-4DE7-B0E2-CDE46A8C2FE1}" srcOrd="0" destOrd="0" presId="urn:microsoft.com/office/officeart/2008/layout/LinedList"/>
    <dgm:cxn modelId="{A430A60B-9E79-45C6-B133-447024A87A4E}" type="presParOf" srcId="{9490191B-A62B-4F63-995C-CC15F9B70293}" destId="{18420BAB-6C84-4D7A-834E-54AE8758C66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E61715-0586-4FFD-8E11-604A0EAB8F35}">
      <dsp:nvSpPr>
        <dsp:cNvPr id="0" name=""/>
        <dsp:cNvSpPr/>
      </dsp:nvSpPr>
      <dsp:spPr>
        <a:xfrm>
          <a:off x="0" y="2209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B21139A-8033-486D-A5B4-31562078CC03}">
      <dsp:nvSpPr>
        <dsp:cNvPr id="0" name=""/>
        <dsp:cNvSpPr/>
      </dsp:nvSpPr>
      <dsp:spPr>
        <a:xfrm>
          <a:off x="0" y="2209"/>
          <a:ext cx="8229600" cy="1507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• Analyse causes and outcomes of road accidents in Indian cities with over 1 million population</a:t>
          </a:r>
          <a:r>
            <a:rPr lang="en-US" sz="2800" kern="1200" dirty="0"/>
            <a:t>.</a:t>
          </a:r>
          <a:endParaRPr lang="en-IN" sz="2800" kern="1200" dirty="0"/>
        </a:p>
      </dsp:txBody>
      <dsp:txXfrm>
        <a:off x="0" y="2209"/>
        <a:ext cx="8229600" cy="1507181"/>
      </dsp:txXfrm>
    </dsp:sp>
    <dsp:sp modelId="{8DA29C3B-AF5C-4A49-84DD-22E4FF2D3276}">
      <dsp:nvSpPr>
        <dsp:cNvPr id="0" name=""/>
        <dsp:cNvSpPr/>
      </dsp:nvSpPr>
      <dsp:spPr>
        <a:xfrm>
          <a:off x="0" y="1509390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E7C0670-2437-4605-A2CB-8F848D20058B}">
      <dsp:nvSpPr>
        <dsp:cNvPr id="0" name=""/>
        <dsp:cNvSpPr/>
      </dsp:nvSpPr>
      <dsp:spPr>
        <a:xfrm>
          <a:off x="0" y="1509390"/>
          <a:ext cx="8229600" cy="1507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• Identify patterns in accident causes</a:t>
          </a:r>
          <a:r>
            <a:rPr lang="en-US" sz="2800" kern="1200" dirty="0"/>
            <a:t>.</a:t>
          </a:r>
          <a:endParaRPr lang="en-IN" sz="2800" kern="1200" dirty="0"/>
        </a:p>
      </dsp:txBody>
      <dsp:txXfrm>
        <a:off x="0" y="1509390"/>
        <a:ext cx="8229600" cy="1507181"/>
      </dsp:txXfrm>
    </dsp:sp>
    <dsp:sp modelId="{C60D5115-484D-4E56-B9F3-BF130589300C}">
      <dsp:nvSpPr>
        <dsp:cNvPr id="0" name=""/>
        <dsp:cNvSpPr/>
      </dsp:nvSpPr>
      <dsp:spPr>
        <a:xfrm>
          <a:off x="0" y="3016572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81335C0-03A4-4C3C-B360-05F5ECECB6C7}">
      <dsp:nvSpPr>
        <dsp:cNvPr id="0" name=""/>
        <dsp:cNvSpPr/>
      </dsp:nvSpPr>
      <dsp:spPr>
        <a:xfrm>
          <a:off x="0" y="3016572"/>
          <a:ext cx="8229600" cy="1507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• Visualize the distribution of accident outcomes</a:t>
          </a:r>
        </a:p>
      </dsp:txBody>
      <dsp:txXfrm>
        <a:off x="0" y="3016572"/>
        <a:ext cx="8229600" cy="15071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FF19C7-118A-444C-8E17-F83E4CC64AB6}">
      <dsp:nvSpPr>
        <dsp:cNvPr id="0" name=""/>
        <dsp:cNvSpPr/>
      </dsp:nvSpPr>
      <dsp:spPr>
        <a:xfrm>
          <a:off x="0" y="2209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ABE3DD7-BC52-4210-8A20-B6536D579963}">
      <dsp:nvSpPr>
        <dsp:cNvPr id="0" name=""/>
        <dsp:cNvSpPr/>
      </dsp:nvSpPr>
      <dsp:spPr>
        <a:xfrm>
          <a:off x="0" y="2209"/>
          <a:ext cx="8229600" cy="1507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• Records: 9,550 (after cleaning)</a:t>
          </a:r>
        </a:p>
      </dsp:txBody>
      <dsp:txXfrm>
        <a:off x="0" y="2209"/>
        <a:ext cx="8229600" cy="1507181"/>
      </dsp:txXfrm>
    </dsp:sp>
    <dsp:sp modelId="{4DEF59E8-AB11-443A-913A-9AB6E75993B9}">
      <dsp:nvSpPr>
        <dsp:cNvPr id="0" name=""/>
        <dsp:cNvSpPr/>
      </dsp:nvSpPr>
      <dsp:spPr>
        <a:xfrm>
          <a:off x="0" y="1509390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E456C50-3B1A-4933-8766-B9311DD66988}">
      <dsp:nvSpPr>
        <dsp:cNvPr id="0" name=""/>
        <dsp:cNvSpPr/>
      </dsp:nvSpPr>
      <dsp:spPr>
        <a:xfrm>
          <a:off x="0" y="1509390"/>
          <a:ext cx="8229600" cy="1507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• Columns: City, Cause Category, Subcategory, Outcome, Count</a:t>
          </a:r>
        </a:p>
      </dsp:txBody>
      <dsp:txXfrm>
        <a:off x="0" y="1509390"/>
        <a:ext cx="8229600" cy="1507181"/>
      </dsp:txXfrm>
    </dsp:sp>
    <dsp:sp modelId="{B10108C8-E0DC-4A93-A557-0A5AA90EAC6E}">
      <dsp:nvSpPr>
        <dsp:cNvPr id="0" name=""/>
        <dsp:cNvSpPr/>
      </dsp:nvSpPr>
      <dsp:spPr>
        <a:xfrm>
          <a:off x="0" y="3016572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6F44F7C-9C3A-4B7A-ABFF-9413443100F2}">
      <dsp:nvSpPr>
        <dsp:cNvPr id="0" name=""/>
        <dsp:cNvSpPr/>
      </dsp:nvSpPr>
      <dsp:spPr>
        <a:xfrm>
          <a:off x="0" y="3016572"/>
          <a:ext cx="8229600" cy="1507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• Source: Road Accident Data 2020, India</a:t>
          </a:r>
        </a:p>
      </dsp:txBody>
      <dsp:txXfrm>
        <a:off x="0" y="3016572"/>
        <a:ext cx="8229600" cy="15071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A230EF-5B04-44DE-96AB-60B0E16D316B}">
      <dsp:nvSpPr>
        <dsp:cNvPr id="0" name=""/>
        <dsp:cNvSpPr/>
      </dsp:nvSpPr>
      <dsp:spPr>
        <a:xfrm>
          <a:off x="0" y="2209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DAB4308-096C-44E4-9982-1866BF166897}">
      <dsp:nvSpPr>
        <dsp:cNvPr id="0" name=""/>
        <dsp:cNvSpPr/>
      </dsp:nvSpPr>
      <dsp:spPr>
        <a:xfrm>
          <a:off x="0" y="2209"/>
          <a:ext cx="8229600" cy="1507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• Dropped 3 rows with missing 'Count' values</a:t>
          </a:r>
        </a:p>
      </dsp:txBody>
      <dsp:txXfrm>
        <a:off x="0" y="2209"/>
        <a:ext cx="8229600" cy="1507181"/>
      </dsp:txXfrm>
    </dsp:sp>
    <dsp:sp modelId="{195ABBDD-05E4-4963-9BF8-C7C568607D81}">
      <dsp:nvSpPr>
        <dsp:cNvPr id="0" name=""/>
        <dsp:cNvSpPr/>
      </dsp:nvSpPr>
      <dsp:spPr>
        <a:xfrm>
          <a:off x="0" y="1509390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1919889-564C-460C-B75A-31B62B6F01E1}">
      <dsp:nvSpPr>
        <dsp:cNvPr id="0" name=""/>
        <dsp:cNvSpPr/>
      </dsp:nvSpPr>
      <dsp:spPr>
        <a:xfrm>
          <a:off x="0" y="1509390"/>
          <a:ext cx="8229600" cy="1507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• Standardized column names</a:t>
          </a:r>
        </a:p>
      </dsp:txBody>
      <dsp:txXfrm>
        <a:off x="0" y="1509390"/>
        <a:ext cx="8229600" cy="1507181"/>
      </dsp:txXfrm>
    </dsp:sp>
    <dsp:sp modelId="{BFD056DE-CC5D-47A0-8841-9D9E362B50C7}">
      <dsp:nvSpPr>
        <dsp:cNvPr id="0" name=""/>
        <dsp:cNvSpPr/>
      </dsp:nvSpPr>
      <dsp:spPr>
        <a:xfrm>
          <a:off x="0" y="3016572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34DDCE7-2D7D-4F7E-A325-B67AF87C4895}">
      <dsp:nvSpPr>
        <dsp:cNvPr id="0" name=""/>
        <dsp:cNvSpPr/>
      </dsp:nvSpPr>
      <dsp:spPr>
        <a:xfrm>
          <a:off x="0" y="3016572"/>
          <a:ext cx="8229600" cy="1507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• Converted Count to integer type</a:t>
          </a:r>
        </a:p>
      </dsp:txBody>
      <dsp:txXfrm>
        <a:off x="0" y="3016572"/>
        <a:ext cx="8229600" cy="150718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C2C080-7BDB-4F9C-99DA-A2EB44F75D6E}">
      <dsp:nvSpPr>
        <dsp:cNvPr id="0" name=""/>
        <dsp:cNvSpPr/>
      </dsp:nvSpPr>
      <dsp:spPr>
        <a:xfrm>
          <a:off x="0" y="0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848753A-2B9B-47A4-8D2C-B03FFA135E31}">
      <dsp:nvSpPr>
        <dsp:cNvPr id="0" name=""/>
        <dsp:cNvSpPr/>
      </dsp:nvSpPr>
      <dsp:spPr>
        <a:xfrm>
          <a:off x="0" y="0"/>
          <a:ext cx="8229600" cy="22629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• Chennai, Delhi, Bengaluru, and Mumbai had the highest number of accidents</a:t>
          </a:r>
        </a:p>
      </dsp:txBody>
      <dsp:txXfrm>
        <a:off x="0" y="0"/>
        <a:ext cx="8229600" cy="2262981"/>
      </dsp:txXfrm>
    </dsp:sp>
    <dsp:sp modelId="{A41DEB5C-4132-4017-AEC2-7DF0D5AE7D7C}">
      <dsp:nvSpPr>
        <dsp:cNvPr id="0" name=""/>
        <dsp:cNvSpPr/>
      </dsp:nvSpPr>
      <dsp:spPr>
        <a:xfrm>
          <a:off x="0" y="2262981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6DA74D8-D423-4CF6-8D68-33604BEE258C}">
      <dsp:nvSpPr>
        <dsp:cNvPr id="0" name=""/>
        <dsp:cNvSpPr/>
      </dsp:nvSpPr>
      <dsp:spPr>
        <a:xfrm>
          <a:off x="0" y="2262981"/>
          <a:ext cx="8229600" cy="22629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• Indicates high traffic volume and population density impact</a:t>
          </a:r>
        </a:p>
      </dsp:txBody>
      <dsp:txXfrm>
        <a:off x="0" y="2262981"/>
        <a:ext cx="8229600" cy="226298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8892CB-0850-43ED-89BE-C37544700860}">
      <dsp:nvSpPr>
        <dsp:cNvPr id="0" name=""/>
        <dsp:cNvSpPr/>
      </dsp:nvSpPr>
      <dsp:spPr>
        <a:xfrm>
          <a:off x="0" y="0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CBD4965-D278-4F0A-93CE-52BAC0319938}">
      <dsp:nvSpPr>
        <dsp:cNvPr id="0" name=""/>
        <dsp:cNvSpPr/>
      </dsp:nvSpPr>
      <dsp:spPr>
        <a:xfrm>
          <a:off x="0" y="0"/>
          <a:ext cx="8229600" cy="1131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• Traffic signal failure</a:t>
          </a:r>
        </a:p>
      </dsp:txBody>
      <dsp:txXfrm>
        <a:off x="0" y="0"/>
        <a:ext cx="8229600" cy="1131490"/>
      </dsp:txXfrm>
    </dsp:sp>
    <dsp:sp modelId="{7127C8A9-835C-4FD4-80DD-C988613EB4BF}">
      <dsp:nvSpPr>
        <dsp:cNvPr id="0" name=""/>
        <dsp:cNvSpPr/>
      </dsp:nvSpPr>
      <dsp:spPr>
        <a:xfrm>
          <a:off x="0" y="1131490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48C77A5-099E-4BA8-8E2D-8FEA0ADE2E70}">
      <dsp:nvSpPr>
        <dsp:cNvPr id="0" name=""/>
        <dsp:cNvSpPr/>
      </dsp:nvSpPr>
      <dsp:spPr>
        <a:xfrm>
          <a:off x="0" y="1131490"/>
          <a:ext cx="8229600" cy="1131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• Negligence of drivers</a:t>
          </a:r>
        </a:p>
      </dsp:txBody>
      <dsp:txXfrm>
        <a:off x="0" y="1131490"/>
        <a:ext cx="8229600" cy="1131490"/>
      </dsp:txXfrm>
    </dsp:sp>
    <dsp:sp modelId="{ADF70810-BC5E-4BB3-8C97-5DE491B9E345}">
      <dsp:nvSpPr>
        <dsp:cNvPr id="0" name=""/>
        <dsp:cNvSpPr/>
      </dsp:nvSpPr>
      <dsp:spPr>
        <a:xfrm>
          <a:off x="0" y="2262981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9360C82-3A8B-4987-9662-8D2E5720D9AD}">
      <dsp:nvSpPr>
        <dsp:cNvPr id="0" name=""/>
        <dsp:cNvSpPr/>
      </dsp:nvSpPr>
      <dsp:spPr>
        <a:xfrm>
          <a:off x="0" y="2262981"/>
          <a:ext cx="8229600" cy="1131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• Poor road conditions</a:t>
          </a:r>
        </a:p>
      </dsp:txBody>
      <dsp:txXfrm>
        <a:off x="0" y="2262981"/>
        <a:ext cx="8229600" cy="1131490"/>
      </dsp:txXfrm>
    </dsp:sp>
    <dsp:sp modelId="{32C573D8-5B34-4257-B1C4-7E75D56FB7B7}">
      <dsp:nvSpPr>
        <dsp:cNvPr id="0" name=""/>
        <dsp:cNvSpPr/>
      </dsp:nvSpPr>
      <dsp:spPr>
        <a:xfrm>
          <a:off x="0" y="3394472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B16F1F2-8592-4B08-8AA1-A86D18AE5D24}">
      <dsp:nvSpPr>
        <dsp:cNvPr id="0" name=""/>
        <dsp:cNvSpPr/>
      </dsp:nvSpPr>
      <dsp:spPr>
        <a:xfrm>
          <a:off x="0" y="3394472"/>
          <a:ext cx="8229600" cy="1131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• Flashing signals and red light jumping</a:t>
          </a:r>
        </a:p>
      </dsp:txBody>
      <dsp:txXfrm>
        <a:off x="0" y="3394472"/>
        <a:ext cx="8229600" cy="113149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B060FF-7E23-4959-A2C1-46F5C93345CE}">
      <dsp:nvSpPr>
        <dsp:cNvPr id="0" name=""/>
        <dsp:cNvSpPr/>
      </dsp:nvSpPr>
      <dsp:spPr>
        <a:xfrm>
          <a:off x="0" y="2209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743DBDE-AD0D-4B3E-873F-77205C92840C}">
      <dsp:nvSpPr>
        <dsp:cNvPr id="0" name=""/>
        <dsp:cNvSpPr/>
      </dsp:nvSpPr>
      <dsp:spPr>
        <a:xfrm>
          <a:off x="0" y="2209"/>
          <a:ext cx="8229600" cy="1507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• Minor Injuries and Grievous Injuries were most common</a:t>
          </a:r>
        </a:p>
      </dsp:txBody>
      <dsp:txXfrm>
        <a:off x="0" y="2209"/>
        <a:ext cx="8229600" cy="1507181"/>
      </dsp:txXfrm>
    </dsp:sp>
    <dsp:sp modelId="{E1F4646D-EB38-47F9-8E5F-DF93D78387B7}">
      <dsp:nvSpPr>
        <dsp:cNvPr id="0" name=""/>
        <dsp:cNvSpPr/>
      </dsp:nvSpPr>
      <dsp:spPr>
        <a:xfrm>
          <a:off x="0" y="1509390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517B301-0DE1-4C1E-8D52-1E7A6FD8DCA0}">
      <dsp:nvSpPr>
        <dsp:cNvPr id="0" name=""/>
        <dsp:cNvSpPr/>
      </dsp:nvSpPr>
      <dsp:spPr>
        <a:xfrm>
          <a:off x="0" y="1509390"/>
          <a:ext cx="8229600" cy="1507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• Fatalities were relatively lower</a:t>
          </a:r>
        </a:p>
      </dsp:txBody>
      <dsp:txXfrm>
        <a:off x="0" y="1509390"/>
        <a:ext cx="8229600" cy="1507181"/>
      </dsp:txXfrm>
    </dsp:sp>
    <dsp:sp modelId="{F38B65D7-D90B-45A3-B34C-60ADFE303CC4}">
      <dsp:nvSpPr>
        <dsp:cNvPr id="0" name=""/>
        <dsp:cNvSpPr/>
      </dsp:nvSpPr>
      <dsp:spPr>
        <a:xfrm>
          <a:off x="0" y="3016572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A0AB2E1-2C36-455B-9FFB-65B141B531A7}">
      <dsp:nvSpPr>
        <dsp:cNvPr id="0" name=""/>
        <dsp:cNvSpPr/>
      </dsp:nvSpPr>
      <dsp:spPr>
        <a:xfrm>
          <a:off x="0" y="3016572"/>
          <a:ext cx="8229600" cy="1507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• Outcome types included Injured, Killed, and Total Accidents</a:t>
          </a:r>
        </a:p>
      </dsp:txBody>
      <dsp:txXfrm>
        <a:off x="0" y="3016572"/>
        <a:ext cx="8229600" cy="150718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615BE2-04A9-488D-B62C-8C4E0ACD2F84}">
      <dsp:nvSpPr>
        <dsp:cNvPr id="0" name=""/>
        <dsp:cNvSpPr/>
      </dsp:nvSpPr>
      <dsp:spPr>
        <a:xfrm>
          <a:off x="0" y="2209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196E476-6C45-4075-A559-30040DF8EFD5}">
      <dsp:nvSpPr>
        <dsp:cNvPr id="0" name=""/>
        <dsp:cNvSpPr/>
      </dsp:nvSpPr>
      <dsp:spPr>
        <a:xfrm>
          <a:off x="0" y="2209"/>
          <a:ext cx="8229600" cy="1507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• Urban road safety is a major concern</a:t>
          </a:r>
        </a:p>
      </dsp:txBody>
      <dsp:txXfrm>
        <a:off x="0" y="2209"/>
        <a:ext cx="8229600" cy="1507181"/>
      </dsp:txXfrm>
    </dsp:sp>
    <dsp:sp modelId="{6E0AA569-23A7-42F3-B353-6B3DE7B87CD0}">
      <dsp:nvSpPr>
        <dsp:cNvPr id="0" name=""/>
        <dsp:cNvSpPr/>
      </dsp:nvSpPr>
      <dsp:spPr>
        <a:xfrm>
          <a:off x="0" y="1509390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396173C-36A0-477D-8930-0C2106CBE1B3}">
      <dsp:nvSpPr>
        <dsp:cNvPr id="0" name=""/>
        <dsp:cNvSpPr/>
      </dsp:nvSpPr>
      <dsp:spPr>
        <a:xfrm>
          <a:off x="0" y="1509390"/>
          <a:ext cx="8229600" cy="1507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• Certain causes result in more severe accidents</a:t>
          </a:r>
        </a:p>
      </dsp:txBody>
      <dsp:txXfrm>
        <a:off x="0" y="1509390"/>
        <a:ext cx="8229600" cy="1507181"/>
      </dsp:txXfrm>
    </dsp:sp>
    <dsp:sp modelId="{510B8994-2F7D-4E33-B094-624301462910}">
      <dsp:nvSpPr>
        <dsp:cNvPr id="0" name=""/>
        <dsp:cNvSpPr/>
      </dsp:nvSpPr>
      <dsp:spPr>
        <a:xfrm>
          <a:off x="0" y="3016572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43520BE-1FDC-4358-8904-03DD63897ECC}">
      <dsp:nvSpPr>
        <dsp:cNvPr id="0" name=""/>
        <dsp:cNvSpPr/>
      </dsp:nvSpPr>
      <dsp:spPr>
        <a:xfrm>
          <a:off x="0" y="3016572"/>
          <a:ext cx="8229600" cy="1507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• Traffic control failures are a leading cause</a:t>
          </a:r>
        </a:p>
      </dsp:txBody>
      <dsp:txXfrm>
        <a:off x="0" y="3016572"/>
        <a:ext cx="8229600" cy="150718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C5C4D1-07F3-4169-8B8F-10356C398238}">
      <dsp:nvSpPr>
        <dsp:cNvPr id="0" name=""/>
        <dsp:cNvSpPr/>
      </dsp:nvSpPr>
      <dsp:spPr>
        <a:xfrm>
          <a:off x="0" y="0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1214AF1-82F7-4EAC-A8B4-006371DB2AC6}">
      <dsp:nvSpPr>
        <dsp:cNvPr id="0" name=""/>
        <dsp:cNvSpPr/>
      </dsp:nvSpPr>
      <dsp:spPr>
        <a:xfrm>
          <a:off x="0" y="0"/>
          <a:ext cx="8229600" cy="1131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• Improve traffic light systems and signage</a:t>
          </a:r>
        </a:p>
      </dsp:txBody>
      <dsp:txXfrm>
        <a:off x="0" y="0"/>
        <a:ext cx="8229600" cy="1131490"/>
      </dsp:txXfrm>
    </dsp:sp>
    <dsp:sp modelId="{8F2BAE96-F6F4-42E9-A1E3-174509204793}">
      <dsp:nvSpPr>
        <dsp:cNvPr id="0" name=""/>
        <dsp:cNvSpPr/>
      </dsp:nvSpPr>
      <dsp:spPr>
        <a:xfrm>
          <a:off x="0" y="1131490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799EA9D-9676-4A2D-A466-CB8D7D4CDD69}">
      <dsp:nvSpPr>
        <dsp:cNvPr id="0" name=""/>
        <dsp:cNvSpPr/>
      </dsp:nvSpPr>
      <dsp:spPr>
        <a:xfrm>
          <a:off x="0" y="1131490"/>
          <a:ext cx="8229600" cy="1131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• Run awareness campaigns on safe driving</a:t>
          </a:r>
        </a:p>
      </dsp:txBody>
      <dsp:txXfrm>
        <a:off x="0" y="1131490"/>
        <a:ext cx="8229600" cy="1131490"/>
      </dsp:txXfrm>
    </dsp:sp>
    <dsp:sp modelId="{1D405370-1D37-424D-AB12-29A76D144094}">
      <dsp:nvSpPr>
        <dsp:cNvPr id="0" name=""/>
        <dsp:cNvSpPr/>
      </dsp:nvSpPr>
      <dsp:spPr>
        <a:xfrm>
          <a:off x="0" y="2262981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B63705E-01B4-4EE8-8A74-E35A59E3F245}">
      <dsp:nvSpPr>
        <dsp:cNvPr id="0" name=""/>
        <dsp:cNvSpPr/>
      </dsp:nvSpPr>
      <dsp:spPr>
        <a:xfrm>
          <a:off x="0" y="2262981"/>
          <a:ext cx="8229600" cy="1131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• Conduct city-level safety audits</a:t>
          </a:r>
        </a:p>
      </dsp:txBody>
      <dsp:txXfrm>
        <a:off x="0" y="2262981"/>
        <a:ext cx="8229600" cy="1131490"/>
      </dsp:txXfrm>
    </dsp:sp>
    <dsp:sp modelId="{E037E9EC-E394-48FA-965D-97BE198ECBA8}">
      <dsp:nvSpPr>
        <dsp:cNvPr id="0" name=""/>
        <dsp:cNvSpPr/>
      </dsp:nvSpPr>
      <dsp:spPr>
        <a:xfrm>
          <a:off x="0" y="3394472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D3782AC-70BA-46AB-B302-BA7454420ED2}">
      <dsp:nvSpPr>
        <dsp:cNvPr id="0" name=""/>
        <dsp:cNvSpPr/>
      </dsp:nvSpPr>
      <dsp:spPr>
        <a:xfrm>
          <a:off x="0" y="3394472"/>
          <a:ext cx="8229600" cy="1131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• Strengthen enforcement in high-risk cities</a:t>
          </a:r>
        </a:p>
      </dsp:txBody>
      <dsp:txXfrm>
        <a:off x="0" y="3394472"/>
        <a:ext cx="8229600" cy="113149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F6A9A7-7E80-4FF4-8DF3-1BA87A864C98}">
      <dsp:nvSpPr>
        <dsp:cNvPr id="0" name=""/>
        <dsp:cNvSpPr/>
      </dsp:nvSpPr>
      <dsp:spPr>
        <a:xfrm>
          <a:off x="0" y="0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A697EEF-91FC-4382-8036-73B6DD276BB5}">
      <dsp:nvSpPr>
        <dsp:cNvPr id="0" name=""/>
        <dsp:cNvSpPr/>
      </dsp:nvSpPr>
      <dsp:spPr>
        <a:xfrm>
          <a:off x="0" y="0"/>
          <a:ext cx="8229600" cy="22629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• Python (Pandas, Matplotlib, Seaborn)</a:t>
          </a:r>
        </a:p>
      </dsp:txBody>
      <dsp:txXfrm>
        <a:off x="0" y="0"/>
        <a:ext cx="8229600" cy="2262981"/>
      </dsp:txXfrm>
    </dsp:sp>
    <dsp:sp modelId="{C90864C4-1F26-4269-B0BC-5D08970EB22A}">
      <dsp:nvSpPr>
        <dsp:cNvPr id="0" name=""/>
        <dsp:cNvSpPr/>
      </dsp:nvSpPr>
      <dsp:spPr>
        <a:xfrm>
          <a:off x="0" y="2262981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8DBE54D-CDED-4DE7-B0E2-CDE46A8C2FE1}">
      <dsp:nvSpPr>
        <dsp:cNvPr id="0" name=""/>
        <dsp:cNvSpPr/>
      </dsp:nvSpPr>
      <dsp:spPr>
        <a:xfrm>
          <a:off x="0" y="2262981"/>
          <a:ext cx="8229600" cy="22629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• PowerPoint for presentation</a:t>
          </a:r>
        </a:p>
      </dsp:txBody>
      <dsp:txXfrm>
        <a:off x="0" y="2262981"/>
        <a:ext cx="8229600" cy="22629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9F8F1-B2D7-4BB9-9C3B-ADEE8D07EDEE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E7A244-8260-429C-81F8-A725A9F00B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0764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E7A244-8260-429C-81F8-A725A9F00B5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814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z="4000" b="1" dirty="0"/>
              <a:t>Road Accident Analysis – 2020 (India)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409"/>
            <a:ext cx="6400800" cy="1752600"/>
          </a:xfrm>
        </p:spPr>
        <p:txBody>
          <a:bodyPr>
            <a:normAutofit/>
          </a:bodyPr>
          <a:lstStyle/>
          <a:p>
            <a:r>
              <a:rPr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An analysis of accident causes and outcomes in million-plus cities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b="1" dirty="0"/>
              <a:t>Tools &amp; Technologies Used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2D56ED8-A687-16FE-DDDB-85F5D5C4E3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3108274"/>
              </p:ext>
            </p:extLst>
          </p:nvPr>
        </p:nvGraphicFramePr>
        <p:xfrm>
          <a:off x="457200" y="1600202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 dirty="0"/>
              <a:t>Objective</a:t>
            </a:r>
            <a:endParaRPr b="1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E0537B1-2EFC-52E2-3854-386493E0A4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6417143"/>
              </p:ext>
            </p:extLst>
          </p:nvPr>
        </p:nvGraphicFramePr>
        <p:xfrm>
          <a:off x="457200" y="1600202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b="1" dirty="0"/>
              <a:t>Dataset Overview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C3CEEF1-4B0F-835F-B67A-205111B13D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1914849"/>
              </p:ext>
            </p:extLst>
          </p:nvPr>
        </p:nvGraphicFramePr>
        <p:xfrm>
          <a:off x="457200" y="1600202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b="1" dirty="0"/>
              <a:t>Data Cleaning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1DEBE16-1FA0-892A-A567-522A16B78E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7546454"/>
              </p:ext>
            </p:extLst>
          </p:nvPr>
        </p:nvGraphicFramePr>
        <p:xfrm>
          <a:off x="457200" y="1600202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Top Cities by Total Accidents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2BAE214-7918-5293-4700-323B6E1544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343034"/>
              </p:ext>
            </p:extLst>
          </p:nvPr>
        </p:nvGraphicFramePr>
        <p:xfrm>
          <a:off x="457200" y="1600202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b="1" dirty="0"/>
              <a:t>Common Causes of Accidents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E17B0F5-5BB7-D9D6-4A0B-9ABBC9C6CF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1721580"/>
              </p:ext>
            </p:extLst>
          </p:nvPr>
        </p:nvGraphicFramePr>
        <p:xfrm>
          <a:off x="457200" y="1600202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b="1" dirty="0"/>
              <a:t>Outcomes of Accidents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1C09840-A080-6091-2C65-F1B38255BC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5975278"/>
              </p:ext>
            </p:extLst>
          </p:nvPr>
        </p:nvGraphicFramePr>
        <p:xfrm>
          <a:off x="457200" y="1600202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b="1" dirty="0"/>
              <a:t>Key Findings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09D211F-99A4-F021-7868-0E74F950FD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2534486"/>
              </p:ext>
            </p:extLst>
          </p:nvPr>
        </p:nvGraphicFramePr>
        <p:xfrm>
          <a:off x="457200" y="1600202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b="1" dirty="0"/>
              <a:t>Recommendations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E683ACD-13C8-0693-D9A7-17AD9C2C21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167288"/>
              </p:ext>
            </p:extLst>
          </p:nvPr>
        </p:nvGraphicFramePr>
        <p:xfrm>
          <a:off x="457200" y="1600202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253</Words>
  <Application>Microsoft Office PowerPoint</Application>
  <PresentationFormat>On-screen Show (4:3)</PresentationFormat>
  <Paragraphs>39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Road Accident Analysis – 2020 (India)</vt:lpstr>
      <vt:lpstr>Objective</vt:lpstr>
      <vt:lpstr>Dataset Overview</vt:lpstr>
      <vt:lpstr>Data Cleaning</vt:lpstr>
      <vt:lpstr>Top Cities by Total Accidents</vt:lpstr>
      <vt:lpstr>Common Causes of Accidents</vt:lpstr>
      <vt:lpstr>Outcomes of Accidents</vt:lpstr>
      <vt:lpstr>Key Findings</vt:lpstr>
      <vt:lpstr>Recommendations</vt:lpstr>
      <vt:lpstr>Tools &amp; Technologies Used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SHRUTI</dc:creator>
  <cp:keywords/>
  <dc:description>generated using python-pptx</dc:description>
  <cp:lastModifiedBy>Shruti Bam</cp:lastModifiedBy>
  <cp:revision>2</cp:revision>
  <dcterms:created xsi:type="dcterms:W3CDTF">2013-01-27T09:14:16Z</dcterms:created>
  <dcterms:modified xsi:type="dcterms:W3CDTF">2025-05-13T10:45:37Z</dcterms:modified>
  <cp:category/>
</cp:coreProperties>
</file>