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8" r:id="rId3"/>
    <p:sldId id="265" r:id="rId4"/>
    <p:sldId id="257" r:id="rId5"/>
    <p:sldId id="262" r:id="rId6"/>
    <p:sldId id="267" r:id="rId7"/>
    <p:sldId id="268" r:id="rId8"/>
    <p:sldId id="264" r:id="rId9"/>
    <p:sldId id="266"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8"/>
    <p:restoredTop sz="94694"/>
  </p:normalViewPr>
  <p:slideViewPr>
    <p:cSldViewPr snapToGrid="0">
      <p:cViewPr varScale="1">
        <p:scale>
          <a:sx n="121" d="100"/>
          <a:sy n="121" d="100"/>
        </p:scale>
        <p:origin x="5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679C4-A58C-AC40-9DAB-4771E0FEFDAF}" type="datetimeFigureOut">
              <a:rPr lang="en-US" smtClean="0"/>
              <a:t>8/3/24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F382A0-5A7D-BB4F-9F7B-58029DC05781}" type="slidenum">
              <a:rPr lang="en-US" smtClean="0"/>
              <a:t>‹#›</a:t>
            </a:fld>
            <a:endParaRPr lang="en-US"/>
          </a:p>
        </p:txBody>
      </p:sp>
    </p:spTree>
    <p:extLst>
      <p:ext uri="{BB962C8B-B14F-4D97-AF65-F5344CB8AC3E}">
        <p14:creationId xmlns:p14="http://schemas.microsoft.com/office/powerpoint/2010/main" val="3638661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all the headlines recently about windows popping off, tires bursting and planes operating at dangerously low altitudes, you might think that flying is becoming increasingly unsafe. But is it really? Let's look at what the data tells us. </a:t>
            </a:r>
          </a:p>
        </p:txBody>
      </p:sp>
      <p:sp>
        <p:nvSpPr>
          <p:cNvPr id="4" name="Slide Number Placeholder 3"/>
          <p:cNvSpPr>
            <a:spLocks noGrp="1"/>
          </p:cNvSpPr>
          <p:nvPr>
            <p:ph type="sldNum" sz="quarter" idx="5"/>
          </p:nvPr>
        </p:nvSpPr>
        <p:spPr/>
        <p:txBody>
          <a:bodyPr/>
          <a:lstStyle/>
          <a:p>
            <a:fld id="{F9F382A0-5A7D-BB4F-9F7B-58029DC05781}" type="slidenum">
              <a:rPr lang="en-US" smtClean="0"/>
              <a:t>1</a:t>
            </a:fld>
            <a:endParaRPr lang="en-US"/>
          </a:p>
        </p:txBody>
      </p:sp>
    </p:spTree>
    <p:extLst>
      <p:ext uri="{BB962C8B-B14F-4D97-AF65-F5344CB8AC3E}">
        <p14:creationId xmlns:p14="http://schemas.microsoft.com/office/powerpoint/2010/main" val="2454127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remember, don't believe the hype. Flying is safer than you think. Visit airlinesafety640.blogspot.com for more info. This video is sponsored by </a:t>
            </a:r>
            <a:r>
              <a:rPr lang="en-US" dirty="0" err="1"/>
              <a:t>SafeAirlines</a:t>
            </a:r>
            <a:r>
              <a:rPr lang="en-US" dirty="0"/>
              <a:t>. </a:t>
            </a:r>
          </a:p>
        </p:txBody>
      </p:sp>
      <p:sp>
        <p:nvSpPr>
          <p:cNvPr id="4" name="Slide Number Placeholder 3"/>
          <p:cNvSpPr>
            <a:spLocks noGrp="1"/>
          </p:cNvSpPr>
          <p:nvPr>
            <p:ph type="sldNum" sz="quarter" idx="5"/>
          </p:nvPr>
        </p:nvSpPr>
        <p:spPr/>
        <p:txBody>
          <a:bodyPr/>
          <a:lstStyle/>
          <a:p>
            <a:fld id="{F9F382A0-5A7D-BB4F-9F7B-58029DC05781}" type="slidenum">
              <a:rPr lang="en-US" smtClean="0"/>
              <a:t>10</a:t>
            </a:fld>
            <a:endParaRPr lang="en-US"/>
          </a:p>
        </p:txBody>
      </p:sp>
    </p:spTree>
    <p:extLst>
      <p:ext uri="{BB962C8B-B14F-4D97-AF65-F5344CB8AC3E}">
        <p14:creationId xmlns:p14="http://schemas.microsoft.com/office/powerpoint/2010/main" val="1927831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2019, there were over 38 million flights worldwide. Although the number of flights declined significantly during the COVID-19 pandemic, flights have steadily been increasing every year since restrictions were lifted. </a:t>
            </a:r>
          </a:p>
        </p:txBody>
      </p:sp>
      <p:sp>
        <p:nvSpPr>
          <p:cNvPr id="4" name="Slide Number Placeholder 3"/>
          <p:cNvSpPr>
            <a:spLocks noGrp="1"/>
          </p:cNvSpPr>
          <p:nvPr>
            <p:ph type="sldNum" sz="quarter" idx="5"/>
          </p:nvPr>
        </p:nvSpPr>
        <p:spPr/>
        <p:txBody>
          <a:bodyPr/>
          <a:lstStyle/>
          <a:p>
            <a:fld id="{F9F382A0-5A7D-BB4F-9F7B-58029DC05781}" type="slidenum">
              <a:rPr lang="en-US" smtClean="0"/>
              <a:t>2</a:t>
            </a:fld>
            <a:endParaRPr lang="en-US"/>
          </a:p>
        </p:txBody>
      </p:sp>
    </p:spTree>
    <p:extLst>
      <p:ext uri="{BB962C8B-B14F-4D97-AF65-F5344CB8AC3E}">
        <p14:creationId xmlns:p14="http://schemas.microsoft.com/office/powerpoint/2010/main" val="947712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rise in global air traffic, the overall percentage of Americans flying has also grown significantly. According to the Air Travelers in America annual survey, 50 years ago, only 54% of respondents had ever flown. That number has now grown to over 86% percent, or 5 out of every 6 people. </a:t>
            </a:r>
          </a:p>
        </p:txBody>
      </p:sp>
      <p:sp>
        <p:nvSpPr>
          <p:cNvPr id="4" name="Slide Number Placeholder 3"/>
          <p:cNvSpPr>
            <a:spLocks noGrp="1"/>
          </p:cNvSpPr>
          <p:nvPr>
            <p:ph type="sldNum" sz="quarter" idx="5"/>
          </p:nvPr>
        </p:nvSpPr>
        <p:spPr/>
        <p:txBody>
          <a:bodyPr/>
          <a:lstStyle/>
          <a:p>
            <a:fld id="{F9F382A0-5A7D-BB4F-9F7B-58029DC05781}" type="slidenum">
              <a:rPr lang="en-US" smtClean="0"/>
              <a:t>3</a:t>
            </a:fld>
            <a:endParaRPr lang="en-US"/>
          </a:p>
        </p:txBody>
      </p:sp>
    </p:spTree>
    <p:extLst>
      <p:ext uri="{BB962C8B-B14F-4D97-AF65-F5344CB8AC3E}">
        <p14:creationId xmlns:p14="http://schemas.microsoft.com/office/powerpoint/2010/main" val="3873962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has now been over 15 years since the last fatal crash of a US airliner, when Colgan Air flight 3407 crashed in Western New York. That was so long ago that the iPad, TikTok or Uber had not yet been invented.  </a:t>
            </a:r>
          </a:p>
        </p:txBody>
      </p:sp>
      <p:sp>
        <p:nvSpPr>
          <p:cNvPr id="4" name="Slide Number Placeholder 3"/>
          <p:cNvSpPr>
            <a:spLocks noGrp="1"/>
          </p:cNvSpPr>
          <p:nvPr>
            <p:ph type="sldNum" sz="quarter" idx="5"/>
          </p:nvPr>
        </p:nvSpPr>
        <p:spPr/>
        <p:txBody>
          <a:bodyPr/>
          <a:lstStyle/>
          <a:p>
            <a:fld id="{F9F382A0-5A7D-BB4F-9F7B-58029DC05781}" type="slidenum">
              <a:rPr lang="en-US" smtClean="0"/>
              <a:t>4</a:t>
            </a:fld>
            <a:endParaRPr lang="en-US"/>
          </a:p>
        </p:txBody>
      </p:sp>
    </p:spTree>
    <p:extLst>
      <p:ext uri="{BB962C8B-B14F-4D97-AF65-F5344CB8AC3E}">
        <p14:creationId xmlns:p14="http://schemas.microsoft.com/office/powerpoint/2010/main" val="776373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Despite the increase in air traffic over the years, the total number of accidents has been on the decline.</a:t>
            </a:r>
          </a:p>
        </p:txBody>
      </p:sp>
      <p:sp>
        <p:nvSpPr>
          <p:cNvPr id="4" name="Slide Number Placeholder 3"/>
          <p:cNvSpPr>
            <a:spLocks noGrp="1"/>
          </p:cNvSpPr>
          <p:nvPr>
            <p:ph type="sldNum" sz="quarter" idx="5"/>
          </p:nvPr>
        </p:nvSpPr>
        <p:spPr/>
        <p:txBody>
          <a:bodyPr/>
          <a:lstStyle/>
          <a:p>
            <a:fld id="{F9F382A0-5A7D-BB4F-9F7B-58029DC05781}" type="slidenum">
              <a:rPr lang="en-US" smtClean="0"/>
              <a:t>5</a:t>
            </a:fld>
            <a:endParaRPr lang="en-US"/>
          </a:p>
        </p:txBody>
      </p:sp>
    </p:spTree>
    <p:extLst>
      <p:ext uri="{BB962C8B-B14F-4D97-AF65-F5344CB8AC3E}">
        <p14:creationId xmlns:p14="http://schemas.microsoft.com/office/powerpoint/2010/main" val="1731689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take a look at the average number of accident per year during each decade, the number has declined from over 40 per year in the 1970s to only about 10 in the 2010s. </a:t>
            </a:r>
          </a:p>
        </p:txBody>
      </p:sp>
      <p:sp>
        <p:nvSpPr>
          <p:cNvPr id="4" name="Slide Number Placeholder 3"/>
          <p:cNvSpPr>
            <a:spLocks noGrp="1"/>
          </p:cNvSpPr>
          <p:nvPr>
            <p:ph type="sldNum" sz="quarter" idx="5"/>
          </p:nvPr>
        </p:nvSpPr>
        <p:spPr/>
        <p:txBody>
          <a:bodyPr/>
          <a:lstStyle/>
          <a:p>
            <a:fld id="{F9F382A0-5A7D-BB4F-9F7B-58029DC05781}" type="slidenum">
              <a:rPr lang="en-US" smtClean="0"/>
              <a:t>6</a:t>
            </a:fld>
            <a:endParaRPr lang="en-US"/>
          </a:p>
        </p:txBody>
      </p:sp>
    </p:spTree>
    <p:extLst>
      <p:ext uri="{BB962C8B-B14F-4D97-AF65-F5344CB8AC3E}">
        <p14:creationId xmlns:p14="http://schemas.microsoft.com/office/powerpoint/2010/main" val="4271362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if we look at the number of fatal accidents across the globe per million flights, the numbers still show a sharp decline from the 1990s to the present day. </a:t>
            </a:r>
          </a:p>
        </p:txBody>
      </p:sp>
      <p:sp>
        <p:nvSpPr>
          <p:cNvPr id="4" name="Slide Number Placeholder 3"/>
          <p:cNvSpPr>
            <a:spLocks noGrp="1"/>
          </p:cNvSpPr>
          <p:nvPr>
            <p:ph type="sldNum" sz="quarter" idx="5"/>
          </p:nvPr>
        </p:nvSpPr>
        <p:spPr/>
        <p:txBody>
          <a:bodyPr/>
          <a:lstStyle/>
          <a:p>
            <a:fld id="{F9F382A0-5A7D-BB4F-9F7B-58029DC05781}" type="slidenum">
              <a:rPr lang="en-US" smtClean="0"/>
              <a:t>7</a:t>
            </a:fld>
            <a:endParaRPr lang="en-US"/>
          </a:p>
        </p:txBody>
      </p:sp>
    </p:spTree>
    <p:extLst>
      <p:ext uri="{BB962C8B-B14F-4D97-AF65-F5344CB8AC3E}">
        <p14:creationId xmlns:p14="http://schemas.microsoft.com/office/powerpoint/2010/main" val="2736998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then, you might be wondering. What actually is your chance of losing your life in a plane crash? According to global flight data gathered from the Aviation Safety Network, that number is only 1 in 2,000,000. You would have about the same odds of flipping 21 coins in the air and having all of them come up heads.</a:t>
            </a:r>
          </a:p>
        </p:txBody>
      </p:sp>
      <p:sp>
        <p:nvSpPr>
          <p:cNvPr id="4" name="Slide Number Placeholder 3"/>
          <p:cNvSpPr>
            <a:spLocks noGrp="1"/>
          </p:cNvSpPr>
          <p:nvPr>
            <p:ph type="sldNum" sz="quarter" idx="5"/>
          </p:nvPr>
        </p:nvSpPr>
        <p:spPr/>
        <p:txBody>
          <a:bodyPr/>
          <a:lstStyle/>
          <a:p>
            <a:fld id="{F9F382A0-5A7D-BB4F-9F7B-58029DC05781}" type="slidenum">
              <a:rPr lang="en-US" smtClean="0"/>
              <a:t>8</a:t>
            </a:fld>
            <a:endParaRPr lang="en-US"/>
          </a:p>
        </p:txBody>
      </p:sp>
    </p:spTree>
    <p:extLst>
      <p:ext uri="{BB962C8B-B14F-4D97-AF65-F5344CB8AC3E}">
        <p14:creationId xmlns:p14="http://schemas.microsoft.com/office/powerpoint/2010/main" val="1571222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might be thinking, that's low, but I'm still not sure it's worth the risk. Well, you probably drive in a car every week. So how does US vehicle traffic compare to airline traffic? In 2022, there were over 42,500 deaths due to car accidents. As for commercial airlines, there were 0.  That's right, 0. </a:t>
            </a:r>
          </a:p>
        </p:txBody>
      </p:sp>
      <p:sp>
        <p:nvSpPr>
          <p:cNvPr id="4" name="Slide Number Placeholder 3"/>
          <p:cNvSpPr>
            <a:spLocks noGrp="1"/>
          </p:cNvSpPr>
          <p:nvPr>
            <p:ph type="sldNum" sz="quarter" idx="5"/>
          </p:nvPr>
        </p:nvSpPr>
        <p:spPr/>
        <p:txBody>
          <a:bodyPr/>
          <a:lstStyle/>
          <a:p>
            <a:fld id="{F9F382A0-5A7D-BB4F-9F7B-58029DC05781}" type="slidenum">
              <a:rPr lang="en-US" smtClean="0"/>
              <a:t>9</a:t>
            </a:fld>
            <a:endParaRPr lang="en-US"/>
          </a:p>
        </p:txBody>
      </p:sp>
    </p:spTree>
    <p:extLst>
      <p:ext uri="{BB962C8B-B14F-4D97-AF65-F5344CB8AC3E}">
        <p14:creationId xmlns:p14="http://schemas.microsoft.com/office/powerpoint/2010/main" val="3152702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178F0-0D10-EB51-D396-DCCC758455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FB2E09-0B5C-C8C5-82D9-F88F206A45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8B38D1-D714-DA92-B74A-23EB37D8A1FA}"/>
              </a:ext>
            </a:extLst>
          </p:cNvPr>
          <p:cNvSpPr>
            <a:spLocks noGrp="1"/>
          </p:cNvSpPr>
          <p:nvPr>
            <p:ph type="dt" sz="half" idx="10"/>
          </p:nvPr>
        </p:nvSpPr>
        <p:spPr/>
        <p:txBody>
          <a:bodyPr/>
          <a:lstStyle/>
          <a:p>
            <a:fld id="{A02EF308-3B47-AF4A-93DB-A76C0FA63EA7}" type="datetimeFigureOut">
              <a:rPr lang="en-US" smtClean="0"/>
              <a:t>8/3/24</a:t>
            </a:fld>
            <a:endParaRPr lang="en-US"/>
          </a:p>
        </p:txBody>
      </p:sp>
      <p:sp>
        <p:nvSpPr>
          <p:cNvPr id="5" name="Footer Placeholder 4">
            <a:extLst>
              <a:ext uri="{FF2B5EF4-FFF2-40B4-BE49-F238E27FC236}">
                <a16:creationId xmlns:a16="http://schemas.microsoft.com/office/drawing/2014/main" id="{AD5AD638-5B86-452D-BE43-621D30D6E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00BEF1-FFE1-B3D2-39A8-E1CA1BB26AB9}"/>
              </a:ext>
            </a:extLst>
          </p:cNvPr>
          <p:cNvSpPr>
            <a:spLocks noGrp="1"/>
          </p:cNvSpPr>
          <p:nvPr>
            <p:ph type="sldNum" sz="quarter" idx="12"/>
          </p:nvPr>
        </p:nvSpPr>
        <p:spPr/>
        <p:txBody>
          <a:bodyPr/>
          <a:lstStyle/>
          <a:p>
            <a:fld id="{C8652AD7-EE90-6148-B7BA-E95FD1953A34}" type="slidenum">
              <a:rPr lang="en-US" smtClean="0"/>
              <a:t>‹#›</a:t>
            </a:fld>
            <a:endParaRPr lang="en-US"/>
          </a:p>
        </p:txBody>
      </p:sp>
    </p:spTree>
    <p:extLst>
      <p:ext uri="{BB962C8B-B14F-4D97-AF65-F5344CB8AC3E}">
        <p14:creationId xmlns:p14="http://schemas.microsoft.com/office/powerpoint/2010/main" val="2055474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E864C-6590-C1E4-59F3-0401B2398E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CA0C04-9F9A-C826-9C42-E1A4FBD8DC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9124CF-8102-F652-89AD-DFCB7BDD36EB}"/>
              </a:ext>
            </a:extLst>
          </p:cNvPr>
          <p:cNvSpPr>
            <a:spLocks noGrp="1"/>
          </p:cNvSpPr>
          <p:nvPr>
            <p:ph type="dt" sz="half" idx="10"/>
          </p:nvPr>
        </p:nvSpPr>
        <p:spPr/>
        <p:txBody>
          <a:bodyPr/>
          <a:lstStyle/>
          <a:p>
            <a:fld id="{A02EF308-3B47-AF4A-93DB-A76C0FA63EA7}" type="datetimeFigureOut">
              <a:rPr lang="en-US" smtClean="0"/>
              <a:t>8/3/24</a:t>
            </a:fld>
            <a:endParaRPr lang="en-US"/>
          </a:p>
        </p:txBody>
      </p:sp>
      <p:sp>
        <p:nvSpPr>
          <p:cNvPr id="5" name="Footer Placeholder 4">
            <a:extLst>
              <a:ext uri="{FF2B5EF4-FFF2-40B4-BE49-F238E27FC236}">
                <a16:creationId xmlns:a16="http://schemas.microsoft.com/office/drawing/2014/main" id="{9AAD3A4B-1108-7AE2-C456-FACF446B79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D4CD0-53F9-E6A7-3D14-920DDE5EC54E}"/>
              </a:ext>
            </a:extLst>
          </p:cNvPr>
          <p:cNvSpPr>
            <a:spLocks noGrp="1"/>
          </p:cNvSpPr>
          <p:nvPr>
            <p:ph type="sldNum" sz="quarter" idx="12"/>
          </p:nvPr>
        </p:nvSpPr>
        <p:spPr/>
        <p:txBody>
          <a:bodyPr/>
          <a:lstStyle/>
          <a:p>
            <a:fld id="{C8652AD7-EE90-6148-B7BA-E95FD1953A34}" type="slidenum">
              <a:rPr lang="en-US" smtClean="0"/>
              <a:t>‹#›</a:t>
            </a:fld>
            <a:endParaRPr lang="en-US"/>
          </a:p>
        </p:txBody>
      </p:sp>
    </p:spTree>
    <p:extLst>
      <p:ext uri="{BB962C8B-B14F-4D97-AF65-F5344CB8AC3E}">
        <p14:creationId xmlns:p14="http://schemas.microsoft.com/office/powerpoint/2010/main" val="3223844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645F8E-5846-EDB4-C5F4-6078A0280B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E16BE9-DAA7-6F68-0DC2-C7E22AE80E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4F15A0-7DFA-7F22-AFC3-0E17F623E4B6}"/>
              </a:ext>
            </a:extLst>
          </p:cNvPr>
          <p:cNvSpPr>
            <a:spLocks noGrp="1"/>
          </p:cNvSpPr>
          <p:nvPr>
            <p:ph type="dt" sz="half" idx="10"/>
          </p:nvPr>
        </p:nvSpPr>
        <p:spPr/>
        <p:txBody>
          <a:bodyPr/>
          <a:lstStyle/>
          <a:p>
            <a:fld id="{A02EF308-3B47-AF4A-93DB-A76C0FA63EA7}" type="datetimeFigureOut">
              <a:rPr lang="en-US" smtClean="0"/>
              <a:t>8/3/24</a:t>
            </a:fld>
            <a:endParaRPr lang="en-US"/>
          </a:p>
        </p:txBody>
      </p:sp>
      <p:sp>
        <p:nvSpPr>
          <p:cNvPr id="5" name="Footer Placeholder 4">
            <a:extLst>
              <a:ext uri="{FF2B5EF4-FFF2-40B4-BE49-F238E27FC236}">
                <a16:creationId xmlns:a16="http://schemas.microsoft.com/office/drawing/2014/main" id="{0CD9D635-1F94-9BDA-31ED-766D06D720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6C4C93-AEE0-AC2E-3610-E9C6715E0AF5}"/>
              </a:ext>
            </a:extLst>
          </p:cNvPr>
          <p:cNvSpPr>
            <a:spLocks noGrp="1"/>
          </p:cNvSpPr>
          <p:nvPr>
            <p:ph type="sldNum" sz="quarter" idx="12"/>
          </p:nvPr>
        </p:nvSpPr>
        <p:spPr/>
        <p:txBody>
          <a:bodyPr/>
          <a:lstStyle/>
          <a:p>
            <a:fld id="{C8652AD7-EE90-6148-B7BA-E95FD1953A34}" type="slidenum">
              <a:rPr lang="en-US" smtClean="0"/>
              <a:t>‹#›</a:t>
            </a:fld>
            <a:endParaRPr lang="en-US"/>
          </a:p>
        </p:txBody>
      </p:sp>
    </p:spTree>
    <p:extLst>
      <p:ext uri="{BB962C8B-B14F-4D97-AF65-F5344CB8AC3E}">
        <p14:creationId xmlns:p14="http://schemas.microsoft.com/office/powerpoint/2010/main" val="26067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7C686-14D3-96B7-A709-C79BC9BDEC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250F19-55C5-F0F9-D13B-856AD22F4F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35003E-5F83-2479-6BC3-B847AEF5ACF4}"/>
              </a:ext>
            </a:extLst>
          </p:cNvPr>
          <p:cNvSpPr>
            <a:spLocks noGrp="1"/>
          </p:cNvSpPr>
          <p:nvPr>
            <p:ph type="dt" sz="half" idx="10"/>
          </p:nvPr>
        </p:nvSpPr>
        <p:spPr/>
        <p:txBody>
          <a:bodyPr/>
          <a:lstStyle/>
          <a:p>
            <a:fld id="{A02EF308-3B47-AF4A-93DB-A76C0FA63EA7}" type="datetimeFigureOut">
              <a:rPr lang="en-US" smtClean="0"/>
              <a:t>8/3/24</a:t>
            </a:fld>
            <a:endParaRPr lang="en-US"/>
          </a:p>
        </p:txBody>
      </p:sp>
      <p:sp>
        <p:nvSpPr>
          <p:cNvPr id="5" name="Footer Placeholder 4">
            <a:extLst>
              <a:ext uri="{FF2B5EF4-FFF2-40B4-BE49-F238E27FC236}">
                <a16:creationId xmlns:a16="http://schemas.microsoft.com/office/drawing/2014/main" id="{726C5413-6C29-62C9-A396-0022556FCB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154A6D-5629-1B8B-A76A-474EC74501D5}"/>
              </a:ext>
            </a:extLst>
          </p:cNvPr>
          <p:cNvSpPr>
            <a:spLocks noGrp="1"/>
          </p:cNvSpPr>
          <p:nvPr>
            <p:ph type="sldNum" sz="quarter" idx="12"/>
          </p:nvPr>
        </p:nvSpPr>
        <p:spPr/>
        <p:txBody>
          <a:bodyPr/>
          <a:lstStyle/>
          <a:p>
            <a:fld id="{C8652AD7-EE90-6148-B7BA-E95FD1953A34}" type="slidenum">
              <a:rPr lang="en-US" smtClean="0"/>
              <a:t>‹#›</a:t>
            </a:fld>
            <a:endParaRPr lang="en-US"/>
          </a:p>
        </p:txBody>
      </p:sp>
    </p:spTree>
    <p:extLst>
      <p:ext uri="{BB962C8B-B14F-4D97-AF65-F5344CB8AC3E}">
        <p14:creationId xmlns:p14="http://schemas.microsoft.com/office/powerpoint/2010/main" val="2274357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8542C-135C-35E6-7061-5C3C7CE596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17835D-2DD1-C039-3FF5-BC757C7767F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466A3D-2874-4B50-B64E-FB092ED5C9CD}"/>
              </a:ext>
            </a:extLst>
          </p:cNvPr>
          <p:cNvSpPr>
            <a:spLocks noGrp="1"/>
          </p:cNvSpPr>
          <p:nvPr>
            <p:ph type="dt" sz="half" idx="10"/>
          </p:nvPr>
        </p:nvSpPr>
        <p:spPr/>
        <p:txBody>
          <a:bodyPr/>
          <a:lstStyle/>
          <a:p>
            <a:fld id="{A02EF308-3B47-AF4A-93DB-A76C0FA63EA7}" type="datetimeFigureOut">
              <a:rPr lang="en-US" smtClean="0"/>
              <a:t>8/3/24</a:t>
            </a:fld>
            <a:endParaRPr lang="en-US"/>
          </a:p>
        </p:txBody>
      </p:sp>
      <p:sp>
        <p:nvSpPr>
          <p:cNvPr id="5" name="Footer Placeholder 4">
            <a:extLst>
              <a:ext uri="{FF2B5EF4-FFF2-40B4-BE49-F238E27FC236}">
                <a16:creationId xmlns:a16="http://schemas.microsoft.com/office/drawing/2014/main" id="{D5C6306C-BDB4-1172-1D2F-259CE93DA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143024-6C1D-5C0D-D1FD-343E68C582B9}"/>
              </a:ext>
            </a:extLst>
          </p:cNvPr>
          <p:cNvSpPr>
            <a:spLocks noGrp="1"/>
          </p:cNvSpPr>
          <p:nvPr>
            <p:ph type="sldNum" sz="quarter" idx="12"/>
          </p:nvPr>
        </p:nvSpPr>
        <p:spPr/>
        <p:txBody>
          <a:bodyPr/>
          <a:lstStyle/>
          <a:p>
            <a:fld id="{C8652AD7-EE90-6148-B7BA-E95FD1953A34}" type="slidenum">
              <a:rPr lang="en-US" smtClean="0"/>
              <a:t>‹#›</a:t>
            </a:fld>
            <a:endParaRPr lang="en-US"/>
          </a:p>
        </p:txBody>
      </p:sp>
    </p:spTree>
    <p:extLst>
      <p:ext uri="{BB962C8B-B14F-4D97-AF65-F5344CB8AC3E}">
        <p14:creationId xmlns:p14="http://schemas.microsoft.com/office/powerpoint/2010/main" val="612492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949A3-58B6-DD70-121E-73D6A24136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A2B18F-67DA-83AB-352C-AE0D5B1B4B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B8E383-97E0-43A8-EE8A-DF00E3C83A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8C360A-A48A-434C-A1D7-A00C62FC29C8}"/>
              </a:ext>
            </a:extLst>
          </p:cNvPr>
          <p:cNvSpPr>
            <a:spLocks noGrp="1"/>
          </p:cNvSpPr>
          <p:nvPr>
            <p:ph type="dt" sz="half" idx="10"/>
          </p:nvPr>
        </p:nvSpPr>
        <p:spPr/>
        <p:txBody>
          <a:bodyPr/>
          <a:lstStyle/>
          <a:p>
            <a:fld id="{A02EF308-3B47-AF4A-93DB-A76C0FA63EA7}" type="datetimeFigureOut">
              <a:rPr lang="en-US" smtClean="0"/>
              <a:t>8/3/24</a:t>
            </a:fld>
            <a:endParaRPr lang="en-US"/>
          </a:p>
        </p:txBody>
      </p:sp>
      <p:sp>
        <p:nvSpPr>
          <p:cNvPr id="6" name="Footer Placeholder 5">
            <a:extLst>
              <a:ext uri="{FF2B5EF4-FFF2-40B4-BE49-F238E27FC236}">
                <a16:creationId xmlns:a16="http://schemas.microsoft.com/office/drawing/2014/main" id="{A08E459B-79EE-CAE5-B26D-573AC3184A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46D7B1-9074-08CF-E0EC-C99708278298}"/>
              </a:ext>
            </a:extLst>
          </p:cNvPr>
          <p:cNvSpPr>
            <a:spLocks noGrp="1"/>
          </p:cNvSpPr>
          <p:nvPr>
            <p:ph type="sldNum" sz="quarter" idx="12"/>
          </p:nvPr>
        </p:nvSpPr>
        <p:spPr/>
        <p:txBody>
          <a:bodyPr/>
          <a:lstStyle/>
          <a:p>
            <a:fld id="{C8652AD7-EE90-6148-B7BA-E95FD1953A34}" type="slidenum">
              <a:rPr lang="en-US" smtClean="0"/>
              <a:t>‹#›</a:t>
            </a:fld>
            <a:endParaRPr lang="en-US"/>
          </a:p>
        </p:txBody>
      </p:sp>
    </p:spTree>
    <p:extLst>
      <p:ext uri="{BB962C8B-B14F-4D97-AF65-F5344CB8AC3E}">
        <p14:creationId xmlns:p14="http://schemas.microsoft.com/office/powerpoint/2010/main" val="316106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4D704-AF1B-84FA-805E-E40466F40C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F95106-5C1C-8622-9332-A1A6F8055D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C3156C-32CD-4A0F-D816-D776E52661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B61F77-B75D-FD33-8C48-B04D59ACF9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A359C8-B3D6-B2A4-AFBF-6CF89D6D67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A5B7C4-136B-D3D9-23BD-40A83B0DF2E3}"/>
              </a:ext>
            </a:extLst>
          </p:cNvPr>
          <p:cNvSpPr>
            <a:spLocks noGrp="1"/>
          </p:cNvSpPr>
          <p:nvPr>
            <p:ph type="dt" sz="half" idx="10"/>
          </p:nvPr>
        </p:nvSpPr>
        <p:spPr/>
        <p:txBody>
          <a:bodyPr/>
          <a:lstStyle/>
          <a:p>
            <a:fld id="{A02EF308-3B47-AF4A-93DB-A76C0FA63EA7}" type="datetimeFigureOut">
              <a:rPr lang="en-US" smtClean="0"/>
              <a:t>8/3/24</a:t>
            </a:fld>
            <a:endParaRPr lang="en-US"/>
          </a:p>
        </p:txBody>
      </p:sp>
      <p:sp>
        <p:nvSpPr>
          <p:cNvPr id="8" name="Footer Placeholder 7">
            <a:extLst>
              <a:ext uri="{FF2B5EF4-FFF2-40B4-BE49-F238E27FC236}">
                <a16:creationId xmlns:a16="http://schemas.microsoft.com/office/drawing/2014/main" id="{42868879-FC9A-12FA-89DE-A85F1FC216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734E75-808D-3509-79B8-9C8F21251EFB}"/>
              </a:ext>
            </a:extLst>
          </p:cNvPr>
          <p:cNvSpPr>
            <a:spLocks noGrp="1"/>
          </p:cNvSpPr>
          <p:nvPr>
            <p:ph type="sldNum" sz="quarter" idx="12"/>
          </p:nvPr>
        </p:nvSpPr>
        <p:spPr/>
        <p:txBody>
          <a:bodyPr/>
          <a:lstStyle/>
          <a:p>
            <a:fld id="{C8652AD7-EE90-6148-B7BA-E95FD1953A34}" type="slidenum">
              <a:rPr lang="en-US" smtClean="0"/>
              <a:t>‹#›</a:t>
            </a:fld>
            <a:endParaRPr lang="en-US"/>
          </a:p>
        </p:txBody>
      </p:sp>
    </p:spTree>
    <p:extLst>
      <p:ext uri="{BB962C8B-B14F-4D97-AF65-F5344CB8AC3E}">
        <p14:creationId xmlns:p14="http://schemas.microsoft.com/office/powerpoint/2010/main" val="95110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4F2A7-4004-C66D-C4CB-47096960CA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72E543-68EA-13AA-9FF0-D6E12363B174}"/>
              </a:ext>
            </a:extLst>
          </p:cNvPr>
          <p:cNvSpPr>
            <a:spLocks noGrp="1"/>
          </p:cNvSpPr>
          <p:nvPr>
            <p:ph type="dt" sz="half" idx="10"/>
          </p:nvPr>
        </p:nvSpPr>
        <p:spPr/>
        <p:txBody>
          <a:bodyPr/>
          <a:lstStyle/>
          <a:p>
            <a:fld id="{A02EF308-3B47-AF4A-93DB-A76C0FA63EA7}" type="datetimeFigureOut">
              <a:rPr lang="en-US" smtClean="0"/>
              <a:t>8/3/24</a:t>
            </a:fld>
            <a:endParaRPr lang="en-US"/>
          </a:p>
        </p:txBody>
      </p:sp>
      <p:sp>
        <p:nvSpPr>
          <p:cNvPr id="4" name="Footer Placeholder 3">
            <a:extLst>
              <a:ext uri="{FF2B5EF4-FFF2-40B4-BE49-F238E27FC236}">
                <a16:creationId xmlns:a16="http://schemas.microsoft.com/office/drawing/2014/main" id="{C6E320A6-A55F-2F43-8FF7-D726701C84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0F4BE-058E-A17D-381C-E7C188FD17A9}"/>
              </a:ext>
            </a:extLst>
          </p:cNvPr>
          <p:cNvSpPr>
            <a:spLocks noGrp="1"/>
          </p:cNvSpPr>
          <p:nvPr>
            <p:ph type="sldNum" sz="quarter" idx="12"/>
          </p:nvPr>
        </p:nvSpPr>
        <p:spPr/>
        <p:txBody>
          <a:bodyPr/>
          <a:lstStyle/>
          <a:p>
            <a:fld id="{C8652AD7-EE90-6148-B7BA-E95FD1953A34}" type="slidenum">
              <a:rPr lang="en-US" smtClean="0"/>
              <a:t>‹#›</a:t>
            </a:fld>
            <a:endParaRPr lang="en-US"/>
          </a:p>
        </p:txBody>
      </p:sp>
    </p:spTree>
    <p:extLst>
      <p:ext uri="{BB962C8B-B14F-4D97-AF65-F5344CB8AC3E}">
        <p14:creationId xmlns:p14="http://schemas.microsoft.com/office/powerpoint/2010/main" val="837494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8F3E89-E6D1-E398-5199-D837159D28AD}"/>
              </a:ext>
            </a:extLst>
          </p:cNvPr>
          <p:cNvSpPr>
            <a:spLocks noGrp="1"/>
          </p:cNvSpPr>
          <p:nvPr>
            <p:ph type="dt" sz="half" idx="10"/>
          </p:nvPr>
        </p:nvSpPr>
        <p:spPr/>
        <p:txBody>
          <a:bodyPr/>
          <a:lstStyle/>
          <a:p>
            <a:fld id="{A02EF308-3B47-AF4A-93DB-A76C0FA63EA7}" type="datetimeFigureOut">
              <a:rPr lang="en-US" smtClean="0"/>
              <a:t>8/3/24</a:t>
            </a:fld>
            <a:endParaRPr lang="en-US"/>
          </a:p>
        </p:txBody>
      </p:sp>
      <p:sp>
        <p:nvSpPr>
          <p:cNvPr id="3" name="Footer Placeholder 2">
            <a:extLst>
              <a:ext uri="{FF2B5EF4-FFF2-40B4-BE49-F238E27FC236}">
                <a16:creationId xmlns:a16="http://schemas.microsoft.com/office/drawing/2014/main" id="{DF4CA952-D907-0333-0E24-A7DFF09AAD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695A47-1635-9209-B04D-206F565CA1F7}"/>
              </a:ext>
            </a:extLst>
          </p:cNvPr>
          <p:cNvSpPr>
            <a:spLocks noGrp="1"/>
          </p:cNvSpPr>
          <p:nvPr>
            <p:ph type="sldNum" sz="quarter" idx="12"/>
          </p:nvPr>
        </p:nvSpPr>
        <p:spPr/>
        <p:txBody>
          <a:bodyPr/>
          <a:lstStyle/>
          <a:p>
            <a:fld id="{C8652AD7-EE90-6148-B7BA-E95FD1953A34}" type="slidenum">
              <a:rPr lang="en-US" smtClean="0"/>
              <a:t>‹#›</a:t>
            </a:fld>
            <a:endParaRPr lang="en-US"/>
          </a:p>
        </p:txBody>
      </p:sp>
    </p:spTree>
    <p:extLst>
      <p:ext uri="{BB962C8B-B14F-4D97-AF65-F5344CB8AC3E}">
        <p14:creationId xmlns:p14="http://schemas.microsoft.com/office/powerpoint/2010/main" val="887947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08E5C-2A0F-ABA2-5BF8-F8AB49A778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09C94B-799A-688B-4D4B-A4BC371F43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4A8467-20F4-7026-A29C-AB4B2BEBFE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9325F9-4E7D-14AB-B2FB-D80E0BB27704}"/>
              </a:ext>
            </a:extLst>
          </p:cNvPr>
          <p:cNvSpPr>
            <a:spLocks noGrp="1"/>
          </p:cNvSpPr>
          <p:nvPr>
            <p:ph type="dt" sz="half" idx="10"/>
          </p:nvPr>
        </p:nvSpPr>
        <p:spPr/>
        <p:txBody>
          <a:bodyPr/>
          <a:lstStyle/>
          <a:p>
            <a:fld id="{A02EF308-3B47-AF4A-93DB-A76C0FA63EA7}" type="datetimeFigureOut">
              <a:rPr lang="en-US" smtClean="0"/>
              <a:t>8/3/24</a:t>
            </a:fld>
            <a:endParaRPr lang="en-US"/>
          </a:p>
        </p:txBody>
      </p:sp>
      <p:sp>
        <p:nvSpPr>
          <p:cNvPr id="6" name="Footer Placeholder 5">
            <a:extLst>
              <a:ext uri="{FF2B5EF4-FFF2-40B4-BE49-F238E27FC236}">
                <a16:creationId xmlns:a16="http://schemas.microsoft.com/office/drawing/2014/main" id="{C34CB832-6F59-DAEF-9C53-2D046C8A2E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B82C0F-FE79-CF18-C933-6E09F71A1D74}"/>
              </a:ext>
            </a:extLst>
          </p:cNvPr>
          <p:cNvSpPr>
            <a:spLocks noGrp="1"/>
          </p:cNvSpPr>
          <p:nvPr>
            <p:ph type="sldNum" sz="quarter" idx="12"/>
          </p:nvPr>
        </p:nvSpPr>
        <p:spPr/>
        <p:txBody>
          <a:bodyPr/>
          <a:lstStyle/>
          <a:p>
            <a:fld id="{C8652AD7-EE90-6148-B7BA-E95FD1953A34}" type="slidenum">
              <a:rPr lang="en-US" smtClean="0"/>
              <a:t>‹#›</a:t>
            </a:fld>
            <a:endParaRPr lang="en-US"/>
          </a:p>
        </p:txBody>
      </p:sp>
    </p:spTree>
    <p:extLst>
      <p:ext uri="{BB962C8B-B14F-4D97-AF65-F5344CB8AC3E}">
        <p14:creationId xmlns:p14="http://schemas.microsoft.com/office/powerpoint/2010/main" val="2062858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7AD47-1F5E-9CBA-7216-9AC4BA746F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D301A4-52E8-B4DC-724C-3D1D14896E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7C813D-FF66-0213-59E5-626878237A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E708C7-40B7-9B11-A0DC-ED8D7FFBD7E2}"/>
              </a:ext>
            </a:extLst>
          </p:cNvPr>
          <p:cNvSpPr>
            <a:spLocks noGrp="1"/>
          </p:cNvSpPr>
          <p:nvPr>
            <p:ph type="dt" sz="half" idx="10"/>
          </p:nvPr>
        </p:nvSpPr>
        <p:spPr/>
        <p:txBody>
          <a:bodyPr/>
          <a:lstStyle/>
          <a:p>
            <a:fld id="{A02EF308-3B47-AF4A-93DB-A76C0FA63EA7}" type="datetimeFigureOut">
              <a:rPr lang="en-US" smtClean="0"/>
              <a:t>8/3/24</a:t>
            </a:fld>
            <a:endParaRPr lang="en-US"/>
          </a:p>
        </p:txBody>
      </p:sp>
      <p:sp>
        <p:nvSpPr>
          <p:cNvPr id="6" name="Footer Placeholder 5">
            <a:extLst>
              <a:ext uri="{FF2B5EF4-FFF2-40B4-BE49-F238E27FC236}">
                <a16:creationId xmlns:a16="http://schemas.microsoft.com/office/drawing/2014/main" id="{987FD36E-3F61-0F1F-DA66-9922221A10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24AD05-3DF9-81EB-A3EC-23DFB231C084}"/>
              </a:ext>
            </a:extLst>
          </p:cNvPr>
          <p:cNvSpPr>
            <a:spLocks noGrp="1"/>
          </p:cNvSpPr>
          <p:nvPr>
            <p:ph type="sldNum" sz="quarter" idx="12"/>
          </p:nvPr>
        </p:nvSpPr>
        <p:spPr/>
        <p:txBody>
          <a:bodyPr/>
          <a:lstStyle/>
          <a:p>
            <a:fld id="{C8652AD7-EE90-6148-B7BA-E95FD1953A34}" type="slidenum">
              <a:rPr lang="en-US" smtClean="0"/>
              <a:t>‹#›</a:t>
            </a:fld>
            <a:endParaRPr lang="en-US"/>
          </a:p>
        </p:txBody>
      </p:sp>
    </p:spTree>
    <p:extLst>
      <p:ext uri="{BB962C8B-B14F-4D97-AF65-F5344CB8AC3E}">
        <p14:creationId xmlns:p14="http://schemas.microsoft.com/office/powerpoint/2010/main" val="3954164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BC729C-83B9-4995-4E31-BA28269332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A3373D-652A-C17F-20E6-F309BF07AF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BF960-0D9A-DE4D-2D1C-240E6683F3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02EF308-3B47-AF4A-93DB-A76C0FA63EA7}" type="datetimeFigureOut">
              <a:rPr lang="en-US" smtClean="0"/>
              <a:t>8/3/24</a:t>
            </a:fld>
            <a:endParaRPr lang="en-US"/>
          </a:p>
        </p:txBody>
      </p:sp>
      <p:sp>
        <p:nvSpPr>
          <p:cNvPr id="5" name="Footer Placeholder 4">
            <a:extLst>
              <a:ext uri="{FF2B5EF4-FFF2-40B4-BE49-F238E27FC236}">
                <a16:creationId xmlns:a16="http://schemas.microsoft.com/office/drawing/2014/main" id="{18C76384-E9B9-28B6-CF30-9271CD5F6F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7DE53FD-F8CC-A599-7E4D-9D83109233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8652AD7-EE90-6148-B7BA-E95FD1953A34}" type="slidenum">
              <a:rPr lang="en-US" smtClean="0"/>
              <a:t>‹#›</a:t>
            </a:fld>
            <a:endParaRPr lang="en-US"/>
          </a:p>
        </p:txBody>
      </p:sp>
    </p:spTree>
    <p:extLst>
      <p:ext uri="{BB962C8B-B14F-4D97-AF65-F5344CB8AC3E}">
        <p14:creationId xmlns:p14="http://schemas.microsoft.com/office/powerpoint/2010/main" val="3255113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audio" Target="../media/media1.m4a"/><Relationship Id="rId7" Type="http://schemas.microsoft.com/office/2007/relationships/hdphoto" Target="../media/hdphoto1.wdp"/><Relationship Id="rId2" Type="http://schemas.microsoft.com/office/2007/relationships/media" Target="../media/media1.m4a"/><Relationship Id="rId1" Type="http://schemas.openxmlformats.org/officeDocument/2006/relationships/tags" Target="../tags/tag1.xml"/><Relationship Id="rId6" Type="http://schemas.openxmlformats.org/officeDocument/2006/relationships/image" Target="../media/image1.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audio" Target="../media/media10.m4a"/><Relationship Id="rId2" Type="http://schemas.microsoft.com/office/2007/relationships/media" Target="../media/media10.m4a"/><Relationship Id="rId1" Type="http://schemas.openxmlformats.org/officeDocument/2006/relationships/tags" Target="../tags/tag10.xml"/><Relationship Id="rId6" Type="http://schemas.openxmlformats.org/officeDocument/2006/relationships/image" Target="../media/image2.png"/><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audio" Target="../media/media2.m4a"/><Relationship Id="rId7" Type="http://schemas.openxmlformats.org/officeDocument/2006/relationships/image" Target="../media/image1.png"/><Relationship Id="rId2" Type="http://schemas.microsoft.com/office/2007/relationships/media" Target="../media/media2.m4a"/><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notesSlide" Target="../notesSlides/notesSlide2.xml"/><Relationship Id="rId4" Type="http://schemas.openxmlformats.org/officeDocument/2006/relationships/slideLayout" Target="../slideLayouts/slideLayout2.xml"/><Relationship Id="rId9"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audio" Target="../media/media3.m4a"/><Relationship Id="rId7" Type="http://schemas.openxmlformats.org/officeDocument/2006/relationships/image" Target="../media/image5.png"/><Relationship Id="rId2" Type="http://schemas.microsoft.com/office/2007/relationships/media" Target="../media/media3.m4a"/><Relationship Id="rId1" Type="http://schemas.openxmlformats.org/officeDocument/2006/relationships/tags" Target="../tags/tag3.xml"/><Relationship Id="rId6" Type="http://schemas.openxmlformats.org/officeDocument/2006/relationships/image" Target="../media/image4.png"/><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audio" Target="../media/media4.m4a"/><Relationship Id="rId7" Type="http://schemas.openxmlformats.org/officeDocument/2006/relationships/image" Target="../media/image7.png"/><Relationship Id="rId12" Type="http://schemas.openxmlformats.org/officeDocument/2006/relationships/image" Target="../media/image2.png"/><Relationship Id="rId2" Type="http://schemas.microsoft.com/office/2007/relationships/media" Target="../media/media4.m4a"/><Relationship Id="rId1" Type="http://schemas.openxmlformats.org/officeDocument/2006/relationships/tags" Target="../tags/tag4.xml"/><Relationship Id="rId6" Type="http://schemas.openxmlformats.org/officeDocument/2006/relationships/image" Target="../media/image6.png"/><Relationship Id="rId11" Type="http://schemas.microsoft.com/office/2007/relationships/hdphoto" Target="../media/hdphoto3.wdp"/><Relationship Id="rId5" Type="http://schemas.openxmlformats.org/officeDocument/2006/relationships/notesSlide" Target="../notesSlides/notesSlide4.xml"/><Relationship Id="rId10" Type="http://schemas.microsoft.com/office/2007/relationships/hdphoto" Target="../media/hdphoto2.wdp"/><Relationship Id="rId4" Type="http://schemas.openxmlformats.org/officeDocument/2006/relationships/slideLayout" Target="../slideLayouts/slideLayout2.xml"/><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audio" Target="../media/media5.m4a"/><Relationship Id="rId7" Type="http://schemas.openxmlformats.org/officeDocument/2006/relationships/image" Target="../media/image1.png"/><Relationship Id="rId2" Type="http://schemas.microsoft.com/office/2007/relationships/media" Target="../media/media5.m4a"/><Relationship Id="rId1" Type="http://schemas.openxmlformats.org/officeDocument/2006/relationships/tags" Target="../tags/tag5.xml"/><Relationship Id="rId6" Type="http://schemas.openxmlformats.org/officeDocument/2006/relationships/image" Target="../media/image10.png"/><Relationship Id="rId5" Type="http://schemas.openxmlformats.org/officeDocument/2006/relationships/notesSlide" Target="../notesSlides/notesSlide5.xml"/><Relationship Id="rId4" Type="http://schemas.openxmlformats.org/officeDocument/2006/relationships/slideLayout" Target="../slideLayouts/slideLayout2.xml"/><Relationship Id="rId9"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audio" Target="../media/media6.m4a"/><Relationship Id="rId7" Type="http://schemas.openxmlformats.org/officeDocument/2006/relationships/image" Target="../media/image1.png"/><Relationship Id="rId2" Type="http://schemas.microsoft.com/office/2007/relationships/media" Target="../media/media6.m4a"/><Relationship Id="rId1" Type="http://schemas.openxmlformats.org/officeDocument/2006/relationships/tags" Target="../tags/tag6.xml"/><Relationship Id="rId6" Type="http://schemas.openxmlformats.org/officeDocument/2006/relationships/image" Target="../media/image11.png"/><Relationship Id="rId5" Type="http://schemas.openxmlformats.org/officeDocument/2006/relationships/notesSlide" Target="../notesSlides/notesSlide6.xml"/><Relationship Id="rId4" Type="http://schemas.openxmlformats.org/officeDocument/2006/relationships/slideLayout" Target="../slideLayouts/slideLayout2.xml"/><Relationship Id="rId9"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audio" Target="../media/media7.m4a"/><Relationship Id="rId7" Type="http://schemas.openxmlformats.org/officeDocument/2006/relationships/image" Target="../media/image13.png"/><Relationship Id="rId2" Type="http://schemas.microsoft.com/office/2007/relationships/media" Target="../media/media7.m4a"/><Relationship Id="rId1" Type="http://schemas.openxmlformats.org/officeDocument/2006/relationships/tags" Target="../tags/tag7.xml"/><Relationship Id="rId6" Type="http://schemas.openxmlformats.org/officeDocument/2006/relationships/image" Target="../media/image12.png"/><Relationship Id="rId5" Type="http://schemas.openxmlformats.org/officeDocument/2006/relationships/notesSlide" Target="../notesSlides/notesSlide7.xml"/><Relationship Id="rId10" Type="http://schemas.openxmlformats.org/officeDocument/2006/relationships/image" Target="../media/image2.png"/><Relationship Id="rId4" Type="http://schemas.openxmlformats.org/officeDocument/2006/relationships/slideLayout" Target="../slideLayouts/slideLayout2.xml"/><Relationship Id="rId9" Type="http://schemas.microsoft.com/office/2007/relationships/hdphoto" Target="../media/hdphoto1.wdp"/></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audio" Target="../media/media8.m4a"/><Relationship Id="rId7" Type="http://schemas.microsoft.com/office/2007/relationships/hdphoto" Target="../media/hdphoto4.wdp"/><Relationship Id="rId2" Type="http://schemas.microsoft.com/office/2007/relationships/media" Target="../media/media8.m4a"/><Relationship Id="rId1" Type="http://schemas.openxmlformats.org/officeDocument/2006/relationships/tags" Target="../tags/tag8.xml"/><Relationship Id="rId6" Type="http://schemas.openxmlformats.org/officeDocument/2006/relationships/image" Target="../media/image14.png"/><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audio" Target="../media/media9.m4a"/><Relationship Id="rId2" Type="http://schemas.microsoft.com/office/2007/relationships/media" Target="../media/media9.m4a"/><Relationship Id="rId1" Type="http://schemas.openxmlformats.org/officeDocument/2006/relationships/tags" Target="../tags/tag9.xml"/><Relationship Id="rId6" Type="http://schemas.openxmlformats.org/officeDocument/2006/relationships/image" Target="../media/image2.png"/><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CFE4E-85FF-AB9C-B88E-407F64DCC143}"/>
              </a:ext>
            </a:extLst>
          </p:cNvPr>
          <p:cNvSpPr>
            <a:spLocks noGrp="1"/>
          </p:cNvSpPr>
          <p:nvPr>
            <p:ph type="ctrTitle"/>
          </p:nvPr>
        </p:nvSpPr>
        <p:spPr>
          <a:xfrm>
            <a:off x="3095296" y="2109385"/>
            <a:ext cx="6001408" cy="1072055"/>
          </a:xfrm>
        </p:spPr>
        <p:txBody>
          <a:bodyPr/>
          <a:lstStyle/>
          <a:p>
            <a:r>
              <a:rPr lang="en-US" dirty="0"/>
              <a:t>Is flying </a:t>
            </a:r>
            <a:r>
              <a:rPr lang="en-US" b="1" dirty="0">
                <a:solidFill>
                  <a:schemeClr val="tx2">
                    <a:lumMod val="50000"/>
                    <a:lumOff val="50000"/>
                  </a:schemeClr>
                </a:solidFill>
              </a:rPr>
              <a:t>safe</a:t>
            </a:r>
            <a:r>
              <a:rPr lang="en-US" dirty="0"/>
              <a:t>?</a:t>
            </a:r>
          </a:p>
        </p:txBody>
      </p:sp>
      <p:pic>
        <p:nvPicPr>
          <p:cNvPr id="6" name="Picture 5">
            <a:extLst>
              <a:ext uri="{FF2B5EF4-FFF2-40B4-BE49-F238E27FC236}">
                <a16:creationId xmlns:a16="http://schemas.microsoft.com/office/drawing/2014/main" id="{4E01B037-0BA5-6200-2DF8-BC63F79A9915}"/>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2941" b="98950" l="5735" r="97312">
                        <a14:foregroundMark x1="11738" y1="76681" x2="23835" y2="70168"/>
                        <a14:foregroundMark x1="24109" y1="57574" x2="24373" y2="55313"/>
                        <a14:foregroundMark x1="22760" y1="69118" x2="23707" y2="61014"/>
                        <a14:foregroundMark x1="21241" y1="38304" x2="27151" y2="38655"/>
                        <a14:foregroundMark x1="34435" y1="48903" x2="36111" y2="51261"/>
                        <a14:foregroundMark x1="27151" y1="38655" x2="30123" y2="42836"/>
                        <a14:foregroundMark x1="88889" y1="25840" x2="96326" y2="30882"/>
                        <a14:foregroundMark x1="96326" y1="30882" x2="97401" y2="47479"/>
                        <a14:foregroundMark x1="97401" y1="47479" x2="91935" y2="56723"/>
                        <a14:foregroundMark x1="91935" y1="56723" x2="88710" y2="58403"/>
                        <a14:foregroundMark x1="92652" y1="32143" x2="99104" y2="37605"/>
                        <a14:foregroundMark x1="99104" y1="37605" x2="94892" y2="52101"/>
                        <a14:foregroundMark x1="94892" y1="52101" x2="93817" y2="52311"/>
                        <a14:foregroundMark x1="96057" y1="36975" x2="97312" y2="47059"/>
                        <a14:foregroundMark x1="82168" y1="13445" x2="80735" y2="3361"/>
                        <a14:foregroundMark x1="25000" y1="90126" x2="17443" y2="94880"/>
                        <a14:foregroundMark x1="9335" y1="99224" x2="3315" y2="98319"/>
                        <a14:foregroundMark x1="3315" y1="98319" x2="9441" y2="99592"/>
                        <a14:foregroundMark x1="21035" y1="94083" x2="24104" y2="92437"/>
                        <a14:foregroundMark x1="24104" y1="92437" x2="20101" y2="94290"/>
                        <a14:foregroundMark x1="9236" y1="98880" x2="7616" y2="98739"/>
                        <a14:foregroundMark x1="2222" y1="91477" x2="538" y2="85084"/>
                        <a14:foregroundMark x1="4301" y1="99370" x2="3143" y2="94974"/>
                        <a14:foregroundMark x1="538" y1="85084" x2="2809" y2="90041"/>
                        <a14:foregroundMark x1="6083" y1="96711" x2="8065" y2="98319"/>
                        <a14:foregroundMark x1="20496" y1="35655" x2="18280" y2="23529"/>
                        <a14:foregroundMark x1="18280" y1="23529" x2="24283" y2="30672"/>
                        <a14:foregroundMark x1="24283" y1="30672" x2="24373" y2="31513"/>
                        <a14:backgroundMark x1="1254" y1="98950" x2="1254" y2="98950"/>
                        <a14:backgroundMark x1="2688" y1="90336" x2="6541" y2="95588"/>
                        <a14:backgroundMark x1="22760" y1="96849" x2="9498" y2="99790"/>
                        <a14:backgroundMark x1="21774" y1="62815" x2="20878" y2="46218"/>
                        <a14:backgroundMark x1="20878" y1="46218" x2="23387" y2="56513"/>
                        <a14:backgroundMark x1="22401" y1="60924" x2="23835" y2="60504"/>
                        <a14:backgroundMark x1="19265" y1="36975" x2="21953" y2="49790"/>
                        <a14:backgroundMark x1="30376" y1="42227" x2="34677" y2="48319"/>
                      </a14:backgroundRemoval>
                    </a14:imgEffect>
                  </a14:imgLayer>
                </a14:imgProps>
              </a:ext>
            </a:extLst>
          </a:blip>
          <a:stretch>
            <a:fillRect/>
          </a:stretch>
        </p:blipFill>
        <p:spPr>
          <a:xfrm rot="740007">
            <a:off x="271479" y="5386098"/>
            <a:ext cx="2139636" cy="912605"/>
          </a:xfrm>
          <a:prstGeom prst="rect">
            <a:avLst/>
          </a:prstGeom>
        </p:spPr>
      </p:pic>
      <p:sp>
        <p:nvSpPr>
          <p:cNvPr id="7" name="Title 1">
            <a:extLst>
              <a:ext uri="{FF2B5EF4-FFF2-40B4-BE49-F238E27FC236}">
                <a16:creationId xmlns:a16="http://schemas.microsoft.com/office/drawing/2014/main" id="{3BA9B724-3A0C-AEE7-7AF4-FABE3A973610}"/>
              </a:ext>
            </a:extLst>
          </p:cNvPr>
          <p:cNvSpPr txBox="1">
            <a:spLocks/>
          </p:cNvSpPr>
          <p:nvPr/>
        </p:nvSpPr>
        <p:spPr>
          <a:xfrm>
            <a:off x="3095296" y="3429000"/>
            <a:ext cx="6001408" cy="1072055"/>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Let’s look at the data…</a:t>
            </a:r>
          </a:p>
        </p:txBody>
      </p:sp>
      <p:pic>
        <p:nvPicPr>
          <p:cNvPr id="13" name="Audio 12">
            <a:extLst>
              <a:ext uri="{FF2B5EF4-FFF2-40B4-BE49-F238E27FC236}">
                <a16:creationId xmlns:a16="http://schemas.microsoft.com/office/drawing/2014/main" id="{19FF0F41-26D4-6027-7731-700365F37B6B}"/>
              </a:ext>
            </a:extLst>
          </p:cNvPr>
          <p:cNvPicPr>
            <a:picLocks noChangeAspect="1"/>
          </p:cNvPicPr>
          <p:nvPr>
            <a:audioFile r:link="rId3"/>
            <p:extLst>
              <p:ext uri="{DAA4B4D4-6D71-4841-9C94-3DE7FCFB9230}">
                <p14:media xmlns:p14="http://schemas.microsoft.com/office/powerpoint/2010/main" r:embed="rId2"/>
              </p:ext>
            </p:extLst>
          </p:nvPr>
        </p:nvPicPr>
        <p:blipFill>
          <a:blip r:embed="rId8"/>
          <a:stretch>
            <a:fillRect/>
          </a:stretch>
        </p:blipFill>
        <p:spPr>
          <a:xfrm>
            <a:off x="11226800" y="5892800"/>
            <a:ext cx="812800" cy="812800"/>
          </a:xfrm>
          <a:prstGeom prst="rect">
            <a:avLst/>
          </a:prstGeom>
        </p:spPr>
      </p:pic>
    </p:spTree>
    <p:custDataLst>
      <p:tags r:id="rId1"/>
    </p:custDataLst>
    <p:extLst>
      <p:ext uri="{BB962C8B-B14F-4D97-AF65-F5344CB8AC3E}">
        <p14:creationId xmlns:p14="http://schemas.microsoft.com/office/powerpoint/2010/main" val="758626939"/>
      </p:ext>
    </p:extLst>
  </p:cSld>
  <p:clrMapOvr>
    <a:masterClrMapping/>
  </p:clrMapOvr>
  <mc:AlternateContent xmlns:mc="http://schemas.openxmlformats.org/markup-compatibility/2006">
    <mc:Choice xmlns:p14="http://schemas.microsoft.com/office/powerpoint/2010/main" Requires="p14">
      <p:transition spd="slow" p14:dur="2000" advTm="19909"/>
    </mc:Choice>
    <mc:Fallback>
      <p:transition spd="slow" advTm="1990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3"/>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1"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0" presetClass="path" presetSubtype="0" accel="50000" decel="50000" fill="hold" nodeType="withEffect">
                                  <p:stCondLst>
                                    <p:cond delay="0"/>
                                  </p:stCondLst>
                                  <p:childTnLst>
                                    <p:animMotion origin="layout" path="M 0.00273 0.01088 L 0.97773 0.01088 " pathEditMode="relative" rAng="0" ptsTypes="AA">
                                      <p:cBhvr>
                                        <p:cTn id="22" dur="2000" fill="hold"/>
                                        <p:tgtEl>
                                          <p:spTgt spid="6"/>
                                        </p:tgtEl>
                                        <p:attrNameLst>
                                          <p:attrName>ppt_x</p:attrName>
                                          <p:attrName>ppt_y</p:attrName>
                                        </p:attrNameLst>
                                      </p:cBhvr>
                                      <p:rCtr x="48750" y="0"/>
                                    </p:animMotion>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23" fill="hold" display="0">
                  <p:stCondLst>
                    <p:cond delay="indefinite"/>
                  </p:stCondLst>
                  <p:endCondLst>
                    <p:cond evt="onStopAudio" delay="0">
                      <p:tgtEl>
                        <p:sldTgt/>
                      </p:tgtEl>
                    </p:cond>
                  </p:endCondLst>
                </p:cTn>
                <p:tgtEl>
                  <p:spTgt spid="13"/>
                </p:tgtEl>
              </p:cMediaNode>
            </p:audio>
          </p:childTnLst>
        </p:cTn>
      </p:par>
    </p:tnLst>
    <p:bldLst>
      <p:bldP spid="2" grpId="0"/>
      <p:bldP spid="7"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DC9F4569-9BDB-FD98-AC54-BE7BC32A19FA}"/>
              </a:ext>
            </a:extLst>
          </p:cNvPr>
          <p:cNvSpPr txBox="1">
            <a:spLocks/>
          </p:cNvSpPr>
          <p:nvPr/>
        </p:nvSpPr>
        <p:spPr>
          <a:xfrm>
            <a:off x="275542" y="5552559"/>
            <a:ext cx="9144000"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Presented by Brian Mann</a:t>
            </a:r>
          </a:p>
          <a:p>
            <a:pPr marL="0" indent="0">
              <a:buNone/>
            </a:pPr>
            <a:r>
              <a:rPr lang="en-US" sz="1200" dirty="0"/>
              <a:t>Sponsored by ©</a:t>
            </a:r>
            <a:r>
              <a:rPr lang="en-US" sz="1200" dirty="0" err="1"/>
              <a:t>SafeAirlines</a:t>
            </a:r>
            <a:endParaRPr lang="en-US" sz="1200" dirty="0"/>
          </a:p>
          <a:p>
            <a:endParaRPr lang="en-US" dirty="0"/>
          </a:p>
        </p:txBody>
      </p:sp>
      <p:sp>
        <p:nvSpPr>
          <p:cNvPr id="5" name="TextBox 4">
            <a:extLst>
              <a:ext uri="{FF2B5EF4-FFF2-40B4-BE49-F238E27FC236}">
                <a16:creationId xmlns:a16="http://schemas.microsoft.com/office/drawing/2014/main" id="{032CEF29-E3C6-891B-217C-8923039D4D71}"/>
              </a:ext>
            </a:extLst>
          </p:cNvPr>
          <p:cNvSpPr txBox="1"/>
          <p:nvPr/>
        </p:nvSpPr>
        <p:spPr>
          <a:xfrm>
            <a:off x="3681493" y="4214339"/>
            <a:ext cx="4829014" cy="369332"/>
          </a:xfrm>
          <a:prstGeom prst="rect">
            <a:avLst/>
          </a:prstGeom>
          <a:noFill/>
        </p:spPr>
        <p:txBody>
          <a:bodyPr wrap="none" rtlCol="0">
            <a:spAutoFit/>
          </a:bodyPr>
          <a:lstStyle/>
          <a:p>
            <a:r>
              <a:rPr lang="en-US" dirty="0"/>
              <a:t> </a:t>
            </a:r>
            <a:r>
              <a:rPr lang="en-US" b="1" dirty="0">
                <a:solidFill>
                  <a:schemeClr val="tx2">
                    <a:lumMod val="50000"/>
                    <a:lumOff val="50000"/>
                  </a:schemeClr>
                </a:solidFill>
              </a:rPr>
              <a:t>airlinesafety640.blogspot.com   </a:t>
            </a:r>
            <a:r>
              <a:rPr lang="en-US" dirty="0"/>
              <a:t>for more info</a:t>
            </a:r>
          </a:p>
        </p:txBody>
      </p:sp>
      <p:sp>
        <p:nvSpPr>
          <p:cNvPr id="7" name="TextBox 6">
            <a:extLst>
              <a:ext uri="{FF2B5EF4-FFF2-40B4-BE49-F238E27FC236}">
                <a16:creationId xmlns:a16="http://schemas.microsoft.com/office/drawing/2014/main" id="{A02E567A-C8BE-C6DC-3EB1-719AFEF04820}"/>
              </a:ext>
            </a:extLst>
          </p:cNvPr>
          <p:cNvSpPr txBox="1"/>
          <p:nvPr/>
        </p:nvSpPr>
        <p:spPr>
          <a:xfrm>
            <a:off x="2381764" y="2460622"/>
            <a:ext cx="8405685" cy="784830"/>
          </a:xfrm>
          <a:prstGeom prst="rect">
            <a:avLst/>
          </a:prstGeom>
          <a:noFill/>
        </p:spPr>
        <p:txBody>
          <a:bodyPr wrap="square">
            <a:spAutoFit/>
          </a:bodyPr>
          <a:lstStyle/>
          <a:p>
            <a:r>
              <a:rPr lang="en-US" sz="4500" dirty="0"/>
              <a:t>Flying is </a:t>
            </a:r>
            <a:r>
              <a:rPr lang="en-US" sz="4500" b="1" dirty="0">
                <a:solidFill>
                  <a:schemeClr val="tx2">
                    <a:lumMod val="50000"/>
                    <a:lumOff val="50000"/>
                  </a:schemeClr>
                </a:solidFill>
              </a:rPr>
              <a:t>safer</a:t>
            </a:r>
            <a:r>
              <a:rPr lang="en-US" sz="4500" dirty="0"/>
              <a:t> than you think</a:t>
            </a:r>
          </a:p>
        </p:txBody>
      </p:sp>
      <p:pic>
        <p:nvPicPr>
          <p:cNvPr id="19" name="Audio 18">
            <a:extLst>
              <a:ext uri="{FF2B5EF4-FFF2-40B4-BE49-F238E27FC236}">
                <a16:creationId xmlns:a16="http://schemas.microsoft.com/office/drawing/2014/main" id="{9D629221-90C2-D3E1-4992-325DC740D7C4}"/>
              </a:ext>
            </a:extLst>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11226800" y="5892800"/>
            <a:ext cx="812800" cy="812800"/>
          </a:xfrm>
          <a:prstGeom prst="rect">
            <a:avLst/>
          </a:prstGeom>
        </p:spPr>
      </p:pic>
    </p:spTree>
    <p:custDataLst>
      <p:tags r:id="rId1"/>
    </p:custDataLst>
    <p:extLst>
      <p:ext uri="{BB962C8B-B14F-4D97-AF65-F5344CB8AC3E}">
        <p14:creationId xmlns:p14="http://schemas.microsoft.com/office/powerpoint/2010/main" val="2944931577"/>
      </p:ext>
    </p:extLst>
  </p:cSld>
  <p:clrMapOvr>
    <a:masterClrMapping/>
  </p:clrMapOvr>
  <mc:AlternateContent xmlns:mc="http://schemas.openxmlformats.org/markup-compatibility/2006">
    <mc:Choice xmlns:p14="http://schemas.microsoft.com/office/powerpoint/2010/main" Requires="p14">
      <p:transition spd="slow" p14:dur="2000" advTm="14213"/>
    </mc:Choice>
    <mc:Fallback>
      <p:transition spd="slow" advTm="1421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9"/>
                                        </p:tgtEl>
                                      </p:cBhvr>
                                    </p:cmd>
                                  </p:childTnLst>
                                </p:cTn>
                              </p:par>
                            </p:childTnLst>
                          </p:cTn>
                        </p:par>
                      </p:childTnLst>
                    </p:cTn>
                  </p:par>
                  <p:par>
                    <p:cTn id="7" fill="hold">
                      <p:stCondLst>
                        <p:cond delay="indefinite"/>
                      </p:stCondLst>
                      <p:childTnLst>
                        <p:par>
                          <p:cTn id="8" fill="hold">
                            <p:stCondLst>
                              <p:cond delay="0"/>
                            </p:stCondLst>
                            <p:childTnLst>
                              <p:par>
                                <p:cTn id="9" presetID="37"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900" decel="100000" fill="hold"/>
                                        <p:tgtEl>
                                          <p:spTgt spid="7"/>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25" fill="hold" display="0">
                  <p:stCondLst>
                    <p:cond delay="indefinite"/>
                  </p:stCondLst>
                  <p:endCondLst>
                    <p:cond evt="onStopAudio" delay="0">
                      <p:tgtEl>
                        <p:sldTgt/>
                      </p:tgtEl>
                    </p:cond>
                  </p:endCondLst>
                </p:cTn>
                <p:tgtEl>
                  <p:spTgt spid="19"/>
                </p:tgtEl>
              </p:cMediaNode>
            </p:audio>
          </p:childTnLst>
        </p:cTn>
      </p:par>
    </p:tnLst>
    <p:bldLst>
      <p:bldP spid="4" grpId="0"/>
      <p:bldP spid="5"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16EC30-7C62-DD5C-03D6-9DF42133E281}"/>
              </a:ext>
            </a:extLst>
          </p:cNvPr>
          <p:cNvSpPr txBox="1"/>
          <p:nvPr/>
        </p:nvSpPr>
        <p:spPr>
          <a:xfrm>
            <a:off x="2034421" y="574001"/>
            <a:ext cx="8809089" cy="553998"/>
          </a:xfrm>
          <a:prstGeom prst="rect">
            <a:avLst/>
          </a:prstGeom>
          <a:noFill/>
        </p:spPr>
        <p:txBody>
          <a:bodyPr wrap="square">
            <a:spAutoFit/>
          </a:bodyPr>
          <a:lstStyle/>
          <a:p>
            <a:r>
              <a:rPr lang="en-US" sz="3000" dirty="0"/>
              <a:t>In 2019, there were </a:t>
            </a:r>
            <a:r>
              <a:rPr lang="en-US" sz="3000" b="1" dirty="0">
                <a:solidFill>
                  <a:schemeClr val="tx2">
                    <a:lumMod val="50000"/>
                    <a:lumOff val="50000"/>
                  </a:schemeClr>
                </a:solidFill>
              </a:rPr>
              <a:t>38 million</a:t>
            </a:r>
            <a:r>
              <a:rPr lang="en-US" sz="3000" dirty="0"/>
              <a:t> flights worldwide</a:t>
            </a:r>
          </a:p>
        </p:txBody>
      </p:sp>
      <p:pic>
        <p:nvPicPr>
          <p:cNvPr id="7" name="Picture 6">
            <a:extLst>
              <a:ext uri="{FF2B5EF4-FFF2-40B4-BE49-F238E27FC236}">
                <a16:creationId xmlns:a16="http://schemas.microsoft.com/office/drawing/2014/main" id="{49D0AB95-8996-E12A-6E69-93A86C4BF845}"/>
              </a:ext>
            </a:extLst>
          </p:cNvPr>
          <p:cNvPicPr>
            <a:picLocks noChangeAspect="1"/>
          </p:cNvPicPr>
          <p:nvPr/>
        </p:nvPicPr>
        <p:blipFill>
          <a:blip r:embed="rId6"/>
          <a:stretch>
            <a:fillRect/>
          </a:stretch>
        </p:blipFill>
        <p:spPr>
          <a:xfrm>
            <a:off x="3360490" y="1369117"/>
            <a:ext cx="5471019" cy="5008588"/>
          </a:xfrm>
          <a:prstGeom prst="rect">
            <a:avLst/>
          </a:prstGeom>
        </p:spPr>
      </p:pic>
      <p:pic>
        <p:nvPicPr>
          <p:cNvPr id="8" name="Picture 7">
            <a:extLst>
              <a:ext uri="{FF2B5EF4-FFF2-40B4-BE49-F238E27FC236}">
                <a16:creationId xmlns:a16="http://schemas.microsoft.com/office/drawing/2014/main" id="{48B3A5C5-B10C-0DD4-A5EC-AAC41577165E}"/>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2941" b="98950" l="5735" r="97312">
                        <a14:foregroundMark x1="11738" y1="76681" x2="23835" y2="70168"/>
                        <a14:foregroundMark x1="24109" y1="57574" x2="24373" y2="55313"/>
                        <a14:foregroundMark x1="22760" y1="69118" x2="23707" y2="61014"/>
                        <a14:foregroundMark x1="21241" y1="38304" x2="27151" y2="38655"/>
                        <a14:foregroundMark x1="34435" y1="48903" x2="36111" y2="51261"/>
                        <a14:foregroundMark x1="27151" y1="38655" x2="30123" y2="42836"/>
                        <a14:foregroundMark x1="88889" y1="25840" x2="96326" y2="30882"/>
                        <a14:foregroundMark x1="96326" y1="30882" x2="97401" y2="47479"/>
                        <a14:foregroundMark x1="97401" y1="47479" x2="91935" y2="56723"/>
                        <a14:foregroundMark x1="91935" y1="56723" x2="88710" y2="58403"/>
                        <a14:foregroundMark x1="92652" y1="32143" x2="99104" y2="37605"/>
                        <a14:foregroundMark x1="99104" y1="37605" x2="94892" y2="52101"/>
                        <a14:foregroundMark x1="94892" y1="52101" x2="93817" y2="52311"/>
                        <a14:foregroundMark x1="96057" y1="36975" x2="97312" y2="47059"/>
                        <a14:foregroundMark x1="82168" y1="13445" x2="80735" y2="3361"/>
                        <a14:foregroundMark x1="25000" y1="90126" x2="17443" y2="94880"/>
                        <a14:foregroundMark x1="9335" y1="99224" x2="3315" y2="98319"/>
                        <a14:foregroundMark x1="3315" y1="98319" x2="9441" y2="99592"/>
                        <a14:foregroundMark x1="21035" y1="94083" x2="24104" y2="92437"/>
                        <a14:foregroundMark x1="24104" y1="92437" x2="20101" y2="94290"/>
                        <a14:foregroundMark x1="9236" y1="98880" x2="7616" y2="98739"/>
                        <a14:foregroundMark x1="2222" y1="91477" x2="538" y2="85084"/>
                        <a14:foregroundMark x1="4301" y1="99370" x2="3143" y2="94974"/>
                        <a14:foregroundMark x1="538" y1="85084" x2="2809" y2="90041"/>
                        <a14:foregroundMark x1="6083" y1="96711" x2="8065" y2="98319"/>
                        <a14:foregroundMark x1="20496" y1="35655" x2="18280" y2="23529"/>
                        <a14:foregroundMark x1="18280" y1="23529" x2="24283" y2="30672"/>
                        <a14:foregroundMark x1="24283" y1="30672" x2="24373" y2="31513"/>
                        <a14:backgroundMark x1="1254" y1="98950" x2="1254" y2="98950"/>
                        <a14:backgroundMark x1="2688" y1="90336" x2="6541" y2="95588"/>
                        <a14:backgroundMark x1="22760" y1="96849" x2="9498" y2="99790"/>
                        <a14:backgroundMark x1="21774" y1="62815" x2="20878" y2="46218"/>
                        <a14:backgroundMark x1="20878" y1="46218" x2="23387" y2="56513"/>
                        <a14:backgroundMark x1="22401" y1="60924" x2="23835" y2="60504"/>
                        <a14:backgroundMark x1="19265" y1="36975" x2="21953" y2="49790"/>
                        <a14:backgroundMark x1="30376" y1="42227" x2="34677" y2="48319"/>
                      </a14:backgroundRemoval>
                    </a14:imgEffect>
                  </a14:imgLayer>
                </a14:imgProps>
              </a:ext>
            </a:extLst>
          </a:blip>
          <a:stretch>
            <a:fillRect/>
          </a:stretch>
        </p:blipFill>
        <p:spPr>
          <a:xfrm rot="740007">
            <a:off x="1148079" y="4653992"/>
            <a:ext cx="2139636" cy="912605"/>
          </a:xfrm>
          <a:prstGeom prst="rect">
            <a:avLst/>
          </a:prstGeom>
        </p:spPr>
      </p:pic>
      <p:pic>
        <p:nvPicPr>
          <p:cNvPr id="3" name="Audio 2">
            <a:extLst>
              <a:ext uri="{FF2B5EF4-FFF2-40B4-BE49-F238E27FC236}">
                <a16:creationId xmlns:a16="http://schemas.microsoft.com/office/drawing/2014/main" id="{1DD7A721-6832-4DEE-8C81-DBC3B21D9C68}"/>
              </a:ext>
            </a:extLst>
          </p:cNvPr>
          <p:cNvPicPr>
            <a:picLocks noChangeAspect="1"/>
          </p:cNvPicPr>
          <p:nvPr>
            <a:audioFile r:link="rId3"/>
            <p:extLst>
              <p:ext uri="{DAA4B4D4-6D71-4841-9C94-3DE7FCFB9230}">
                <p14:media xmlns:p14="http://schemas.microsoft.com/office/powerpoint/2010/main" r:embed="rId2"/>
              </p:ext>
            </p:extLst>
          </p:nvPr>
        </p:nvPicPr>
        <p:blipFill>
          <a:blip r:embed="rId9"/>
          <a:stretch>
            <a:fillRect/>
          </a:stretch>
        </p:blipFill>
        <p:spPr>
          <a:xfrm>
            <a:off x="11226800" y="5892800"/>
            <a:ext cx="812800" cy="812800"/>
          </a:xfrm>
          <a:prstGeom prst="rect">
            <a:avLst/>
          </a:prstGeom>
        </p:spPr>
      </p:pic>
    </p:spTree>
    <p:custDataLst>
      <p:tags r:id="rId1"/>
    </p:custDataLst>
    <p:extLst>
      <p:ext uri="{BB962C8B-B14F-4D97-AF65-F5344CB8AC3E}">
        <p14:creationId xmlns:p14="http://schemas.microsoft.com/office/powerpoint/2010/main" val="2703470999"/>
      </p:ext>
    </p:extLst>
  </p:cSld>
  <p:clrMapOvr>
    <a:masterClrMapping/>
  </p:clrMapOvr>
  <mc:AlternateContent xmlns:mc="http://schemas.openxmlformats.org/markup-compatibility/2006">
    <mc:Choice xmlns:p14="http://schemas.microsoft.com/office/powerpoint/2010/main" Requires="p14">
      <p:transition spd="slow" p14:dur="2000" advTm="17053"/>
    </mc:Choice>
    <mc:Fallback>
      <p:transition spd="slow" advTm="1705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par>
                          <p:cTn id="7" fill="hold">
                            <p:stCondLst>
                              <p:cond delay="0"/>
                            </p:stCondLst>
                            <p:childTnLst>
                              <p:par>
                                <p:cTn id="8" presetID="1" presetClass="mediacall" presetSubtype="0" fill="hold" nodeType="afterEffect">
                                  <p:stCondLst>
                                    <p:cond delay="0"/>
                                  </p:stCondLst>
                                  <p:childTnLst>
                                    <p:cmd type="call" cmd="playFrom(0.0)">
                                      <p:cBhvr>
                                        <p:cTn id="9" dur="1" fill="hold"/>
                                        <p:tgtEl>
                                          <p:spTgt spid="3"/>
                                        </p:tgtEl>
                                      </p:cBhvr>
                                    </p:cmd>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0" presetClass="path" presetSubtype="0" accel="50000" decel="50000" fill="hold" nodeType="withEffect">
                                  <p:stCondLst>
                                    <p:cond delay="0"/>
                                  </p:stCondLst>
                                  <p:childTnLst>
                                    <p:animMotion origin="layout" path="M 0.00156 0.02222 C 0.00456 0.02292 0.00755 0.02315 0.01068 0.02407 C 0.01172 0.0243 0.01263 0.02569 0.01367 0.02592 C 0.01797 0.02685 0.0224 0.02708 0.02682 0.02755 C 0.05117 0.02708 0.07552 0.02731 0.09987 0.02592 C 0.11979 0.02454 0.10755 0.02153 0.12409 0.01875 C 0.12748 0.01805 0.13086 0.01759 0.13425 0.0169 C 0.13594 0.01643 0.13763 0.01551 0.13932 0.01505 C 0.14141 0.01435 0.14336 0.01389 0.14544 0.01319 C 0.14714 0.01273 0.14883 0.0118 0.15052 0.01134 C 0.15938 0.00926 0.16458 0.00949 0.17383 0.00787 C 0.17617 0.00741 0.17852 0.00671 0.18086 0.00602 C 0.1819 0.00555 0.18281 0.00463 0.18399 0.00417 C 0.1888 0.00255 0.19662 0.00162 0.20117 0.00069 C 0.20391 1.11111E-6 0.20651 -0.00046 0.20925 -0.00116 C 0.21094 -0.00162 0.21263 -0.00255 0.21432 -0.00301 C 0.21966 -0.0044 0.22513 -0.00533 0.2306 -0.00648 C 0.2306 -0.00648 0.24675 -0.01019 0.24675 -0.01019 C 0.26198 -0.01551 0.24297 -0.0088 0.25586 -0.01389 C 0.25755 -0.01435 0.25925 -0.01458 0.26094 -0.01551 C 0.26263 -0.01644 0.26432 -0.01829 0.26602 -0.01921 C 0.26771 -0.02014 0.2694 -0.02014 0.27109 -0.02107 C 0.27214 -0.02153 0.27305 -0.02222 0.27409 -0.02269 C 0.27578 -0.02361 0.27748 -0.02384 0.27917 -0.02454 C 0.28633 -0.02732 0.28034 -0.02523 0.28633 -0.02824 C 0.28763 -0.02894 0.28906 -0.0294 0.29037 -0.03009 C 0.2974 -0.03357 0.2888 -0.02963 0.2974 -0.03542 C 0.3043 -0.04005 0.29883 -0.03472 0.30456 -0.03889 C 0.30586 -0.04005 0.30716 -0.04167 0.30859 -0.04259 C 0.31055 -0.04398 0.31263 -0.04491 0.31471 -0.0463 L 0.31771 -0.04792 C 0.31875 -0.04861 0.31979 -0.04908 0.3207 -0.04977 C 0.32214 -0.05093 0.32344 -0.05208 0.32474 -0.05347 C 0.32904 -0.05764 0.32682 -0.05695 0.3319 -0.06065 C 0.33386 -0.06204 0.3362 -0.06204 0.33802 -0.06412 C 0.34492 -0.07245 0.3418 -0.07014 0.34714 -0.07315 C 0.35313 -0.08125 0.34974 -0.07708 0.35729 -0.08588 C 0.3582 -0.08704 0.35912 -0.08866 0.36029 -0.08935 C 0.36628 -0.09375 0.36367 -0.09213 0.36836 -0.09491 C 0.37096 -0.09815 0.37604 -0.10533 0.37852 -0.10741 C 0.37982 -0.10857 0.38125 -0.10972 0.38255 -0.11111 C 0.38438 -0.1132 0.3875 -0.11806 0.38971 -0.12014 C 0.39063 -0.12083 0.3918 -0.12107 0.39271 -0.12176 C 0.39636 -0.125 0.39649 -0.12755 0.39974 -0.13264 C 0.40104 -0.13472 0.40248 -0.13634 0.40391 -0.1382 C 0.40651 -0.1412 0.40977 -0.14306 0.41198 -0.14699 C 0.43008 -0.1794 0.41224 -0.14861 0.42513 -0.16875 C 0.4306 -0.17732 0.42539 -0.17176 0.43216 -0.17778 C 0.43763 -0.19213 0.4306 -0.17477 0.43724 -0.18681 C 0.43815 -0.1882 0.43854 -0.19051 0.43932 -0.19213 C 0.44024 -0.19398 0.44141 -0.1956 0.44232 -0.19745 C 0.44375 -0.20046 0.44492 -0.20394 0.44636 -0.20648 C 0.44727 -0.2081 0.44857 -0.20857 0.44948 -0.21019 C 0.45065 -0.21227 0.4513 -0.21528 0.45248 -0.21736 C 0.45339 -0.21898 0.45469 -0.21945 0.4556 -0.22107 C 0.45846 -0.22616 0.46341 -0.24306 0.46471 -0.2463 C 0.46667 -0.25093 0.46862 -0.25602 0.4707 -0.26065 C 0.4724 -0.26412 0.47435 -0.26759 0.47578 -0.2713 C 0.47956 -0.28079 0.47604 -0.27894 0.4819 -0.28935 C 0.4905 -0.30463 0.48438 -0.2919 0.48893 -0.30556 C 0.48893 -0.30556 0.49401 -0.31921 0.49505 -0.32176 L 0.49714 -0.32732 C 0.5 -0.34792 0.49596 -0.32245 0.50013 -0.33982 C 0.50065 -0.34213 0.50078 -0.34468 0.50117 -0.34699 C 0.50143 -0.34884 0.50182 -0.3507 0.50221 -0.35255 C 0.50248 -0.35486 0.50274 -0.35741 0.50313 -0.35972 C 0.50365 -0.36227 0.50469 -0.36435 0.50521 -0.3669 C 0.50912 -0.3875 0.50495 -0.37546 0.50925 -0.38681 C 0.51081 -0.39769 0.50977 -0.39167 0.51224 -0.40463 C 0.51263 -0.40648 0.51276 -0.40857 0.51328 -0.41019 L 0.51537 -0.41551 C 0.51563 -0.41736 0.51602 -0.41921 0.51641 -0.42083 C 0.51667 -0.42338 0.51693 -0.4257 0.51732 -0.42824 C 0.51797 -0.43171 0.5194 -0.43889 0.5194 -0.43889 C 0.51966 -0.44306 0.51992 -0.44745 0.52044 -0.45162 C 0.52162 -0.4632 0.52136 -0.45486 0.52136 -0.46227 " pathEditMode="relative" ptsTypes="AAAAAAAAAAAAAAAAAAAAAAAAAAAAAAAAAAAAAAAAAAAAAAAAAAAAAAAAAAAAAAAAAAAAAAAAAAAA">
                                      <p:cBhvr>
                                        <p:cTn id="22" dur="2000" fill="hold"/>
                                        <p:tgtEl>
                                          <p:spTgt spid="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23" fill="hold" display="0">
                  <p:stCondLst>
                    <p:cond delay="indefinite"/>
                  </p:stCondLst>
                  <p:endCondLst>
                    <p:cond evt="onStopAudio" delay="0">
                      <p:tgtEl>
                        <p:sldTgt/>
                      </p:tgtEl>
                    </p:cond>
                  </p:endCondLst>
                </p:cTn>
                <p:tgtEl>
                  <p:spTgt spid="3"/>
                </p:tgtEl>
              </p:cMediaNode>
            </p:audio>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F31C35-3697-68B6-7038-12F297F54871}"/>
              </a:ext>
            </a:extLst>
          </p:cNvPr>
          <p:cNvSpPr txBox="1"/>
          <p:nvPr/>
        </p:nvSpPr>
        <p:spPr>
          <a:xfrm>
            <a:off x="1052568" y="1672515"/>
            <a:ext cx="10215361" cy="553998"/>
          </a:xfrm>
          <a:prstGeom prst="rect">
            <a:avLst/>
          </a:prstGeom>
          <a:noFill/>
        </p:spPr>
        <p:txBody>
          <a:bodyPr wrap="none" rtlCol="0">
            <a:spAutoFit/>
          </a:bodyPr>
          <a:lstStyle/>
          <a:p>
            <a:r>
              <a:rPr lang="en-US" sz="3000" dirty="0"/>
              <a:t>Percentage of Americans who have </a:t>
            </a:r>
            <a:r>
              <a:rPr lang="en-US" sz="3000" b="1" dirty="0">
                <a:solidFill>
                  <a:schemeClr val="tx2">
                    <a:lumMod val="50000"/>
                    <a:lumOff val="50000"/>
                  </a:schemeClr>
                </a:solidFill>
              </a:rPr>
              <a:t>ever</a:t>
            </a:r>
            <a:r>
              <a:rPr lang="en-US" sz="3000" dirty="0"/>
              <a:t> flown on an airplane</a:t>
            </a:r>
          </a:p>
        </p:txBody>
      </p:sp>
      <p:pic>
        <p:nvPicPr>
          <p:cNvPr id="3" name="Picture 2">
            <a:extLst>
              <a:ext uri="{FF2B5EF4-FFF2-40B4-BE49-F238E27FC236}">
                <a16:creationId xmlns:a16="http://schemas.microsoft.com/office/drawing/2014/main" id="{08F6A901-F89E-DC68-36F0-52FB9A4D2258}"/>
              </a:ext>
            </a:extLst>
          </p:cNvPr>
          <p:cNvPicPr>
            <a:picLocks noChangeAspect="1"/>
          </p:cNvPicPr>
          <p:nvPr/>
        </p:nvPicPr>
        <p:blipFill>
          <a:blip r:embed="rId6"/>
          <a:stretch>
            <a:fillRect/>
          </a:stretch>
        </p:blipFill>
        <p:spPr>
          <a:xfrm>
            <a:off x="2912412" y="2985278"/>
            <a:ext cx="2470065" cy="2372242"/>
          </a:xfrm>
          <a:prstGeom prst="rect">
            <a:avLst/>
          </a:prstGeom>
        </p:spPr>
      </p:pic>
      <p:pic>
        <p:nvPicPr>
          <p:cNvPr id="4" name="Picture 3">
            <a:extLst>
              <a:ext uri="{FF2B5EF4-FFF2-40B4-BE49-F238E27FC236}">
                <a16:creationId xmlns:a16="http://schemas.microsoft.com/office/drawing/2014/main" id="{9D9D9AEA-B11A-969C-4F61-341041721240}"/>
              </a:ext>
            </a:extLst>
          </p:cNvPr>
          <p:cNvPicPr>
            <a:picLocks noChangeAspect="1"/>
          </p:cNvPicPr>
          <p:nvPr/>
        </p:nvPicPr>
        <p:blipFill>
          <a:blip r:embed="rId7"/>
          <a:stretch>
            <a:fillRect/>
          </a:stretch>
        </p:blipFill>
        <p:spPr>
          <a:xfrm>
            <a:off x="6809525" y="2922522"/>
            <a:ext cx="2434998" cy="2434998"/>
          </a:xfrm>
          <a:prstGeom prst="rect">
            <a:avLst/>
          </a:prstGeom>
        </p:spPr>
      </p:pic>
      <p:sp>
        <p:nvSpPr>
          <p:cNvPr id="5" name="TextBox 4">
            <a:extLst>
              <a:ext uri="{FF2B5EF4-FFF2-40B4-BE49-F238E27FC236}">
                <a16:creationId xmlns:a16="http://schemas.microsoft.com/office/drawing/2014/main" id="{4EC668AA-F05E-F4BF-299D-70C727A3D600}"/>
              </a:ext>
            </a:extLst>
          </p:cNvPr>
          <p:cNvSpPr txBox="1"/>
          <p:nvPr/>
        </p:nvSpPr>
        <p:spPr>
          <a:xfrm>
            <a:off x="3694083" y="2521257"/>
            <a:ext cx="1162666" cy="477054"/>
          </a:xfrm>
          <a:prstGeom prst="rect">
            <a:avLst/>
          </a:prstGeom>
          <a:noFill/>
        </p:spPr>
        <p:txBody>
          <a:bodyPr wrap="square" rtlCol="0">
            <a:spAutoFit/>
          </a:bodyPr>
          <a:lstStyle/>
          <a:p>
            <a:r>
              <a:rPr lang="en-US" sz="2500" dirty="0">
                <a:solidFill>
                  <a:srgbClr val="002060"/>
                </a:solidFill>
              </a:rPr>
              <a:t>1973</a:t>
            </a:r>
          </a:p>
        </p:txBody>
      </p:sp>
      <p:sp>
        <p:nvSpPr>
          <p:cNvPr id="7" name="TextBox 6">
            <a:extLst>
              <a:ext uri="{FF2B5EF4-FFF2-40B4-BE49-F238E27FC236}">
                <a16:creationId xmlns:a16="http://schemas.microsoft.com/office/drawing/2014/main" id="{0162F9FD-D110-2F3F-63A8-5A677DE4ADA1}"/>
              </a:ext>
            </a:extLst>
          </p:cNvPr>
          <p:cNvSpPr txBox="1"/>
          <p:nvPr/>
        </p:nvSpPr>
        <p:spPr>
          <a:xfrm>
            <a:off x="4711030" y="4996866"/>
            <a:ext cx="1342892" cy="477054"/>
          </a:xfrm>
          <a:prstGeom prst="rect">
            <a:avLst/>
          </a:prstGeom>
          <a:noFill/>
        </p:spPr>
        <p:txBody>
          <a:bodyPr wrap="square" rtlCol="0">
            <a:spAutoFit/>
          </a:bodyPr>
          <a:lstStyle/>
          <a:p>
            <a:r>
              <a:rPr lang="en-US" sz="2500" dirty="0">
                <a:solidFill>
                  <a:srgbClr val="002060"/>
                </a:solidFill>
              </a:rPr>
              <a:t>54%</a:t>
            </a:r>
          </a:p>
        </p:txBody>
      </p:sp>
      <p:sp>
        <p:nvSpPr>
          <p:cNvPr id="9" name="TextBox 8">
            <a:extLst>
              <a:ext uri="{FF2B5EF4-FFF2-40B4-BE49-F238E27FC236}">
                <a16:creationId xmlns:a16="http://schemas.microsoft.com/office/drawing/2014/main" id="{85D0A329-FB65-5862-4578-C00CF766FF39}"/>
              </a:ext>
            </a:extLst>
          </p:cNvPr>
          <p:cNvSpPr txBox="1"/>
          <p:nvPr/>
        </p:nvSpPr>
        <p:spPr>
          <a:xfrm>
            <a:off x="7622060" y="2508224"/>
            <a:ext cx="1162666" cy="477054"/>
          </a:xfrm>
          <a:prstGeom prst="rect">
            <a:avLst/>
          </a:prstGeom>
          <a:noFill/>
        </p:spPr>
        <p:txBody>
          <a:bodyPr wrap="square" rtlCol="0">
            <a:spAutoFit/>
          </a:bodyPr>
          <a:lstStyle/>
          <a:p>
            <a:r>
              <a:rPr lang="en-US" sz="2500" dirty="0">
                <a:solidFill>
                  <a:srgbClr val="002060"/>
                </a:solidFill>
              </a:rPr>
              <a:t>2023</a:t>
            </a:r>
          </a:p>
        </p:txBody>
      </p:sp>
      <p:sp>
        <p:nvSpPr>
          <p:cNvPr id="10" name="TextBox 9">
            <a:extLst>
              <a:ext uri="{FF2B5EF4-FFF2-40B4-BE49-F238E27FC236}">
                <a16:creationId xmlns:a16="http://schemas.microsoft.com/office/drawing/2014/main" id="{9277F19A-382A-4C63-22E6-63CA33C305BA}"/>
              </a:ext>
            </a:extLst>
          </p:cNvPr>
          <p:cNvSpPr txBox="1"/>
          <p:nvPr/>
        </p:nvSpPr>
        <p:spPr>
          <a:xfrm>
            <a:off x="8913813" y="4880466"/>
            <a:ext cx="1342892" cy="477054"/>
          </a:xfrm>
          <a:prstGeom prst="rect">
            <a:avLst/>
          </a:prstGeom>
          <a:noFill/>
        </p:spPr>
        <p:txBody>
          <a:bodyPr wrap="square" rtlCol="0">
            <a:spAutoFit/>
          </a:bodyPr>
          <a:lstStyle/>
          <a:p>
            <a:r>
              <a:rPr lang="en-US" sz="2500" b="1" dirty="0">
                <a:solidFill>
                  <a:srgbClr val="002060"/>
                </a:solidFill>
              </a:rPr>
              <a:t>86%</a:t>
            </a:r>
          </a:p>
        </p:txBody>
      </p:sp>
      <p:pic>
        <p:nvPicPr>
          <p:cNvPr id="8" name="Audio 7">
            <a:extLst>
              <a:ext uri="{FF2B5EF4-FFF2-40B4-BE49-F238E27FC236}">
                <a16:creationId xmlns:a16="http://schemas.microsoft.com/office/drawing/2014/main" id="{9D0FB8B2-0678-23F3-6AD5-9E98C0834FA5}"/>
              </a:ext>
            </a:extLst>
          </p:cNvPr>
          <p:cNvPicPr>
            <a:picLocks noChangeAspect="1"/>
          </p:cNvPicPr>
          <p:nvPr>
            <a:audioFile r:link="rId3"/>
            <p:extLst>
              <p:ext uri="{DAA4B4D4-6D71-4841-9C94-3DE7FCFB9230}">
                <p14:media xmlns:p14="http://schemas.microsoft.com/office/powerpoint/2010/main" r:embed="rId2"/>
              </p:ext>
            </p:extLst>
          </p:nvPr>
        </p:nvPicPr>
        <p:blipFill>
          <a:blip r:embed="rId8"/>
          <a:stretch>
            <a:fillRect/>
          </a:stretch>
        </p:blipFill>
        <p:spPr>
          <a:xfrm>
            <a:off x="11226800" y="5892800"/>
            <a:ext cx="812800" cy="812800"/>
          </a:xfrm>
          <a:prstGeom prst="rect">
            <a:avLst/>
          </a:prstGeom>
        </p:spPr>
      </p:pic>
    </p:spTree>
    <p:custDataLst>
      <p:tags r:id="rId1"/>
    </p:custDataLst>
    <p:extLst>
      <p:ext uri="{BB962C8B-B14F-4D97-AF65-F5344CB8AC3E}">
        <p14:creationId xmlns:p14="http://schemas.microsoft.com/office/powerpoint/2010/main" val="2681661237"/>
      </p:ext>
    </p:extLst>
  </p:cSld>
  <p:clrMapOvr>
    <a:masterClrMapping/>
  </p:clrMapOvr>
  <mc:AlternateContent xmlns:mc="http://schemas.openxmlformats.org/markup-compatibility/2006">
    <mc:Choice xmlns:p14="http://schemas.microsoft.com/office/powerpoint/2010/main" Requires="p14">
      <p:transition spd="slow" p14:dur="2000" advTm="24321"/>
    </mc:Choice>
    <mc:Fallback>
      <p:transition spd="slow" advTm="2432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par>
                          <p:cTn id="7" fill="hold">
                            <p:stCondLst>
                              <p:cond delay="0"/>
                            </p:stCondLst>
                            <p:childTnLst>
                              <p:par>
                                <p:cTn id="8" presetID="1" presetClass="mediacall" presetSubtype="0" fill="hold" nodeType="afterEffect">
                                  <p:stCondLst>
                                    <p:cond delay="0"/>
                                  </p:stCondLst>
                                  <p:childTnLst>
                                    <p:cmd type="call" cmd="playFrom(0.0)">
                                      <p:cBhvr>
                                        <p:cTn id="9" dur="1" fill="hold"/>
                                        <p:tgtEl>
                                          <p:spTgt spid="8"/>
                                        </p:tgtEl>
                                      </p:cBhvr>
                                    </p:cmd>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additive="base">
                                        <p:cTn id="40" dur="500" fill="hold"/>
                                        <p:tgtEl>
                                          <p:spTgt spid="4"/>
                                        </p:tgtEl>
                                        <p:attrNameLst>
                                          <p:attrName>ppt_x</p:attrName>
                                        </p:attrNameLst>
                                      </p:cBhvr>
                                      <p:tavLst>
                                        <p:tav tm="0">
                                          <p:val>
                                            <p:strVal val="#ppt_x"/>
                                          </p:val>
                                        </p:tav>
                                        <p:tav tm="100000">
                                          <p:val>
                                            <p:strVal val="#ppt_x"/>
                                          </p:val>
                                        </p:tav>
                                      </p:tavLst>
                                    </p:anim>
                                    <p:anim calcmode="lin" valueType="num">
                                      <p:cBhvr additive="base">
                                        <p:cTn id="4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p:cTn id="46" dur="500" fill="hold"/>
                                        <p:tgtEl>
                                          <p:spTgt spid="10"/>
                                        </p:tgtEl>
                                        <p:attrNameLst>
                                          <p:attrName>ppt_w</p:attrName>
                                        </p:attrNameLst>
                                      </p:cBhvr>
                                      <p:tavLst>
                                        <p:tav tm="0">
                                          <p:val>
                                            <p:fltVal val="0"/>
                                          </p:val>
                                        </p:tav>
                                        <p:tav tm="100000">
                                          <p:val>
                                            <p:strVal val="#ppt_w"/>
                                          </p:val>
                                        </p:tav>
                                      </p:tavLst>
                                    </p:anim>
                                    <p:anim calcmode="lin" valueType="num">
                                      <p:cBhvr>
                                        <p:cTn id="47" dur="500" fill="hold"/>
                                        <p:tgtEl>
                                          <p:spTgt spid="10"/>
                                        </p:tgtEl>
                                        <p:attrNameLst>
                                          <p:attrName>ppt_h</p:attrName>
                                        </p:attrNameLst>
                                      </p:cBhvr>
                                      <p:tavLst>
                                        <p:tav tm="0">
                                          <p:val>
                                            <p:fltVal val="0"/>
                                          </p:val>
                                        </p:tav>
                                        <p:tav tm="100000">
                                          <p:val>
                                            <p:strVal val="#ppt_h"/>
                                          </p:val>
                                        </p:tav>
                                      </p:tavLst>
                                    </p:anim>
                                    <p:animEffect transition="in" filter="fade">
                                      <p:cBhvr>
                                        <p:cTn id="48" dur="500"/>
                                        <p:tgtEl>
                                          <p:spTgt spid="10"/>
                                        </p:tgtEl>
                                      </p:cBhvr>
                                    </p:animEffect>
                                  </p:childTnLst>
                                </p:cTn>
                              </p:par>
                              <p:par>
                                <p:cTn id="49" presetID="6" presetClass="emph" presetSubtype="0" fill="hold" grpId="1" nodeType="withEffect">
                                  <p:stCondLst>
                                    <p:cond delay="0"/>
                                  </p:stCondLst>
                                  <p:childTnLst>
                                    <p:animScale>
                                      <p:cBhvr>
                                        <p:cTn id="50" dur="2000" fill="hold"/>
                                        <p:tgtEl>
                                          <p:spTgt spid="1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51" fill="hold" display="0">
                  <p:stCondLst>
                    <p:cond delay="indefinite"/>
                  </p:stCondLst>
                  <p:endCondLst>
                    <p:cond evt="onStopAudio" delay="0">
                      <p:tgtEl>
                        <p:sldTgt/>
                      </p:tgtEl>
                    </p:cond>
                  </p:endCondLst>
                </p:cTn>
                <p:tgtEl>
                  <p:spTgt spid="8"/>
                </p:tgtEl>
              </p:cMediaNode>
            </p:audio>
          </p:childTnLst>
        </p:cTn>
      </p:par>
    </p:tnLst>
    <p:bldLst>
      <p:bldP spid="2" grpId="0"/>
      <p:bldP spid="5" grpId="0"/>
      <p:bldP spid="7" grpId="0"/>
      <p:bldP spid="9" grpId="0"/>
      <p:bldP spid="10" grpId="0"/>
      <p:bldP spid="10"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862814-7925-41FD-66AC-849AA5AE1D2A}"/>
              </a:ext>
            </a:extLst>
          </p:cNvPr>
          <p:cNvSpPr>
            <a:spLocks noGrp="1"/>
          </p:cNvSpPr>
          <p:nvPr>
            <p:ph idx="1"/>
          </p:nvPr>
        </p:nvSpPr>
        <p:spPr>
          <a:xfrm>
            <a:off x="1184099" y="1950943"/>
            <a:ext cx="10515600" cy="696858"/>
          </a:xfrm>
        </p:spPr>
        <p:txBody>
          <a:bodyPr>
            <a:normAutofit/>
          </a:bodyPr>
          <a:lstStyle/>
          <a:p>
            <a:pPr marL="0" indent="0">
              <a:buNone/>
            </a:pPr>
            <a:r>
              <a:rPr lang="en-US" sz="3000" dirty="0"/>
              <a:t>It has been </a:t>
            </a:r>
            <a:r>
              <a:rPr lang="en-US" sz="3000" b="1" dirty="0">
                <a:solidFill>
                  <a:schemeClr val="tx2">
                    <a:lumMod val="50000"/>
                    <a:lumOff val="50000"/>
                  </a:schemeClr>
                </a:solidFill>
              </a:rPr>
              <a:t>15 years </a:t>
            </a:r>
            <a:r>
              <a:rPr lang="en-US" sz="3000" dirty="0"/>
              <a:t>since the last fatal US airliner accident</a:t>
            </a:r>
          </a:p>
          <a:p>
            <a:endParaRPr lang="en-US" sz="3000" dirty="0"/>
          </a:p>
        </p:txBody>
      </p:sp>
      <p:pic>
        <p:nvPicPr>
          <p:cNvPr id="4" name="Picture 3">
            <a:extLst>
              <a:ext uri="{FF2B5EF4-FFF2-40B4-BE49-F238E27FC236}">
                <a16:creationId xmlns:a16="http://schemas.microsoft.com/office/drawing/2014/main" id="{BA65A4A3-F16E-4CC7-AD68-49D7F7CFC03D}"/>
              </a:ext>
            </a:extLst>
          </p:cNvPr>
          <p:cNvPicPr>
            <a:picLocks noChangeAspect="1"/>
          </p:cNvPicPr>
          <p:nvPr/>
        </p:nvPicPr>
        <p:blipFill>
          <a:blip r:embed="rId6"/>
          <a:stretch>
            <a:fillRect/>
          </a:stretch>
        </p:blipFill>
        <p:spPr>
          <a:xfrm>
            <a:off x="4819710" y="3589635"/>
            <a:ext cx="1622189" cy="1622189"/>
          </a:xfrm>
          <a:prstGeom prst="rect">
            <a:avLst/>
          </a:prstGeom>
        </p:spPr>
      </p:pic>
      <p:pic>
        <p:nvPicPr>
          <p:cNvPr id="5" name="Picture 4">
            <a:extLst>
              <a:ext uri="{FF2B5EF4-FFF2-40B4-BE49-F238E27FC236}">
                <a16:creationId xmlns:a16="http://schemas.microsoft.com/office/drawing/2014/main" id="{40BB6EFB-8CCC-ADC1-90EA-763F015BD72A}"/>
              </a:ext>
            </a:extLst>
          </p:cNvPr>
          <p:cNvPicPr>
            <a:picLocks noChangeAspect="1"/>
          </p:cNvPicPr>
          <p:nvPr/>
        </p:nvPicPr>
        <p:blipFill>
          <a:blip r:embed="rId7"/>
          <a:stretch>
            <a:fillRect/>
          </a:stretch>
        </p:blipFill>
        <p:spPr>
          <a:xfrm>
            <a:off x="1379792" y="3589635"/>
            <a:ext cx="1298418" cy="1622189"/>
          </a:xfrm>
          <a:prstGeom prst="rect">
            <a:avLst/>
          </a:prstGeom>
        </p:spPr>
      </p:pic>
      <p:pic>
        <p:nvPicPr>
          <p:cNvPr id="6" name="Picture 5">
            <a:extLst>
              <a:ext uri="{FF2B5EF4-FFF2-40B4-BE49-F238E27FC236}">
                <a16:creationId xmlns:a16="http://schemas.microsoft.com/office/drawing/2014/main" id="{BE781EC7-6175-EAAD-A4E6-14AEC3568CF8}"/>
              </a:ext>
            </a:extLst>
          </p:cNvPr>
          <p:cNvPicPr>
            <a:picLocks noChangeAspect="1"/>
          </p:cNvPicPr>
          <p:nvPr/>
        </p:nvPicPr>
        <p:blipFill>
          <a:blip r:embed="rId8"/>
          <a:stretch>
            <a:fillRect/>
          </a:stretch>
        </p:blipFill>
        <p:spPr>
          <a:xfrm>
            <a:off x="7608945" y="3591359"/>
            <a:ext cx="3622170" cy="1457859"/>
          </a:xfrm>
          <a:prstGeom prst="rect">
            <a:avLst/>
          </a:prstGeom>
        </p:spPr>
      </p:pic>
      <p:pic>
        <p:nvPicPr>
          <p:cNvPr id="7" name="Picture 8" descr="Cross Icon. X Mark Cancel Reject Off Wrong Incorrect Prohibited Restriction  Negative Vote. Black White Graphic Clipart Artwork Symbol Sign Vector EPS  25920963 Vector Art at Vecteezy">
            <a:extLst>
              <a:ext uri="{FF2B5EF4-FFF2-40B4-BE49-F238E27FC236}">
                <a16:creationId xmlns:a16="http://schemas.microsoft.com/office/drawing/2014/main" id="{D27CDFA7-301D-DE13-B850-B6A29D383E1A}"/>
              </a:ext>
            </a:extLst>
          </p:cNvPr>
          <p:cNvPicPr>
            <a:picLocks noChangeAspect="1" noChangeArrowheads="1"/>
          </p:cNvPicPr>
          <p:nvPr/>
        </p:nvPicPr>
        <p:blipFill>
          <a:blip r:embed="rId9">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09090" y="3474598"/>
            <a:ext cx="2439822" cy="195185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Cross Icon. X Mark Cancel Reject Off Wrong Incorrect Prohibited Restriction  Negative Vote. Black White Graphic Clipart Artwork Symbol Sign Vector EPS  25920963 Vector Art at Vecteezy">
            <a:extLst>
              <a:ext uri="{FF2B5EF4-FFF2-40B4-BE49-F238E27FC236}">
                <a16:creationId xmlns:a16="http://schemas.microsoft.com/office/drawing/2014/main" id="{787EB473-7FA7-22A2-C741-1E00A0EFC370}"/>
              </a:ext>
            </a:extLst>
          </p:cNvPr>
          <p:cNvPicPr>
            <a:picLocks noChangeAspect="1" noChangeArrowheads="1"/>
          </p:cNvPicPr>
          <p:nvPr/>
        </p:nvPicPr>
        <p:blipFill>
          <a:blip r:embed="rId9">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574426" y="3605425"/>
            <a:ext cx="2112755" cy="16902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ross Icon. X Mark Cancel Reject Off Wrong Incorrect Prohibited Restriction  Negative Vote. Black White Graphic Clipart Artwork Symbol Sign Vector EPS  25920963 Vector Art at Vecteezy">
            <a:extLst>
              <a:ext uri="{FF2B5EF4-FFF2-40B4-BE49-F238E27FC236}">
                <a16:creationId xmlns:a16="http://schemas.microsoft.com/office/drawing/2014/main" id="{B549E460-1E70-E341-16F7-1B4687BE090B}"/>
              </a:ext>
            </a:extLst>
          </p:cNvPr>
          <p:cNvPicPr>
            <a:picLocks noChangeAspect="1" noChangeArrowheads="1"/>
          </p:cNvPicPr>
          <p:nvPr/>
        </p:nvPicPr>
        <p:blipFill>
          <a:blip r:embed="rId9">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945394" y="3401553"/>
            <a:ext cx="2622437" cy="2097948"/>
          </a:xfrm>
          <a:prstGeom prst="rect">
            <a:avLst/>
          </a:prstGeom>
          <a:noFill/>
          <a:extLst>
            <a:ext uri="{909E8E84-426E-40DD-AFC4-6F175D3DCCD1}">
              <a14:hiddenFill xmlns:a14="http://schemas.microsoft.com/office/drawing/2010/main">
                <a:solidFill>
                  <a:srgbClr val="FFFFFF"/>
                </a:solidFill>
              </a14:hiddenFill>
            </a:ext>
          </a:extLst>
        </p:spPr>
      </p:pic>
      <p:pic>
        <p:nvPicPr>
          <p:cNvPr id="10" name="Audio 9">
            <a:extLst>
              <a:ext uri="{FF2B5EF4-FFF2-40B4-BE49-F238E27FC236}">
                <a16:creationId xmlns:a16="http://schemas.microsoft.com/office/drawing/2014/main" id="{F6689318-3928-5830-3ADE-A9691E6B67F9}"/>
              </a:ext>
            </a:extLst>
          </p:cNvPr>
          <p:cNvPicPr>
            <a:picLocks noChangeAspect="1"/>
          </p:cNvPicPr>
          <p:nvPr>
            <a:audioFile r:link="rId3"/>
            <p:extLst>
              <p:ext uri="{DAA4B4D4-6D71-4841-9C94-3DE7FCFB9230}">
                <p14:media xmlns:p14="http://schemas.microsoft.com/office/powerpoint/2010/main" r:embed="rId2"/>
              </p:ext>
            </p:extLst>
          </p:nvPr>
        </p:nvPicPr>
        <p:blipFill>
          <a:blip r:embed="rId12"/>
          <a:stretch>
            <a:fillRect/>
          </a:stretch>
        </p:blipFill>
        <p:spPr>
          <a:xfrm>
            <a:off x="11226800" y="5892800"/>
            <a:ext cx="812800" cy="812800"/>
          </a:xfrm>
          <a:prstGeom prst="rect">
            <a:avLst/>
          </a:prstGeom>
        </p:spPr>
      </p:pic>
    </p:spTree>
    <p:custDataLst>
      <p:tags r:id="rId1"/>
    </p:custDataLst>
    <p:extLst>
      <p:ext uri="{BB962C8B-B14F-4D97-AF65-F5344CB8AC3E}">
        <p14:creationId xmlns:p14="http://schemas.microsoft.com/office/powerpoint/2010/main" val="982454182"/>
      </p:ext>
    </p:extLst>
  </p:cSld>
  <p:clrMapOvr>
    <a:masterClrMapping/>
  </p:clrMapOvr>
  <mc:AlternateContent xmlns:mc="http://schemas.openxmlformats.org/markup-compatibility/2006">
    <mc:Choice xmlns:p14="http://schemas.microsoft.com/office/powerpoint/2010/main" Requires="p14">
      <p:transition spd="slow" p14:dur="2000" advTm="19480"/>
    </mc:Choice>
    <mc:Fallback>
      <p:transition spd="slow" advTm="1948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par>
                          <p:cTn id="7" fill="hold">
                            <p:stCondLst>
                              <p:cond delay="0"/>
                            </p:stCondLst>
                            <p:childTnLst>
                              <p:par>
                                <p:cTn id="8" presetID="1" presetClass="mediacall" presetSubtype="0" fill="hold" nodeType="afterEffect">
                                  <p:stCondLst>
                                    <p:cond delay="0"/>
                                  </p:stCondLst>
                                  <p:childTnLst>
                                    <p:cmd type="call" cmd="playFrom(0.0)">
                                      <p:cBhvr>
                                        <p:cTn id="9" dur="1" fill="hold"/>
                                        <p:tgtEl>
                                          <p:spTgt spid="10"/>
                                        </p:tgtEl>
                                      </p:cBhvr>
                                    </p:cmd>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ppt_w</p:attrName>
                                        </p:attrNameLst>
                                      </p:cBhvr>
                                      <p:tavLst>
                                        <p:tav tm="0">
                                          <p:val>
                                            <p:fltVal val="0"/>
                                          </p:val>
                                        </p:tav>
                                        <p:tav tm="100000">
                                          <p:val>
                                            <p:strVal val="#ppt_w"/>
                                          </p:val>
                                        </p:tav>
                                      </p:tavLst>
                                    </p:anim>
                                    <p:anim calcmode="lin" valueType="num">
                                      <p:cBhvr>
                                        <p:cTn id="30" dur="500" fill="hold"/>
                                        <p:tgtEl>
                                          <p:spTgt spid="6"/>
                                        </p:tgtEl>
                                        <p:attrNameLst>
                                          <p:attrName>ppt_h</p:attrName>
                                        </p:attrNameLst>
                                      </p:cBhvr>
                                      <p:tavLst>
                                        <p:tav tm="0">
                                          <p:val>
                                            <p:fltVal val="0"/>
                                          </p:val>
                                        </p:tav>
                                        <p:tav tm="100000">
                                          <p:val>
                                            <p:strVal val="#ppt_h"/>
                                          </p:val>
                                        </p:tav>
                                      </p:tavLst>
                                    </p:anim>
                                    <p:animEffect transition="in" filter="fad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500" fill="hold"/>
                                        <p:tgtEl>
                                          <p:spTgt spid="7"/>
                                        </p:tgtEl>
                                        <p:attrNameLst>
                                          <p:attrName>ppt_w</p:attrName>
                                        </p:attrNameLst>
                                      </p:cBhvr>
                                      <p:tavLst>
                                        <p:tav tm="0">
                                          <p:val>
                                            <p:fltVal val="0"/>
                                          </p:val>
                                        </p:tav>
                                        <p:tav tm="100000">
                                          <p:val>
                                            <p:strVal val="#ppt_w"/>
                                          </p:val>
                                        </p:tav>
                                      </p:tavLst>
                                    </p:anim>
                                    <p:anim calcmode="lin" valueType="num">
                                      <p:cBhvr>
                                        <p:cTn id="37" dur="500" fill="hold"/>
                                        <p:tgtEl>
                                          <p:spTgt spid="7"/>
                                        </p:tgtEl>
                                        <p:attrNameLst>
                                          <p:attrName>ppt_h</p:attrName>
                                        </p:attrNameLst>
                                      </p:cBhvr>
                                      <p:tavLst>
                                        <p:tav tm="0">
                                          <p:val>
                                            <p:fltVal val="0"/>
                                          </p:val>
                                        </p:tav>
                                        <p:tav tm="100000">
                                          <p:val>
                                            <p:strVal val="#ppt_h"/>
                                          </p:val>
                                        </p:tav>
                                      </p:tavLst>
                                    </p:anim>
                                    <p:animEffect transition="in" filter="fade">
                                      <p:cBhvr>
                                        <p:cTn id="38" dur="500"/>
                                        <p:tgtEl>
                                          <p:spTgt spid="7"/>
                                        </p:tgtEl>
                                      </p:cBhvr>
                                    </p:animEffect>
                                  </p:childTnLst>
                                </p:cTn>
                              </p:par>
                              <p:par>
                                <p:cTn id="39" presetID="53" presetClass="entr" presetSubtype="16" fill="hold" nodeType="with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ppt_w</p:attrName>
                                        </p:attrNameLst>
                                      </p:cBhvr>
                                      <p:tavLst>
                                        <p:tav tm="0">
                                          <p:val>
                                            <p:fltVal val="0"/>
                                          </p:val>
                                        </p:tav>
                                        <p:tav tm="100000">
                                          <p:val>
                                            <p:strVal val="#ppt_w"/>
                                          </p:val>
                                        </p:tav>
                                      </p:tavLst>
                                    </p:anim>
                                    <p:anim calcmode="lin" valueType="num">
                                      <p:cBhvr>
                                        <p:cTn id="42" dur="500" fill="hold"/>
                                        <p:tgtEl>
                                          <p:spTgt spid="8"/>
                                        </p:tgtEl>
                                        <p:attrNameLst>
                                          <p:attrName>ppt_h</p:attrName>
                                        </p:attrNameLst>
                                      </p:cBhvr>
                                      <p:tavLst>
                                        <p:tav tm="0">
                                          <p:val>
                                            <p:fltVal val="0"/>
                                          </p:val>
                                        </p:tav>
                                        <p:tav tm="100000">
                                          <p:val>
                                            <p:strVal val="#ppt_h"/>
                                          </p:val>
                                        </p:tav>
                                      </p:tavLst>
                                    </p:anim>
                                    <p:animEffect transition="in" filter="fade">
                                      <p:cBhvr>
                                        <p:cTn id="43" dur="500"/>
                                        <p:tgtEl>
                                          <p:spTgt spid="8"/>
                                        </p:tgtEl>
                                      </p:cBhvr>
                                    </p:animEffect>
                                  </p:childTnLst>
                                </p:cTn>
                              </p:par>
                              <p:par>
                                <p:cTn id="44" presetID="53" presetClass="entr" presetSubtype="16" fill="hold" nodeType="with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49" fill="hold" display="0">
                  <p:stCondLst>
                    <p:cond delay="indefinite"/>
                  </p:stCondLst>
                  <p:endCondLst>
                    <p:cond evt="onStopAudio" delay="0">
                      <p:tgtEl>
                        <p:sldTgt/>
                      </p:tgtEl>
                    </p:cond>
                  </p:endCondLst>
                </p:cTn>
                <p:tgtEl>
                  <p:spTgt spid="10"/>
                </p:tgtEl>
              </p:cMediaNode>
            </p:audio>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61D8A37-9EE4-DD98-50B0-6DE3CACD7B7B}"/>
              </a:ext>
            </a:extLst>
          </p:cNvPr>
          <p:cNvPicPr>
            <a:picLocks noChangeAspect="1"/>
          </p:cNvPicPr>
          <p:nvPr/>
        </p:nvPicPr>
        <p:blipFill>
          <a:blip r:embed="rId6"/>
          <a:stretch>
            <a:fillRect/>
          </a:stretch>
        </p:blipFill>
        <p:spPr>
          <a:xfrm>
            <a:off x="3084034" y="1267593"/>
            <a:ext cx="5486400" cy="5255392"/>
          </a:xfrm>
          <a:prstGeom prst="rect">
            <a:avLst/>
          </a:prstGeom>
        </p:spPr>
      </p:pic>
      <p:sp>
        <p:nvSpPr>
          <p:cNvPr id="3" name="TextBox 2">
            <a:extLst>
              <a:ext uri="{FF2B5EF4-FFF2-40B4-BE49-F238E27FC236}">
                <a16:creationId xmlns:a16="http://schemas.microsoft.com/office/drawing/2014/main" id="{4DC38E21-9DFB-5CDE-F14A-517CD33A841A}"/>
              </a:ext>
            </a:extLst>
          </p:cNvPr>
          <p:cNvSpPr txBox="1"/>
          <p:nvPr/>
        </p:nvSpPr>
        <p:spPr>
          <a:xfrm>
            <a:off x="3621566" y="713595"/>
            <a:ext cx="4948868" cy="553998"/>
          </a:xfrm>
          <a:prstGeom prst="rect">
            <a:avLst/>
          </a:prstGeom>
          <a:noFill/>
        </p:spPr>
        <p:txBody>
          <a:bodyPr wrap="square" rtlCol="0">
            <a:spAutoFit/>
          </a:bodyPr>
          <a:lstStyle/>
          <a:p>
            <a:r>
              <a:rPr lang="en-US" sz="3000" dirty="0"/>
              <a:t>Airline </a:t>
            </a:r>
            <a:r>
              <a:rPr lang="en-US" sz="3000" dirty="0">
                <a:solidFill>
                  <a:schemeClr val="tx2">
                    <a:lumMod val="50000"/>
                    <a:lumOff val="50000"/>
                  </a:schemeClr>
                </a:solidFill>
              </a:rPr>
              <a:t>accidents</a:t>
            </a:r>
            <a:r>
              <a:rPr lang="en-US" sz="3000" dirty="0"/>
              <a:t> over time</a:t>
            </a:r>
          </a:p>
        </p:txBody>
      </p:sp>
      <p:pic>
        <p:nvPicPr>
          <p:cNvPr id="4" name="Picture 3">
            <a:extLst>
              <a:ext uri="{FF2B5EF4-FFF2-40B4-BE49-F238E27FC236}">
                <a16:creationId xmlns:a16="http://schemas.microsoft.com/office/drawing/2014/main" id="{03363A33-0637-406B-699C-1CA7FD266CA9}"/>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2941" b="98950" l="5735" r="97312">
                        <a14:foregroundMark x1="11738" y1="76681" x2="23835" y2="70168"/>
                        <a14:foregroundMark x1="24109" y1="57574" x2="24373" y2="55313"/>
                        <a14:foregroundMark x1="22760" y1="69118" x2="23707" y2="61014"/>
                        <a14:foregroundMark x1="21241" y1="38304" x2="27151" y2="38655"/>
                        <a14:foregroundMark x1="34435" y1="48903" x2="36111" y2="51261"/>
                        <a14:foregroundMark x1="27151" y1="38655" x2="30123" y2="42836"/>
                        <a14:foregroundMark x1="88889" y1="25840" x2="96326" y2="30882"/>
                        <a14:foregroundMark x1="96326" y1="30882" x2="97401" y2="47479"/>
                        <a14:foregroundMark x1="97401" y1="47479" x2="91935" y2="56723"/>
                        <a14:foregroundMark x1="91935" y1="56723" x2="88710" y2="58403"/>
                        <a14:foregroundMark x1="92652" y1="32143" x2="99104" y2="37605"/>
                        <a14:foregroundMark x1="99104" y1="37605" x2="94892" y2="52101"/>
                        <a14:foregroundMark x1="94892" y1="52101" x2="93817" y2="52311"/>
                        <a14:foregroundMark x1="96057" y1="36975" x2="97312" y2="47059"/>
                        <a14:foregroundMark x1="82168" y1="13445" x2="80735" y2="3361"/>
                        <a14:foregroundMark x1="25000" y1="90126" x2="17443" y2="94880"/>
                        <a14:foregroundMark x1="9335" y1="99224" x2="3315" y2="98319"/>
                        <a14:foregroundMark x1="3315" y1="98319" x2="9441" y2="99592"/>
                        <a14:foregroundMark x1="21035" y1="94083" x2="24104" y2="92437"/>
                        <a14:foregroundMark x1="24104" y1="92437" x2="20101" y2="94290"/>
                        <a14:foregroundMark x1="9236" y1="98880" x2="7616" y2="98739"/>
                        <a14:foregroundMark x1="2222" y1="91477" x2="538" y2="85084"/>
                        <a14:foregroundMark x1="4301" y1="99370" x2="3143" y2="94974"/>
                        <a14:foregroundMark x1="538" y1="85084" x2="2809" y2="90041"/>
                        <a14:foregroundMark x1="6083" y1="96711" x2="8065" y2="98319"/>
                        <a14:foregroundMark x1="20496" y1="35655" x2="18280" y2="23529"/>
                        <a14:foregroundMark x1="18280" y1="23529" x2="24283" y2="30672"/>
                        <a14:foregroundMark x1="24283" y1="30672" x2="24373" y2="31513"/>
                        <a14:backgroundMark x1="1254" y1="98950" x2="1254" y2="98950"/>
                        <a14:backgroundMark x1="2688" y1="90336" x2="6541" y2="95588"/>
                        <a14:backgroundMark x1="22760" y1="96849" x2="9498" y2="99790"/>
                        <a14:backgroundMark x1="21774" y1="62815" x2="20878" y2="46218"/>
                        <a14:backgroundMark x1="20878" y1="46218" x2="23387" y2="56513"/>
                        <a14:backgroundMark x1="22401" y1="60924" x2="23835" y2="60504"/>
                        <a14:backgroundMark x1="19265" y1="36975" x2="21953" y2="49790"/>
                        <a14:backgroundMark x1="30376" y1="42227" x2="34677" y2="48319"/>
                      </a14:backgroundRemoval>
                    </a14:imgEffect>
                  </a14:imgLayer>
                </a14:imgProps>
              </a:ext>
            </a:extLst>
          </a:blip>
          <a:stretch>
            <a:fillRect/>
          </a:stretch>
        </p:blipFill>
        <p:spPr>
          <a:xfrm rot="740007">
            <a:off x="1061582" y="1485575"/>
            <a:ext cx="2139636" cy="912605"/>
          </a:xfrm>
          <a:prstGeom prst="rect">
            <a:avLst/>
          </a:prstGeom>
        </p:spPr>
      </p:pic>
      <p:pic>
        <p:nvPicPr>
          <p:cNvPr id="6" name="Audio 5">
            <a:extLst>
              <a:ext uri="{FF2B5EF4-FFF2-40B4-BE49-F238E27FC236}">
                <a16:creationId xmlns:a16="http://schemas.microsoft.com/office/drawing/2014/main" id="{A9C159D8-E893-DCC9-1A9E-DE35E52DE521}"/>
              </a:ext>
            </a:extLst>
          </p:cNvPr>
          <p:cNvPicPr>
            <a:picLocks noChangeAspect="1"/>
          </p:cNvPicPr>
          <p:nvPr>
            <a:audioFile r:link="rId3"/>
            <p:extLst>
              <p:ext uri="{DAA4B4D4-6D71-4841-9C94-3DE7FCFB9230}">
                <p14:media xmlns:p14="http://schemas.microsoft.com/office/powerpoint/2010/main" r:embed="rId2"/>
              </p:ext>
            </p:extLst>
          </p:nvPr>
        </p:nvPicPr>
        <p:blipFill>
          <a:blip r:embed="rId9"/>
          <a:stretch>
            <a:fillRect/>
          </a:stretch>
        </p:blipFill>
        <p:spPr>
          <a:xfrm>
            <a:off x="11226800" y="5892800"/>
            <a:ext cx="812800" cy="812800"/>
          </a:xfrm>
          <a:prstGeom prst="rect">
            <a:avLst/>
          </a:prstGeom>
        </p:spPr>
      </p:pic>
    </p:spTree>
    <p:custDataLst>
      <p:tags r:id="rId1"/>
    </p:custDataLst>
    <p:extLst>
      <p:ext uri="{BB962C8B-B14F-4D97-AF65-F5344CB8AC3E}">
        <p14:creationId xmlns:p14="http://schemas.microsoft.com/office/powerpoint/2010/main" val="2648255231"/>
      </p:ext>
    </p:extLst>
  </p:cSld>
  <p:clrMapOvr>
    <a:masterClrMapping/>
  </p:clrMapOvr>
  <mc:AlternateContent xmlns:mc="http://schemas.openxmlformats.org/markup-compatibility/2006">
    <mc:Choice xmlns:p14="http://schemas.microsoft.com/office/powerpoint/2010/main" Requires="p14">
      <p:transition spd="slow" p14:dur="2000" advTm="8509"/>
    </mc:Choice>
    <mc:Fallback>
      <p:transition spd="slow" advTm="850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par>
                          <p:cTn id="7" fill="hold">
                            <p:stCondLst>
                              <p:cond delay="0"/>
                            </p:stCondLst>
                            <p:childTnLst>
                              <p:par>
                                <p:cTn id="8" presetID="1" presetClass="mediacall" presetSubtype="0" fill="hold" nodeType="afterEffect">
                                  <p:stCondLst>
                                    <p:cond delay="0"/>
                                  </p:stCondLst>
                                  <p:childTnLst>
                                    <p:cmd type="call" cmd="playFrom(0.0)">
                                      <p:cBhvr>
                                        <p:cTn id="9" dur="1" fill="hold"/>
                                        <p:tgtEl>
                                          <p:spTgt spid="6"/>
                                        </p:tgtEl>
                                      </p:cBhvr>
                                    </p:cmd>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par>
                                <p:cTn id="15" presetID="2" presetClass="entr" presetSubtype="4"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0" presetClass="path" presetSubtype="0" accel="50000" decel="50000" fill="hold" nodeType="withEffect">
                                  <p:stCondLst>
                                    <p:cond delay="0"/>
                                  </p:stCondLst>
                                  <p:childTnLst>
                                    <p:animMotion origin="layout" path="M 0.00638 0.01412 L 0.57214 0.56019 " pathEditMode="relative" ptsTypes="AA">
                                      <p:cBhvr>
                                        <p:cTn id="24"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25" fill="hold" display="0">
                  <p:stCondLst>
                    <p:cond delay="indefinite"/>
                  </p:stCondLst>
                  <p:endCondLst>
                    <p:cond evt="onStopAudio" delay="0">
                      <p:tgtEl>
                        <p:sldTgt/>
                      </p:tgtEl>
                    </p:cond>
                  </p:endCondLst>
                </p:cTn>
                <p:tgtEl>
                  <p:spTgt spid="6"/>
                </p:tgtEl>
              </p:cMediaNode>
            </p:audio>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C38E21-9DFB-5CDE-F14A-517CD33A841A}"/>
              </a:ext>
            </a:extLst>
          </p:cNvPr>
          <p:cNvSpPr txBox="1"/>
          <p:nvPr/>
        </p:nvSpPr>
        <p:spPr>
          <a:xfrm>
            <a:off x="3621566" y="713595"/>
            <a:ext cx="4948868" cy="553998"/>
          </a:xfrm>
          <a:prstGeom prst="rect">
            <a:avLst/>
          </a:prstGeom>
          <a:noFill/>
        </p:spPr>
        <p:txBody>
          <a:bodyPr wrap="square" rtlCol="0">
            <a:spAutoFit/>
          </a:bodyPr>
          <a:lstStyle/>
          <a:p>
            <a:r>
              <a:rPr lang="en-US" sz="3000" dirty="0"/>
              <a:t>Airline </a:t>
            </a:r>
            <a:r>
              <a:rPr lang="en-US" sz="3000" dirty="0">
                <a:solidFill>
                  <a:schemeClr val="tx2">
                    <a:lumMod val="50000"/>
                    <a:lumOff val="50000"/>
                  </a:schemeClr>
                </a:solidFill>
              </a:rPr>
              <a:t>accidents</a:t>
            </a:r>
            <a:r>
              <a:rPr lang="en-US" sz="3000" dirty="0"/>
              <a:t> over time</a:t>
            </a:r>
          </a:p>
        </p:txBody>
      </p:sp>
      <p:pic>
        <p:nvPicPr>
          <p:cNvPr id="5" name="Picture 4">
            <a:extLst>
              <a:ext uri="{FF2B5EF4-FFF2-40B4-BE49-F238E27FC236}">
                <a16:creationId xmlns:a16="http://schemas.microsoft.com/office/drawing/2014/main" id="{8B7A048B-F0D2-7FC6-B3D2-996292A9EB46}"/>
              </a:ext>
            </a:extLst>
          </p:cNvPr>
          <p:cNvPicPr>
            <a:picLocks noChangeAspect="1"/>
          </p:cNvPicPr>
          <p:nvPr/>
        </p:nvPicPr>
        <p:blipFill>
          <a:blip r:embed="rId6"/>
          <a:stretch>
            <a:fillRect/>
          </a:stretch>
        </p:blipFill>
        <p:spPr>
          <a:xfrm>
            <a:off x="3273640" y="1667499"/>
            <a:ext cx="5644719" cy="4831555"/>
          </a:xfrm>
          <a:prstGeom prst="rect">
            <a:avLst/>
          </a:prstGeom>
        </p:spPr>
      </p:pic>
      <p:pic>
        <p:nvPicPr>
          <p:cNvPr id="6" name="Picture 5">
            <a:extLst>
              <a:ext uri="{FF2B5EF4-FFF2-40B4-BE49-F238E27FC236}">
                <a16:creationId xmlns:a16="http://schemas.microsoft.com/office/drawing/2014/main" id="{0F4AEF18-CEE7-B479-EEC4-8DF464B53302}"/>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2941" b="98950" l="5735" r="97312">
                        <a14:foregroundMark x1="11738" y1="76681" x2="23835" y2="70168"/>
                        <a14:foregroundMark x1="24109" y1="57574" x2="24373" y2="55313"/>
                        <a14:foregroundMark x1="22760" y1="69118" x2="23707" y2="61014"/>
                        <a14:foregroundMark x1="21241" y1="38304" x2="27151" y2="38655"/>
                        <a14:foregroundMark x1="34435" y1="48903" x2="36111" y2="51261"/>
                        <a14:foregroundMark x1="27151" y1="38655" x2="30123" y2="42836"/>
                        <a14:foregroundMark x1="88889" y1="25840" x2="96326" y2="30882"/>
                        <a14:foregroundMark x1="96326" y1="30882" x2="97401" y2="47479"/>
                        <a14:foregroundMark x1="97401" y1="47479" x2="91935" y2="56723"/>
                        <a14:foregroundMark x1="91935" y1="56723" x2="88710" y2="58403"/>
                        <a14:foregroundMark x1="92652" y1="32143" x2="99104" y2="37605"/>
                        <a14:foregroundMark x1="99104" y1="37605" x2="94892" y2="52101"/>
                        <a14:foregroundMark x1="94892" y1="52101" x2="93817" y2="52311"/>
                        <a14:foregroundMark x1="96057" y1="36975" x2="97312" y2="47059"/>
                        <a14:foregroundMark x1="82168" y1="13445" x2="80735" y2="3361"/>
                        <a14:foregroundMark x1="25000" y1="90126" x2="17443" y2="94880"/>
                        <a14:foregroundMark x1="9335" y1="99224" x2="3315" y2="98319"/>
                        <a14:foregroundMark x1="3315" y1="98319" x2="9441" y2="99592"/>
                        <a14:foregroundMark x1="21035" y1="94083" x2="24104" y2="92437"/>
                        <a14:foregroundMark x1="24104" y1="92437" x2="20101" y2="94290"/>
                        <a14:foregroundMark x1="9236" y1="98880" x2="7616" y2="98739"/>
                        <a14:foregroundMark x1="2222" y1="91477" x2="538" y2="85084"/>
                        <a14:foregroundMark x1="4301" y1="99370" x2="3143" y2="94974"/>
                        <a14:foregroundMark x1="538" y1="85084" x2="2809" y2="90041"/>
                        <a14:foregroundMark x1="6083" y1="96711" x2="8065" y2="98319"/>
                        <a14:foregroundMark x1="20496" y1="35655" x2="18280" y2="23529"/>
                        <a14:foregroundMark x1="18280" y1="23529" x2="24283" y2="30672"/>
                        <a14:foregroundMark x1="24283" y1="30672" x2="24373" y2="31513"/>
                        <a14:backgroundMark x1="1254" y1="98950" x2="1254" y2="98950"/>
                        <a14:backgroundMark x1="2688" y1="90336" x2="6541" y2="95588"/>
                        <a14:backgroundMark x1="22760" y1="96849" x2="9498" y2="99790"/>
                        <a14:backgroundMark x1="21774" y1="62815" x2="20878" y2="46218"/>
                        <a14:backgroundMark x1="20878" y1="46218" x2="23387" y2="56513"/>
                        <a14:backgroundMark x1="22401" y1="60924" x2="23835" y2="60504"/>
                        <a14:backgroundMark x1="19265" y1="36975" x2="21953" y2="49790"/>
                        <a14:backgroundMark x1="30376" y1="42227" x2="34677" y2="48319"/>
                      </a14:backgroundRemoval>
                    </a14:imgEffect>
                  </a14:imgLayer>
                </a14:imgProps>
              </a:ext>
            </a:extLst>
          </a:blip>
          <a:stretch>
            <a:fillRect/>
          </a:stretch>
        </p:blipFill>
        <p:spPr>
          <a:xfrm rot="740007">
            <a:off x="900943" y="1399077"/>
            <a:ext cx="2139636" cy="912605"/>
          </a:xfrm>
          <a:prstGeom prst="rect">
            <a:avLst/>
          </a:prstGeom>
        </p:spPr>
      </p:pic>
      <p:pic>
        <p:nvPicPr>
          <p:cNvPr id="4" name="Audio 3">
            <a:extLst>
              <a:ext uri="{FF2B5EF4-FFF2-40B4-BE49-F238E27FC236}">
                <a16:creationId xmlns:a16="http://schemas.microsoft.com/office/drawing/2014/main" id="{7D80012E-A307-0003-7F77-D3649DB3CC10}"/>
              </a:ext>
            </a:extLst>
          </p:cNvPr>
          <p:cNvPicPr>
            <a:picLocks noChangeAspect="1"/>
          </p:cNvPicPr>
          <p:nvPr>
            <a:audioFile r:link="rId3"/>
            <p:extLst>
              <p:ext uri="{DAA4B4D4-6D71-4841-9C94-3DE7FCFB9230}">
                <p14:media xmlns:p14="http://schemas.microsoft.com/office/powerpoint/2010/main" r:embed="rId2"/>
              </p:ext>
            </p:extLst>
          </p:nvPr>
        </p:nvPicPr>
        <p:blipFill>
          <a:blip r:embed="rId9"/>
          <a:stretch>
            <a:fillRect/>
          </a:stretch>
        </p:blipFill>
        <p:spPr>
          <a:xfrm>
            <a:off x="11226800" y="5892800"/>
            <a:ext cx="812800" cy="812800"/>
          </a:xfrm>
          <a:prstGeom prst="rect">
            <a:avLst/>
          </a:prstGeom>
        </p:spPr>
      </p:pic>
    </p:spTree>
    <p:custDataLst>
      <p:tags r:id="rId1"/>
    </p:custDataLst>
    <p:extLst>
      <p:ext uri="{BB962C8B-B14F-4D97-AF65-F5344CB8AC3E}">
        <p14:creationId xmlns:p14="http://schemas.microsoft.com/office/powerpoint/2010/main" val="1611219943"/>
      </p:ext>
    </p:extLst>
  </p:cSld>
  <p:clrMapOvr>
    <a:masterClrMapping/>
  </p:clrMapOvr>
  <mc:AlternateContent xmlns:mc="http://schemas.openxmlformats.org/markup-compatibility/2006">
    <mc:Choice xmlns:p14="http://schemas.microsoft.com/office/powerpoint/2010/main" Requires="p14">
      <p:transition spd="slow" p14:dur="2000" advTm="12596"/>
    </mc:Choice>
    <mc:Fallback>
      <p:transition spd="slow" advTm="1259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par>
                          <p:cTn id="7" fill="hold">
                            <p:stCondLst>
                              <p:cond delay="0"/>
                            </p:stCondLst>
                            <p:childTnLst>
                              <p:par>
                                <p:cTn id="8" presetID="1" presetClass="mediacall" presetSubtype="0" fill="hold" nodeType="afterEffect">
                                  <p:stCondLst>
                                    <p:cond delay="0"/>
                                  </p:stCondLst>
                                  <p:childTnLst>
                                    <p:cmd type="call" cmd="playFrom(0.0)">
                                      <p:cBhvr>
                                        <p:cTn id="9" dur="1" fill="hold"/>
                                        <p:tgtEl>
                                          <p:spTgt spid="4"/>
                                        </p:tgtEl>
                                      </p:cBhvr>
                                    </p:cmd>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par>
                                <p:cTn id="20" presetID="0" presetClass="path" presetSubtype="0" accel="50000" decel="50000" fill="hold" nodeType="withEffect">
                                  <p:stCondLst>
                                    <p:cond delay="0"/>
                                  </p:stCondLst>
                                  <p:childTnLst>
                                    <p:animMotion origin="layout" path="M 0.00664 0.00347 L 0.00664 0.46296 " pathEditMode="relative" ptsTypes="AA">
                                      <p:cBhvr>
                                        <p:cTn id="21" dur="2000" fill="hold"/>
                                        <p:tgtEl>
                                          <p:spTgt spid="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22"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C38E21-9DFB-5CDE-F14A-517CD33A841A}"/>
              </a:ext>
            </a:extLst>
          </p:cNvPr>
          <p:cNvSpPr txBox="1"/>
          <p:nvPr/>
        </p:nvSpPr>
        <p:spPr>
          <a:xfrm>
            <a:off x="3621566" y="713595"/>
            <a:ext cx="4948868" cy="553998"/>
          </a:xfrm>
          <a:prstGeom prst="rect">
            <a:avLst/>
          </a:prstGeom>
          <a:noFill/>
        </p:spPr>
        <p:txBody>
          <a:bodyPr wrap="square" rtlCol="0">
            <a:spAutoFit/>
          </a:bodyPr>
          <a:lstStyle/>
          <a:p>
            <a:r>
              <a:rPr lang="en-US" sz="3000" dirty="0"/>
              <a:t>Airline </a:t>
            </a:r>
            <a:r>
              <a:rPr lang="en-US" sz="3000" dirty="0">
                <a:solidFill>
                  <a:schemeClr val="tx2">
                    <a:lumMod val="50000"/>
                    <a:lumOff val="50000"/>
                  </a:schemeClr>
                </a:solidFill>
              </a:rPr>
              <a:t>accidents</a:t>
            </a:r>
            <a:r>
              <a:rPr lang="en-US" sz="3000" dirty="0"/>
              <a:t> over time</a:t>
            </a:r>
          </a:p>
        </p:txBody>
      </p:sp>
      <p:pic>
        <p:nvPicPr>
          <p:cNvPr id="2" name="Picture 1">
            <a:extLst>
              <a:ext uri="{FF2B5EF4-FFF2-40B4-BE49-F238E27FC236}">
                <a16:creationId xmlns:a16="http://schemas.microsoft.com/office/drawing/2014/main" id="{6409FBDD-7114-0D1B-0C93-FD0919CE06CD}"/>
              </a:ext>
            </a:extLst>
          </p:cNvPr>
          <p:cNvPicPr>
            <a:picLocks noChangeAspect="1"/>
          </p:cNvPicPr>
          <p:nvPr/>
        </p:nvPicPr>
        <p:blipFill>
          <a:blip r:embed="rId6"/>
          <a:stretch>
            <a:fillRect/>
          </a:stretch>
        </p:blipFill>
        <p:spPr>
          <a:xfrm>
            <a:off x="3044469" y="1416163"/>
            <a:ext cx="6103061" cy="5423302"/>
          </a:xfrm>
          <a:prstGeom prst="rect">
            <a:avLst/>
          </a:prstGeom>
        </p:spPr>
      </p:pic>
      <p:pic>
        <p:nvPicPr>
          <p:cNvPr id="4" name="Picture 3">
            <a:extLst>
              <a:ext uri="{FF2B5EF4-FFF2-40B4-BE49-F238E27FC236}">
                <a16:creationId xmlns:a16="http://schemas.microsoft.com/office/drawing/2014/main" id="{2948A06B-1F11-B837-10D3-68E14836B220}"/>
              </a:ext>
            </a:extLst>
          </p:cNvPr>
          <p:cNvPicPr>
            <a:picLocks noChangeAspect="1"/>
          </p:cNvPicPr>
          <p:nvPr/>
        </p:nvPicPr>
        <p:blipFill>
          <a:blip r:embed="rId7"/>
          <a:stretch>
            <a:fillRect/>
          </a:stretch>
        </p:blipFill>
        <p:spPr>
          <a:xfrm>
            <a:off x="6831742" y="2167753"/>
            <a:ext cx="2040409" cy="593310"/>
          </a:xfrm>
          <a:prstGeom prst="rect">
            <a:avLst/>
          </a:prstGeom>
        </p:spPr>
      </p:pic>
      <p:pic>
        <p:nvPicPr>
          <p:cNvPr id="6" name="Picture 5">
            <a:extLst>
              <a:ext uri="{FF2B5EF4-FFF2-40B4-BE49-F238E27FC236}">
                <a16:creationId xmlns:a16="http://schemas.microsoft.com/office/drawing/2014/main" id="{9B5AEF26-D66C-9B32-5EE2-4CAFBD7AB1DE}"/>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2941" b="98950" l="5735" r="97312">
                        <a14:foregroundMark x1="11738" y1="76681" x2="23835" y2="70168"/>
                        <a14:foregroundMark x1="24109" y1="57574" x2="24373" y2="55313"/>
                        <a14:foregroundMark x1="22760" y1="69118" x2="23707" y2="61014"/>
                        <a14:foregroundMark x1="21241" y1="38304" x2="27151" y2="38655"/>
                        <a14:foregroundMark x1="34435" y1="48903" x2="36111" y2="51261"/>
                        <a14:foregroundMark x1="27151" y1="38655" x2="30123" y2="42836"/>
                        <a14:foregroundMark x1="88889" y1="25840" x2="96326" y2="30882"/>
                        <a14:foregroundMark x1="96326" y1="30882" x2="97401" y2="47479"/>
                        <a14:foregroundMark x1="97401" y1="47479" x2="91935" y2="56723"/>
                        <a14:foregroundMark x1="91935" y1="56723" x2="88710" y2="58403"/>
                        <a14:foregroundMark x1="92652" y1="32143" x2="99104" y2="37605"/>
                        <a14:foregroundMark x1="99104" y1="37605" x2="94892" y2="52101"/>
                        <a14:foregroundMark x1="94892" y1="52101" x2="93817" y2="52311"/>
                        <a14:foregroundMark x1="96057" y1="36975" x2="97312" y2="47059"/>
                        <a14:foregroundMark x1="82168" y1="13445" x2="80735" y2="3361"/>
                        <a14:foregroundMark x1="25000" y1="90126" x2="17443" y2="94880"/>
                        <a14:foregroundMark x1="9335" y1="99224" x2="3315" y2="98319"/>
                        <a14:foregroundMark x1="3315" y1="98319" x2="9441" y2="99592"/>
                        <a14:foregroundMark x1="21035" y1="94083" x2="24104" y2="92437"/>
                        <a14:foregroundMark x1="24104" y1="92437" x2="20101" y2="94290"/>
                        <a14:foregroundMark x1="9236" y1="98880" x2="7616" y2="98739"/>
                        <a14:foregroundMark x1="2222" y1="91477" x2="538" y2="85084"/>
                        <a14:foregroundMark x1="4301" y1="99370" x2="3143" y2="94974"/>
                        <a14:foregroundMark x1="538" y1="85084" x2="2809" y2="90041"/>
                        <a14:foregroundMark x1="6083" y1="96711" x2="8065" y2="98319"/>
                        <a14:foregroundMark x1="20496" y1="35655" x2="18280" y2="23529"/>
                        <a14:foregroundMark x1="18280" y1="23529" x2="24283" y2="30672"/>
                        <a14:foregroundMark x1="24283" y1="30672" x2="24373" y2="31513"/>
                        <a14:backgroundMark x1="1254" y1="98950" x2="1254" y2="98950"/>
                        <a14:backgroundMark x1="2688" y1="90336" x2="6541" y2="95588"/>
                        <a14:backgroundMark x1="22760" y1="96849" x2="9498" y2="99790"/>
                        <a14:backgroundMark x1="21774" y1="62815" x2="20878" y2="46218"/>
                        <a14:backgroundMark x1="20878" y1="46218" x2="23387" y2="56513"/>
                        <a14:backgroundMark x1="22401" y1="60924" x2="23835" y2="60504"/>
                        <a14:backgroundMark x1="19265" y1="36975" x2="21953" y2="49790"/>
                        <a14:backgroundMark x1="30376" y1="42227" x2="34677" y2="48319"/>
                      </a14:backgroundRemoval>
                    </a14:imgEffect>
                  </a14:imgLayer>
                </a14:imgProps>
              </a:ext>
            </a:extLst>
          </a:blip>
          <a:stretch>
            <a:fillRect/>
          </a:stretch>
        </p:blipFill>
        <p:spPr>
          <a:xfrm rot="740007">
            <a:off x="832056" y="959861"/>
            <a:ext cx="2139636" cy="912605"/>
          </a:xfrm>
          <a:prstGeom prst="rect">
            <a:avLst/>
          </a:prstGeom>
        </p:spPr>
      </p:pic>
      <p:pic>
        <p:nvPicPr>
          <p:cNvPr id="7" name="Audio 6">
            <a:extLst>
              <a:ext uri="{FF2B5EF4-FFF2-40B4-BE49-F238E27FC236}">
                <a16:creationId xmlns:a16="http://schemas.microsoft.com/office/drawing/2014/main" id="{14F42CB0-32BD-6C77-AD48-074929E4917B}"/>
              </a:ext>
            </a:extLst>
          </p:cNvPr>
          <p:cNvPicPr>
            <a:picLocks noChangeAspect="1"/>
          </p:cNvPicPr>
          <p:nvPr>
            <a:audioFile r:link="rId3"/>
            <p:extLst>
              <p:ext uri="{DAA4B4D4-6D71-4841-9C94-3DE7FCFB9230}">
                <p14:media xmlns:p14="http://schemas.microsoft.com/office/powerpoint/2010/main" r:embed="rId2"/>
              </p:ext>
            </p:extLst>
          </p:nvPr>
        </p:nvPicPr>
        <p:blipFill>
          <a:blip r:embed="rId10"/>
          <a:stretch>
            <a:fillRect/>
          </a:stretch>
        </p:blipFill>
        <p:spPr>
          <a:xfrm>
            <a:off x="11226800" y="5892800"/>
            <a:ext cx="812800" cy="812800"/>
          </a:xfrm>
          <a:prstGeom prst="rect">
            <a:avLst/>
          </a:prstGeom>
        </p:spPr>
      </p:pic>
    </p:spTree>
    <p:custDataLst>
      <p:tags r:id="rId1"/>
    </p:custDataLst>
    <p:extLst>
      <p:ext uri="{BB962C8B-B14F-4D97-AF65-F5344CB8AC3E}">
        <p14:creationId xmlns:p14="http://schemas.microsoft.com/office/powerpoint/2010/main" val="1553695589"/>
      </p:ext>
    </p:extLst>
  </p:cSld>
  <p:clrMapOvr>
    <a:masterClrMapping/>
  </p:clrMapOvr>
  <mc:AlternateContent xmlns:mc="http://schemas.openxmlformats.org/markup-compatibility/2006">
    <mc:Choice xmlns:p14="http://schemas.microsoft.com/office/powerpoint/2010/main" Requires="p14">
      <p:transition spd="slow" p14:dur="2000" advTm="12421"/>
    </mc:Choice>
    <mc:Fallback>
      <p:transition spd="slow" advTm="1242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par>
                          <p:cTn id="7" fill="hold">
                            <p:stCondLst>
                              <p:cond delay="0"/>
                            </p:stCondLst>
                            <p:childTnLst>
                              <p:par>
                                <p:cTn id="8" presetID="1" presetClass="mediacall" presetSubtype="0" fill="hold" nodeType="afterEffect">
                                  <p:stCondLst>
                                    <p:cond delay="0"/>
                                  </p:stCondLst>
                                  <p:childTnLst>
                                    <p:cmd type="call" cmd="playFrom(0.0)">
                                      <p:cBhvr>
                                        <p:cTn id="9" dur="1" fill="hold"/>
                                        <p:tgtEl>
                                          <p:spTgt spid="7"/>
                                        </p:tgtEl>
                                      </p:cBhvr>
                                    </p:cmd>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par>
                                <p:cTn id="16" presetID="16" presetClass="entr" presetSubtype="21"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0" presetClass="path" presetSubtype="0" accel="50000" decel="50000" fill="hold" nodeType="withEffect">
                                  <p:stCondLst>
                                    <p:cond delay="0"/>
                                  </p:stCondLst>
                                  <p:childTnLst>
                                    <p:animMotion origin="layout" path="M 0.00612 -1.48148E-6 L 0.60924 0.66551 " pathEditMode="relative" ptsTypes="AA">
                                      <p:cBhvr>
                                        <p:cTn id="24" dur="2000" fill="hold"/>
                                        <p:tgtEl>
                                          <p:spTgt spid="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25" fill="hold" display="0">
                  <p:stCondLst>
                    <p:cond delay="indefinite"/>
                  </p:stCondLst>
                  <p:endCondLst>
                    <p:cond evt="onStopAudio" delay="0">
                      <p:tgtEl>
                        <p:sldTgt/>
                      </p:tgtEl>
                    </p:cond>
                  </p:endCondLst>
                </p:cTn>
                <p:tgtEl>
                  <p:spTgt spid="7"/>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3FAFB3-8760-1CC0-89E3-0294586142E7}"/>
              </a:ext>
            </a:extLst>
          </p:cNvPr>
          <p:cNvSpPr txBox="1"/>
          <p:nvPr/>
        </p:nvSpPr>
        <p:spPr>
          <a:xfrm>
            <a:off x="1439416" y="873793"/>
            <a:ext cx="9313167" cy="1015663"/>
          </a:xfrm>
          <a:prstGeom prst="rect">
            <a:avLst/>
          </a:prstGeom>
          <a:noFill/>
        </p:spPr>
        <p:txBody>
          <a:bodyPr wrap="square" rtlCol="0">
            <a:spAutoFit/>
          </a:bodyPr>
          <a:lstStyle/>
          <a:p>
            <a:r>
              <a:rPr lang="en-US" sz="3000" dirty="0"/>
              <a:t>Your chance of losing your life in a plane crash is…</a:t>
            </a:r>
          </a:p>
          <a:p>
            <a:r>
              <a:rPr lang="en-US" sz="3000" dirty="0"/>
              <a:t> </a:t>
            </a:r>
          </a:p>
        </p:txBody>
      </p:sp>
      <p:pic>
        <p:nvPicPr>
          <p:cNvPr id="4" name="Picture 3">
            <a:extLst>
              <a:ext uri="{FF2B5EF4-FFF2-40B4-BE49-F238E27FC236}">
                <a16:creationId xmlns:a16="http://schemas.microsoft.com/office/drawing/2014/main" id="{61DA9C43-8DF0-3E3D-AEA8-097620FD12E1}"/>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2810" b="94614" l="2189" r="95737">
                        <a14:foregroundMark x1="9332" y1="26698" x2="31567" y2="6909"/>
                        <a14:foregroundMark x1="31567" y1="6909" x2="51267" y2="3162"/>
                        <a14:foregroundMark x1="51267" y1="3162" x2="64332" y2="5090"/>
                        <a14:foregroundMark x1="80746" y1="14003" x2="89401" y2="31382"/>
                        <a14:foregroundMark x1="89401" y1="31382" x2="92396" y2="53513"/>
                        <a14:foregroundMark x1="92396" y1="53513" x2="86406" y2="21546"/>
                        <a14:foregroundMark x1="86406" y1="21546" x2="95161" y2="53396"/>
                        <a14:foregroundMark x1="95161" y1="53396" x2="93779" y2="63115"/>
                        <a14:foregroundMark x1="93779" y1="63115" x2="82352" y2="84021"/>
                        <a14:foregroundMark x1="75002" y1="89752" x2="62751" y2="95065"/>
                        <a14:foregroundMark x1="42147" y1="95611" x2="18318" y2="77635"/>
                        <a14:foregroundMark x1="18318" y1="77635" x2="6566" y2="63456"/>
                        <a14:foregroundMark x1="36866" y1="92623" x2="45853" y2="95082"/>
                        <a14:foregroundMark x1="45853" y1="95082" x2="64747" y2="91569"/>
                        <a14:foregroundMark x1="64747" y1="91569" x2="55415" y2="94614"/>
                        <a14:foregroundMark x1="55415" y1="94614" x2="41935" y2="92389"/>
                        <a14:foregroundMark x1="34332" y1="7143" x2="52650" y2="5269"/>
                        <a14:foregroundMark x1="52650" y1="5269" x2="61866" y2="5621"/>
                        <a14:foregroundMark x1="61866" y1="5621" x2="42742" y2="5386"/>
                        <a14:foregroundMark x1="42742" y1="5386" x2="52765" y2="3044"/>
                        <a14:foregroundMark x1="52765" y1="3044" x2="63436" y2="6298"/>
                        <a14:foregroundMark x1="59101" y1="5386" x2="76299" y2="11856"/>
                        <a14:foregroundMark x1="77311" y1="12573" x2="82834" y2="18618"/>
                        <a14:foregroundMark x1="82834" y1="18618" x2="90438" y2="35948"/>
                        <a14:foregroundMark x1="62558" y1="6674" x2="62558" y2="6674"/>
                        <a14:foregroundMark x1="62558" y1="6674" x2="79378" y2="15105"/>
                        <a14:foregroundMark x1="65710" y1="7404" x2="78571" y2="15105"/>
                        <a14:foregroundMark x1="89055" y1="28806" x2="94816" y2="46253"/>
                        <a14:foregroundMark x1="94816" y1="46253" x2="95737" y2="55504"/>
                        <a14:foregroundMark x1="95737" y1="55504" x2="94009" y2="62412"/>
                        <a14:foregroundMark x1="91014" y1="33489" x2="94009" y2="45902"/>
                        <a14:foregroundMark x1="90668" y1="32319" x2="95622" y2="45902"/>
                        <a14:backgroundMark x1="2765" y1="57728" x2="5415" y2="63934"/>
                        <a14:backgroundMark x1="8065" y1="27635" x2="9562" y2="25761"/>
                        <a14:backgroundMark x1="64286" y1="5152" x2="73502" y2="7494"/>
                        <a14:backgroundMark x1="73502" y1="7494" x2="81106" y2="12881"/>
                        <a14:backgroundMark x1="81106" y1="12881" x2="66935" y2="5035"/>
                        <a14:backgroundMark x1="39862" y1="97190" x2="48618" y2="97775"/>
                        <a14:backgroundMark x1="48618" y1="97775" x2="57834" y2="97775"/>
                        <a14:backgroundMark x1="57834" y1="97775" x2="49078" y2="98009"/>
                        <a14:backgroundMark x1="49078" y1="98009" x2="57488" y2="95902"/>
                        <a14:backgroundMark x1="57488" y1="95902" x2="62442" y2="96838"/>
                        <a14:backgroundMark x1="74654" y1="90515" x2="84101" y2="84075"/>
                      </a14:backgroundRemoval>
                    </a14:imgEffect>
                  </a14:imgLayer>
                </a14:imgProps>
              </a:ext>
            </a:extLst>
          </a:blip>
          <a:stretch>
            <a:fillRect/>
          </a:stretch>
        </p:blipFill>
        <p:spPr>
          <a:xfrm>
            <a:off x="1439416" y="2805515"/>
            <a:ext cx="1085112" cy="1067609"/>
          </a:xfrm>
          <a:prstGeom prst="rect">
            <a:avLst/>
          </a:prstGeom>
        </p:spPr>
      </p:pic>
      <p:sp>
        <p:nvSpPr>
          <p:cNvPr id="26" name="TextBox 25">
            <a:extLst>
              <a:ext uri="{FF2B5EF4-FFF2-40B4-BE49-F238E27FC236}">
                <a16:creationId xmlns:a16="http://schemas.microsoft.com/office/drawing/2014/main" id="{12CBA673-4012-6E52-B11A-20F572637F97}"/>
              </a:ext>
            </a:extLst>
          </p:cNvPr>
          <p:cNvSpPr txBox="1"/>
          <p:nvPr/>
        </p:nvSpPr>
        <p:spPr>
          <a:xfrm>
            <a:off x="1439416" y="1889456"/>
            <a:ext cx="6098058" cy="553998"/>
          </a:xfrm>
          <a:prstGeom prst="rect">
            <a:avLst/>
          </a:prstGeom>
          <a:noFill/>
        </p:spPr>
        <p:txBody>
          <a:bodyPr wrap="square">
            <a:spAutoFit/>
          </a:bodyPr>
          <a:lstStyle/>
          <a:p>
            <a:r>
              <a:rPr lang="en-US" sz="3000" dirty="0"/>
              <a:t>1 in </a:t>
            </a:r>
            <a:r>
              <a:rPr lang="en-US" sz="3000" b="1" dirty="0">
                <a:solidFill>
                  <a:schemeClr val="tx2">
                    <a:lumMod val="50000"/>
                    <a:lumOff val="50000"/>
                  </a:schemeClr>
                </a:solidFill>
              </a:rPr>
              <a:t>2,000,000 </a:t>
            </a:r>
            <a:r>
              <a:rPr lang="en-US" sz="3000" dirty="0"/>
              <a:t>flights</a:t>
            </a:r>
          </a:p>
        </p:txBody>
      </p:sp>
      <p:pic>
        <p:nvPicPr>
          <p:cNvPr id="31" name="Picture 30">
            <a:extLst>
              <a:ext uri="{FF2B5EF4-FFF2-40B4-BE49-F238E27FC236}">
                <a16:creationId xmlns:a16="http://schemas.microsoft.com/office/drawing/2014/main" id="{36B72282-77B0-B3D6-908C-3AB6C34E9C40}"/>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2810" b="94614" l="2189" r="95737">
                        <a14:foregroundMark x1="9332" y1="26698" x2="31567" y2="6909"/>
                        <a14:foregroundMark x1="31567" y1="6909" x2="51267" y2="3162"/>
                        <a14:foregroundMark x1="51267" y1="3162" x2="64332" y2="5090"/>
                        <a14:foregroundMark x1="80746" y1="14003" x2="89401" y2="31382"/>
                        <a14:foregroundMark x1="89401" y1="31382" x2="92396" y2="53513"/>
                        <a14:foregroundMark x1="92396" y1="53513" x2="86406" y2="21546"/>
                        <a14:foregroundMark x1="86406" y1="21546" x2="95161" y2="53396"/>
                        <a14:foregroundMark x1="95161" y1="53396" x2="93779" y2="63115"/>
                        <a14:foregroundMark x1="93779" y1="63115" x2="82352" y2="84021"/>
                        <a14:foregroundMark x1="75002" y1="89752" x2="62751" y2="95065"/>
                        <a14:foregroundMark x1="42147" y1="95611" x2="18318" y2="77635"/>
                        <a14:foregroundMark x1="18318" y1="77635" x2="6566" y2="63456"/>
                        <a14:foregroundMark x1="36866" y1="92623" x2="45853" y2="95082"/>
                        <a14:foregroundMark x1="45853" y1="95082" x2="64747" y2="91569"/>
                        <a14:foregroundMark x1="64747" y1="91569" x2="55415" y2="94614"/>
                        <a14:foregroundMark x1="55415" y1="94614" x2="41935" y2="92389"/>
                        <a14:foregroundMark x1="34332" y1="7143" x2="52650" y2="5269"/>
                        <a14:foregroundMark x1="52650" y1="5269" x2="61866" y2="5621"/>
                        <a14:foregroundMark x1="61866" y1="5621" x2="42742" y2="5386"/>
                        <a14:foregroundMark x1="42742" y1="5386" x2="52765" y2="3044"/>
                        <a14:foregroundMark x1="52765" y1="3044" x2="63436" y2="6298"/>
                        <a14:foregroundMark x1="59101" y1="5386" x2="76299" y2="11856"/>
                        <a14:foregroundMark x1="77311" y1="12573" x2="82834" y2="18618"/>
                        <a14:foregroundMark x1="82834" y1="18618" x2="90438" y2="35948"/>
                        <a14:foregroundMark x1="62558" y1="6674" x2="62558" y2="6674"/>
                        <a14:foregroundMark x1="62558" y1="6674" x2="79378" y2="15105"/>
                        <a14:foregroundMark x1="65710" y1="7404" x2="78571" y2="15105"/>
                        <a14:foregroundMark x1="89055" y1="28806" x2="94816" y2="46253"/>
                        <a14:foregroundMark x1="94816" y1="46253" x2="95737" y2="55504"/>
                        <a14:foregroundMark x1="95737" y1="55504" x2="94009" y2="62412"/>
                        <a14:foregroundMark x1="91014" y1="33489" x2="94009" y2="45902"/>
                        <a14:foregroundMark x1="90668" y1="32319" x2="95622" y2="45902"/>
                        <a14:backgroundMark x1="2765" y1="57728" x2="5415" y2="63934"/>
                        <a14:backgroundMark x1="8065" y1="27635" x2="9562" y2="25761"/>
                        <a14:backgroundMark x1="64286" y1="5152" x2="73502" y2="7494"/>
                        <a14:backgroundMark x1="73502" y1="7494" x2="81106" y2="12881"/>
                        <a14:backgroundMark x1="81106" y1="12881" x2="66935" y2="5035"/>
                        <a14:backgroundMark x1="39862" y1="97190" x2="48618" y2="97775"/>
                        <a14:backgroundMark x1="48618" y1="97775" x2="57834" y2="97775"/>
                        <a14:backgroundMark x1="57834" y1="97775" x2="49078" y2="98009"/>
                        <a14:backgroundMark x1="49078" y1="98009" x2="57488" y2="95902"/>
                        <a14:backgroundMark x1="57488" y1="95902" x2="62442" y2="96838"/>
                        <a14:backgroundMark x1="74654" y1="90515" x2="84101" y2="84075"/>
                      </a14:backgroundRemoval>
                    </a14:imgEffect>
                  </a14:imgLayer>
                </a14:imgProps>
              </a:ext>
            </a:extLst>
          </a:blip>
          <a:stretch>
            <a:fillRect/>
          </a:stretch>
        </p:blipFill>
        <p:spPr>
          <a:xfrm>
            <a:off x="2524528" y="2805514"/>
            <a:ext cx="1085112" cy="1067609"/>
          </a:xfrm>
          <a:prstGeom prst="rect">
            <a:avLst/>
          </a:prstGeom>
        </p:spPr>
      </p:pic>
      <p:pic>
        <p:nvPicPr>
          <p:cNvPr id="47" name="Picture 46">
            <a:extLst>
              <a:ext uri="{FF2B5EF4-FFF2-40B4-BE49-F238E27FC236}">
                <a16:creationId xmlns:a16="http://schemas.microsoft.com/office/drawing/2014/main" id="{A78F0EF7-B382-5FFD-52CE-5941380C8D2F}"/>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2810" b="94614" l="2189" r="95737">
                        <a14:foregroundMark x1="9332" y1="26698" x2="31567" y2="6909"/>
                        <a14:foregroundMark x1="31567" y1="6909" x2="51267" y2="3162"/>
                        <a14:foregroundMark x1="51267" y1="3162" x2="64332" y2="5090"/>
                        <a14:foregroundMark x1="80746" y1="14003" x2="89401" y2="31382"/>
                        <a14:foregroundMark x1="89401" y1="31382" x2="92396" y2="53513"/>
                        <a14:foregroundMark x1="92396" y1="53513" x2="86406" y2="21546"/>
                        <a14:foregroundMark x1="86406" y1="21546" x2="95161" y2="53396"/>
                        <a14:foregroundMark x1="95161" y1="53396" x2="93779" y2="63115"/>
                        <a14:foregroundMark x1="93779" y1="63115" x2="82352" y2="84021"/>
                        <a14:foregroundMark x1="75002" y1="89752" x2="62751" y2="95065"/>
                        <a14:foregroundMark x1="42147" y1="95611" x2="18318" y2="77635"/>
                        <a14:foregroundMark x1="18318" y1="77635" x2="6566" y2="63456"/>
                        <a14:foregroundMark x1="36866" y1="92623" x2="45853" y2="95082"/>
                        <a14:foregroundMark x1="45853" y1="95082" x2="64747" y2="91569"/>
                        <a14:foregroundMark x1="64747" y1="91569" x2="55415" y2="94614"/>
                        <a14:foregroundMark x1="55415" y1="94614" x2="41935" y2="92389"/>
                        <a14:foregroundMark x1="34332" y1="7143" x2="52650" y2="5269"/>
                        <a14:foregroundMark x1="52650" y1="5269" x2="61866" y2="5621"/>
                        <a14:foregroundMark x1="61866" y1="5621" x2="42742" y2="5386"/>
                        <a14:foregroundMark x1="42742" y1="5386" x2="52765" y2="3044"/>
                        <a14:foregroundMark x1="52765" y1="3044" x2="63436" y2="6298"/>
                        <a14:foregroundMark x1="59101" y1="5386" x2="76299" y2="11856"/>
                        <a14:foregroundMark x1="77311" y1="12573" x2="82834" y2="18618"/>
                        <a14:foregroundMark x1="82834" y1="18618" x2="90438" y2="35948"/>
                        <a14:foregroundMark x1="62558" y1="6674" x2="62558" y2="6674"/>
                        <a14:foregroundMark x1="62558" y1="6674" x2="79378" y2="15105"/>
                        <a14:foregroundMark x1="65710" y1="7404" x2="78571" y2="15105"/>
                        <a14:foregroundMark x1="89055" y1="28806" x2="94816" y2="46253"/>
                        <a14:foregroundMark x1="94816" y1="46253" x2="95737" y2="55504"/>
                        <a14:foregroundMark x1="95737" y1="55504" x2="94009" y2="62412"/>
                        <a14:foregroundMark x1="91014" y1="33489" x2="94009" y2="45902"/>
                        <a14:foregroundMark x1="90668" y1="32319" x2="95622" y2="45902"/>
                        <a14:backgroundMark x1="2765" y1="57728" x2="5415" y2="63934"/>
                        <a14:backgroundMark x1="8065" y1="27635" x2="9562" y2="25761"/>
                        <a14:backgroundMark x1="64286" y1="5152" x2="73502" y2="7494"/>
                        <a14:backgroundMark x1="73502" y1="7494" x2="81106" y2="12881"/>
                        <a14:backgroundMark x1="81106" y1="12881" x2="66935" y2="5035"/>
                        <a14:backgroundMark x1="39862" y1="97190" x2="48618" y2="97775"/>
                        <a14:backgroundMark x1="48618" y1="97775" x2="57834" y2="97775"/>
                        <a14:backgroundMark x1="57834" y1="97775" x2="49078" y2="98009"/>
                        <a14:backgroundMark x1="49078" y1="98009" x2="57488" y2="95902"/>
                        <a14:backgroundMark x1="57488" y1="95902" x2="62442" y2="96838"/>
                        <a14:backgroundMark x1="74654" y1="90515" x2="84101" y2="84075"/>
                      </a14:backgroundRemoval>
                    </a14:imgEffect>
                  </a14:imgLayer>
                </a14:imgProps>
              </a:ext>
            </a:extLst>
          </a:blip>
          <a:stretch>
            <a:fillRect/>
          </a:stretch>
        </p:blipFill>
        <p:spPr>
          <a:xfrm>
            <a:off x="3616745" y="2807450"/>
            <a:ext cx="1085112" cy="1067609"/>
          </a:xfrm>
          <a:prstGeom prst="rect">
            <a:avLst/>
          </a:prstGeom>
        </p:spPr>
      </p:pic>
      <p:pic>
        <p:nvPicPr>
          <p:cNvPr id="48" name="Picture 47">
            <a:extLst>
              <a:ext uri="{FF2B5EF4-FFF2-40B4-BE49-F238E27FC236}">
                <a16:creationId xmlns:a16="http://schemas.microsoft.com/office/drawing/2014/main" id="{F9A0EF86-C5D5-F9A9-089B-9CD9C5340B6F}"/>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2810" b="94614" l="2189" r="95737">
                        <a14:foregroundMark x1="9332" y1="26698" x2="31567" y2="6909"/>
                        <a14:foregroundMark x1="31567" y1="6909" x2="51267" y2="3162"/>
                        <a14:foregroundMark x1="51267" y1="3162" x2="64332" y2="5090"/>
                        <a14:foregroundMark x1="80746" y1="14003" x2="89401" y2="31382"/>
                        <a14:foregroundMark x1="89401" y1="31382" x2="92396" y2="53513"/>
                        <a14:foregroundMark x1="92396" y1="53513" x2="86406" y2="21546"/>
                        <a14:foregroundMark x1="86406" y1="21546" x2="95161" y2="53396"/>
                        <a14:foregroundMark x1="95161" y1="53396" x2="93779" y2="63115"/>
                        <a14:foregroundMark x1="93779" y1="63115" x2="82352" y2="84021"/>
                        <a14:foregroundMark x1="75002" y1="89752" x2="62751" y2="95065"/>
                        <a14:foregroundMark x1="42147" y1="95611" x2="18318" y2="77635"/>
                        <a14:foregroundMark x1="18318" y1="77635" x2="6566" y2="63456"/>
                        <a14:foregroundMark x1="36866" y1="92623" x2="45853" y2="95082"/>
                        <a14:foregroundMark x1="45853" y1="95082" x2="64747" y2="91569"/>
                        <a14:foregroundMark x1="64747" y1="91569" x2="55415" y2="94614"/>
                        <a14:foregroundMark x1="55415" y1="94614" x2="41935" y2="92389"/>
                        <a14:foregroundMark x1="34332" y1="7143" x2="52650" y2="5269"/>
                        <a14:foregroundMark x1="52650" y1="5269" x2="61866" y2="5621"/>
                        <a14:foregroundMark x1="61866" y1="5621" x2="42742" y2="5386"/>
                        <a14:foregroundMark x1="42742" y1="5386" x2="52765" y2="3044"/>
                        <a14:foregroundMark x1="52765" y1="3044" x2="63436" y2="6298"/>
                        <a14:foregroundMark x1="59101" y1="5386" x2="76299" y2="11856"/>
                        <a14:foregroundMark x1="77311" y1="12573" x2="82834" y2="18618"/>
                        <a14:foregroundMark x1="82834" y1="18618" x2="90438" y2="35948"/>
                        <a14:foregroundMark x1="62558" y1="6674" x2="62558" y2="6674"/>
                        <a14:foregroundMark x1="62558" y1="6674" x2="79378" y2="15105"/>
                        <a14:foregroundMark x1="65710" y1="7404" x2="78571" y2="15105"/>
                        <a14:foregroundMark x1="89055" y1="28806" x2="94816" y2="46253"/>
                        <a14:foregroundMark x1="94816" y1="46253" x2="95737" y2="55504"/>
                        <a14:foregroundMark x1="95737" y1="55504" x2="94009" y2="62412"/>
                        <a14:foregroundMark x1="91014" y1="33489" x2="94009" y2="45902"/>
                        <a14:foregroundMark x1="90668" y1="32319" x2="95622" y2="45902"/>
                        <a14:backgroundMark x1="2765" y1="57728" x2="5415" y2="63934"/>
                        <a14:backgroundMark x1="8065" y1="27635" x2="9562" y2="25761"/>
                        <a14:backgroundMark x1="64286" y1="5152" x2="73502" y2="7494"/>
                        <a14:backgroundMark x1="73502" y1="7494" x2="81106" y2="12881"/>
                        <a14:backgroundMark x1="81106" y1="12881" x2="66935" y2="5035"/>
                        <a14:backgroundMark x1="39862" y1="97190" x2="48618" y2="97775"/>
                        <a14:backgroundMark x1="48618" y1="97775" x2="57834" y2="97775"/>
                        <a14:backgroundMark x1="57834" y1="97775" x2="49078" y2="98009"/>
                        <a14:backgroundMark x1="49078" y1="98009" x2="57488" y2="95902"/>
                        <a14:backgroundMark x1="57488" y1="95902" x2="62442" y2="96838"/>
                        <a14:backgroundMark x1="74654" y1="90515" x2="84101" y2="84075"/>
                      </a14:backgroundRemoval>
                    </a14:imgEffect>
                  </a14:imgLayer>
                </a14:imgProps>
              </a:ext>
            </a:extLst>
          </a:blip>
          <a:stretch>
            <a:fillRect/>
          </a:stretch>
        </p:blipFill>
        <p:spPr>
          <a:xfrm>
            <a:off x="4694752" y="2805514"/>
            <a:ext cx="1085112" cy="1067609"/>
          </a:xfrm>
          <a:prstGeom prst="rect">
            <a:avLst/>
          </a:prstGeom>
        </p:spPr>
      </p:pic>
      <p:pic>
        <p:nvPicPr>
          <p:cNvPr id="49" name="Picture 48">
            <a:extLst>
              <a:ext uri="{FF2B5EF4-FFF2-40B4-BE49-F238E27FC236}">
                <a16:creationId xmlns:a16="http://schemas.microsoft.com/office/drawing/2014/main" id="{204528DD-75FA-DF7C-BD88-471E04EA5C90}"/>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2810" b="94614" l="2189" r="95737">
                        <a14:foregroundMark x1="9332" y1="26698" x2="31567" y2="6909"/>
                        <a14:foregroundMark x1="31567" y1="6909" x2="51267" y2="3162"/>
                        <a14:foregroundMark x1="51267" y1="3162" x2="64332" y2="5090"/>
                        <a14:foregroundMark x1="80746" y1="14003" x2="89401" y2="31382"/>
                        <a14:foregroundMark x1="89401" y1="31382" x2="92396" y2="53513"/>
                        <a14:foregroundMark x1="92396" y1="53513" x2="86406" y2="21546"/>
                        <a14:foregroundMark x1="86406" y1="21546" x2="95161" y2="53396"/>
                        <a14:foregroundMark x1="95161" y1="53396" x2="93779" y2="63115"/>
                        <a14:foregroundMark x1="93779" y1="63115" x2="82352" y2="84021"/>
                        <a14:foregroundMark x1="75002" y1="89752" x2="62751" y2="95065"/>
                        <a14:foregroundMark x1="42147" y1="95611" x2="18318" y2="77635"/>
                        <a14:foregroundMark x1="18318" y1="77635" x2="6566" y2="63456"/>
                        <a14:foregroundMark x1="36866" y1="92623" x2="45853" y2="95082"/>
                        <a14:foregroundMark x1="45853" y1="95082" x2="64747" y2="91569"/>
                        <a14:foregroundMark x1="64747" y1="91569" x2="55415" y2="94614"/>
                        <a14:foregroundMark x1="55415" y1="94614" x2="41935" y2="92389"/>
                        <a14:foregroundMark x1="34332" y1="7143" x2="52650" y2="5269"/>
                        <a14:foregroundMark x1="52650" y1="5269" x2="61866" y2="5621"/>
                        <a14:foregroundMark x1="61866" y1="5621" x2="42742" y2="5386"/>
                        <a14:foregroundMark x1="42742" y1="5386" x2="52765" y2="3044"/>
                        <a14:foregroundMark x1="52765" y1="3044" x2="63436" y2="6298"/>
                        <a14:foregroundMark x1="59101" y1="5386" x2="76299" y2="11856"/>
                        <a14:foregroundMark x1="77311" y1="12573" x2="82834" y2="18618"/>
                        <a14:foregroundMark x1="82834" y1="18618" x2="90438" y2="35948"/>
                        <a14:foregroundMark x1="62558" y1="6674" x2="62558" y2="6674"/>
                        <a14:foregroundMark x1="62558" y1="6674" x2="79378" y2="15105"/>
                        <a14:foregroundMark x1="65710" y1="7404" x2="78571" y2="15105"/>
                        <a14:foregroundMark x1="89055" y1="28806" x2="94816" y2="46253"/>
                        <a14:foregroundMark x1="94816" y1="46253" x2="95737" y2="55504"/>
                        <a14:foregroundMark x1="95737" y1="55504" x2="94009" y2="62412"/>
                        <a14:foregroundMark x1="91014" y1="33489" x2="94009" y2="45902"/>
                        <a14:foregroundMark x1="90668" y1="32319" x2="95622" y2="45902"/>
                        <a14:backgroundMark x1="2765" y1="57728" x2="5415" y2="63934"/>
                        <a14:backgroundMark x1="8065" y1="27635" x2="9562" y2="25761"/>
                        <a14:backgroundMark x1="64286" y1="5152" x2="73502" y2="7494"/>
                        <a14:backgroundMark x1="73502" y1="7494" x2="81106" y2="12881"/>
                        <a14:backgroundMark x1="81106" y1="12881" x2="66935" y2="5035"/>
                        <a14:backgroundMark x1="39862" y1="97190" x2="48618" y2="97775"/>
                        <a14:backgroundMark x1="48618" y1="97775" x2="57834" y2="97775"/>
                        <a14:backgroundMark x1="57834" y1="97775" x2="49078" y2="98009"/>
                        <a14:backgroundMark x1="49078" y1="98009" x2="57488" y2="95902"/>
                        <a14:backgroundMark x1="57488" y1="95902" x2="62442" y2="96838"/>
                        <a14:backgroundMark x1="74654" y1="90515" x2="84101" y2="84075"/>
                      </a14:backgroundRemoval>
                    </a14:imgEffect>
                  </a14:imgLayer>
                </a14:imgProps>
              </a:ext>
            </a:extLst>
          </a:blip>
          <a:stretch>
            <a:fillRect/>
          </a:stretch>
        </p:blipFill>
        <p:spPr>
          <a:xfrm>
            <a:off x="5772759" y="2805514"/>
            <a:ext cx="1085112" cy="1067609"/>
          </a:xfrm>
          <a:prstGeom prst="rect">
            <a:avLst/>
          </a:prstGeom>
        </p:spPr>
      </p:pic>
      <p:pic>
        <p:nvPicPr>
          <p:cNvPr id="50" name="Picture 49">
            <a:extLst>
              <a:ext uri="{FF2B5EF4-FFF2-40B4-BE49-F238E27FC236}">
                <a16:creationId xmlns:a16="http://schemas.microsoft.com/office/drawing/2014/main" id="{D37EDE84-4EC0-C018-2C80-D3D7EDBC74AA}"/>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2810" b="94614" l="2189" r="95737">
                        <a14:foregroundMark x1="9332" y1="26698" x2="31567" y2="6909"/>
                        <a14:foregroundMark x1="31567" y1="6909" x2="51267" y2="3162"/>
                        <a14:foregroundMark x1="51267" y1="3162" x2="64332" y2="5090"/>
                        <a14:foregroundMark x1="80746" y1="14003" x2="89401" y2="31382"/>
                        <a14:foregroundMark x1="89401" y1="31382" x2="92396" y2="53513"/>
                        <a14:foregroundMark x1="92396" y1="53513" x2="86406" y2="21546"/>
                        <a14:foregroundMark x1="86406" y1="21546" x2="95161" y2="53396"/>
                        <a14:foregroundMark x1="95161" y1="53396" x2="93779" y2="63115"/>
                        <a14:foregroundMark x1="93779" y1="63115" x2="82352" y2="84021"/>
                        <a14:foregroundMark x1="75002" y1="89752" x2="62751" y2="95065"/>
                        <a14:foregroundMark x1="42147" y1="95611" x2="18318" y2="77635"/>
                        <a14:foregroundMark x1="18318" y1="77635" x2="6566" y2="63456"/>
                        <a14:foregroundMark x1="36866" y1="92623" x2="45853" y2="95082"/>
                        <a14:foregroundMark x1="45853" y1="95082" x2="64747" y2="91569"/>
                        <a14:foregroundMark x1="64747" y1="91569" x2="55415" y2="94614"/>
                        <a14:foregroundMark x1="55415" y1="94614" x2="41935" y2="92389"/>
                        <a14:foregroundMark x1="34332" y1="7143" x2="52650" y2="5269"/>
                        <a14:foregroundMark x1="52650" y1="5269" x2="61866" y2="5621"/>
                        <a14:foregroundMark x1="61866" y1="5621" x2="42742" y2="5386"/>
                        <a14:foregroundMark x1="42742" y1="5386" x2="52765" y2="3044"/>
                        <a14:foregroundMark x1="52765" y1="3044" x2="63436" y2="6298"/>
                        <a14:foregroundMark x1="59101" y1="5386" x2="76299" y2="11856"/>
                        <a14:foregroundMark x1="77311" y1="12573" x2="82834" y2="18618"/>
                        <a14:foregroundMark x1="82834" y1="18618" x2="90438" y2="35948"/>
                        <a14:foregroundMark x1="62558" y1="6674" x2="62558" y2="6674"/>
                        <a14:foregroundMark x1="62558" y1="6674" x2="79378" y2="15105"/>
                        <a14:foregroundMark x1="65710" y1="7404" x2="78571" y2="15105"/>
                        <a14:foregroundMark x1="89055" y1="28806" x2="94816" y2="46253"/>
                        <a14:foregroundMark x1="94816" y1="46253" x2="95737" y2="55504"/>
                        <a14:foregroundMark x1="95737" y1="55504" x2="94009" y2="62412"/>
                        <a14:foregroundMark x1="91014" y1="33489" x2="94009" y2="45902"/>
                        <a14:foregroundMark x1="90668" y1="32319" x2="95622" y2="45902"/>
                        <a14:backgroundMark x1="2765" y1="57728" x2="5415" y2="63934"/>
                        <a14:backgroundMark x1="8065" y1="27635" x2="9562" y2="25761"/>
                        <a14:backgroundMark x1="64286" y1="5152" x2="73502" y2="7494"/>
                        <a14:backgroundMark x1="73502" y1="7494" x2="81106" y2="12881"/>
                        <a14:backgroundMark x1="81106" y1="12881" x2="66935" y2="5035"/>
                        <a14:backgroundMark x1="39862" y1="97190" x2="48618" y2="97775"/>
                        <a14:backgroundMark x1="48618" y1="97775" x2="57834" y2="97775"/>
                        <a14:backgroundMark x1="57834" y1="97775" x2="49078" y2="98009"/>
                        <a14:backgroundMark x1="49078" y1="98009" x2="57488" y2="95902"/>
                        <a14:backgroundMark x1="57488" y1="95902" x2="62442" y2="96838"/>
                        <a14:backgroundMark x1="74654" y1="90515" x2="84101" y2="84075"/>
                      </a14:backgroundRemoval>
                    </a14:imgEffect>
                  </a14:imgLayer>
                </a14:imgProps>
              </a:ext>
            </a:extLst>
          </a:blip>
          <a:stretch>
            <a:fillRect/>
          </a:stretch>
        </p:blipFill>
        <p:spPr>
          <a:xfrm>
            <a:off x="6850766" y="2805514"/>
            <a:ext cx="1085112" cy="1067609"/>
          </a:xfrm>
          <a:prstGeom prst="rect">
            <a:avLst/>
          </a:prstGeom>
        </p:spPr>
      </p:pic>
      <p:pic>
        <p:nvPicPr>
          <p:cNvPr id="51" name="Picture 50">
            <a:extLst>
              <a:ext uri="{FF2B5EF4-FFF2-40B4-BE49-F238E27FC236}">
                <a16:creationId xmlns:a16="http://schemas.microsoft.com/office/drawing/2014/main" id="{F2D8918A-9C53-E3D7-648F-44D4C8B05A66}"/>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2810" b="94614" l="2189" r="95737">
                        <a14:foregroundMark x1="9332" y1="26698" x2="31567" y2="6909"/>
                        <a14:foregroundMark x1="31567" y1="6909" x2="51267" y2="3162"/>
                        <a14:foregroundMark x1="51267" y1="3162" x2="64332" y2="5090"/>
                        <a14:foregroundMark x1="80746" y1="14003" x2="89401" y2="31382"/>
                        <a14:foregroundMark x1="89401" y1="31382" x2="92396" y2="53513"/>
                        <a14:foregroundMark x1="92396" y1="53513" x2="86406" y2="21546"/>
                        <a14:foregroundMark x1="86406" y1="21546" x2="95161" y2="53396"/>
                        <a14:foregroundMark x1="95161" y1="53396" x2="93779" y2="63115"/>
                        <a14:foregroundMark x1="93779" y1="63115" x2="82352" y2="84021"/>
                        <a14:foregroundMark x1="75002" y1="89752" x2="62751" y2="95065"/>
                        <a14:foregroundMark x1="42147" y1="95611" x2="18318" y2="77635"/>
                        <a14:foregroundMark x1="18318" y1="77635" x2="6566" y2="63456"/>
                        <a14:foregroundMark x1="36866" y1="92623" x2="45853" y2="95082"/>
                        <a14:foregroundMark x1="45853" y1="95082" x2="64747" y2="91569"/>
                        <a14:foregroundMark x1="64747" y1="91569" x2="55415" y2="94614"/>
                        <a14:foregroundMark x1="55415" y1="94614" x2="41935" y2="92389"/>
                        <a14:foregroundMark x1="34332" y1="7143" x2="52650" y2="5269"/>
                        <a14:foregroundMark x1="52650" y1="5269" x2="61866" y2="5621"/>
                        <a14:foregroundMark x1="61866" y1="5621" x2="42742" y2="5386"/>
                        <a14:foregroundMark x1="42742" y1="5386" x2="52765" y2="3044"/>
                        <a14:foregroundMark x1="52765" y1="3044" x2="63436" y2="6298"/>
                        <a14:foregroundMark x1="59101" y1="5386" x2="76299" y2="11856"/>
                        <a14:foregroundMark x1="77311" y1="12573" x2="82834" y2="18618"/>
                        <a14:foregroundMark x1="82834" y1="18618" x2="90438" y2="35948"/>
                        <a14:foregroundMark x1="62558" y1="6674" x2="62558" y2="6674"/>
                        <a14:foregroundMark x1="62558" y1="6674" x2="79378" y2="15105"/>
                        <a14:foregroundMark x1="65710" y1="7404" x2="78571" y2="15105"/>
                        <a14:foregroundMark x1="89055" y1="28806" x2="94816" y2="46253"/>
                        <a14:foregroundMark x1="94816" y1="46253" x2="95737" y2="55504"/>
                        <a14:foregroundMark x1="95737" y1="55504" x2="94009" y2="62412"/>
                        <a14:foregroundMark x1="91014" y1="33489" x2="94009" y2="45902"/>
                        <a14:foregroundMark x1="90668" y1="32319" x2="95622" y2="45902"/>
                        <a14:backgroundMark x1="2765" y1="57728" x2="5415" y2="63934"/>
                        <a14:backgroundMark x1="8065" y1="27635" x2="9562" y2="25761"/>
                        <a14:backgroundMark x1="64286" y1="5152" x2="73502" y2="7494"/>
                        <a14:backgroundMark x1="73502" y1="7494" x2="81106" y2="12881"/>
                        <a14:backgroundMark x1="81106" y1="12881" x2="66935" y2="5035"/>
                        <a14:backgroundMark x1="39862" y1="97190" x2="48618" y2="97775"/>
                        <a14:backgroundMark x1="48618" y1="97775" x2="57834" y2="97775"/>
                        <a14:backgroundMark x1="57834" y1="97775" x2="49078" y2="98009"/>
                        <a14:backgroundMark x1="49078" y1="98009" x2="57488" y2="95902"/>
                        <a14:backgroundMark x1="57488" y1="95902" x2="62442" y2="96838"/>
                        <a14:backgroundMark x1="74654" y1="90515" x2="84101" y2="84075"/>
                      </a14:backgroundRemoval>
                    </a14:imgEffect>
                  </a14:imgLayer>
                </a14:imgProps>
              </a:ext>
            </a:extLst>
          </a:blip>
          <a:stretch>
            <a:fillRect/>
          </a:stretch>
        </p:blipFill>
        <p:spPr>
          <a:xfrm>
            <a:off x="7928773" y="2805514"/>
            <a:ext cx="1085112" cy="1067609"/>
          </a:xfrm>
          <a:prstGeom prst="rect">
            <a:avLst/>
          </a:prstGeom>
        </p:spPr>
      </p:pic>
      <p:pic>
        <p:nvPicPr>
          <p:cNvPr id="52" name="Picture 51">
            <a:extLst>
              <a:ext uri="{FF2B5EF4-FFF2-40B4-BE49-F238E27FC236}">
                <a16:creationId xmlns:a16="http://schemas.microsoft.com/office/drawing/2014/main" id="{C91C9FFF-089E-1A89-59F0-7A648D6952F7}"/>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2810" b="94614" l="2189" r="95737">
                        <a14:foregroundMark x1="9332" y1="26698" x2="31567" y2="6909"/>
                        <a14:foregroundMark x1="31567" y1="6909" x2="51267" y2="3162"/>
                        <a14:foregroundMark x1="51267" y1="3162" x2="64332" y2="5090"/>
                        <a14:foregroundMark x1="80746" y1="14003" x2="89401" y2="31382"/>
                        <a14:foregroundMark x1="89401" y1="31382" x2="92396" y2="53513"/>
                        <a14:foregroundMark x1="92396" y1="53513" x2="86406" y2="21546"/>
                        <a14:foregroundMark x1="86406" y1="21546" x2="95161" y2="53396"/>
                        <a14:foregroundMark x1="95161" y1="53396" x2="93779" y2="63115"/>
                        <a14:foregroundMark x1="93779" y1="63115" x2="82352" y2="84021"/>
                        <a14:foregroundMark x1="75002" y1="89752" x2="62751" y2="95065"/>
                        <a14:foregroundMark x1="42147" y1="95611" x2="18318" y2="77635"/>
                        <a14:foregroundMark x1="18318" y1="77635" x2="6566" y2="63456"/>
                        <a14:foregroundMark x1="36866" y1="92623" x2="45853" y2="95082"/>
                        <a14:foregroundMark x1="45853" y1="95082" x2="64747" y2="91569"/>
                        <a14:foregroundMark x1="64747" y1="91569" x2="55415" y2="94614"/>
                        <a14:foregroundMark x1="55415" y1="94614" x2="41935" y2="92389"/>
                        <a14:foregroundMark x1="34332" y1="7143" x2="52650" y2="5269"/>
                        <a14:foregroundMark x1="52650" y1="5269" x2="61866" y2="5621"/>
                        <a14:foregroundMark x1="61866" y1="5621" x2="42742" y2="5386"/>
                        <a14:foregroundMark x1="42742" y1="5386" x2="52765" y2="3044"/>
                        <a14:foregroundMark x1="52765" y1="3044" x2="63436" y2="6298"/>
                        <a14:foregroundMark x1="59101" y1="5386" x2="76299" y2="11856"/>
                        <a14:foregroundMark x1="77311" y1="12573" x2="82834" y2="18618"/>
                        <a14:foregroundMark x1="82834" y1="18618" x2="90438" y2="35948"/>
                        <a14:foregroundMark x1="62558" y1="6674" x2="62558" y2="6674"/>
                        <a14:foregroundMark x1="62558" y1="6674" x2="79378" y2="15105"/>
                        <a14:foregroundMark x1="65710" y1="7404" x2="78571" y2="15105"/>
                        <a14:foregroundMark x1="89055" y1="28806" x2="94816" y2="46253"/>
                        <a14:foregroundMark x1="94816" y1="46253" x2="95737" y2="55504"/>
                        <a14:foregroundMark x1="95737" y1="55504" x2="94009" y2="62412"/>
                        <a14:foregroundMark x1="91014" y1="33489" x2="94009" y2="45902"/>
                        <a14:foregroundMark x1="90668" y1="32319" x2="95622" y2="45902"/>
                        <a14:backgroundMark x1="2765" y1="57728" x2="5415" y2="63934"/>
                        <a14:backgroundMark x1="8065" y1="27635" x2="9562" y2="25761"/>
                        <a14:backgroundMark x1="64286" y1="5152" x2="73502" y2="7494"/>
                        <a14:backgroundMark x1="73502" y1="7494" x2="81106" y2="12881"/>
                        <a14:backgroundMark x1="81106" y1="12881" x2="66935" y2="5035"/>
                        <a14:backgroundMark x1="39862" y1="97190" x2="48618" y2="97775"/>
                        <a14:backgroundMark x1="48618" y1="97775" x2="57834" y2="97775"/>
                        <a14:backgroundMark x1="57834" y1="97775" x2="49078" y2="98009"/>
                        <a14:backgroundMark x1="49078" y1="98009" x2="57488" y2="95902"/>
                        <a14:backgroundMark x1="57488" y1="95902" x2="62442" y2="96838"/>
                        <a14:backgroundMark x1="74654" y1="90515" x2="84101" y2="84075"/>
                      </a14:backgroundRemoval>
                    </a14:imgEffect>
                  </a14:imgLayer>
                </a14:imgProps>
              </a:ext>
            </a:extLst>
          </a:blip>
          <a:stretch>
            <a:fillRect/>
          </a:stretch>
        </p:blipFill>
        <p:spPr>
          <a:xfrm>
            <a:off x="1439416" y="3891658"/>
            <a:ext cx="1085112" cy="1067609"/>
          </a:xfrm>
          <a:prstGeom prst="rect">
            <a:avLst/>
          </a:prstGeom>
        </p:spPr>
      </p:pic>
      <p:pic>
        <p:nvPicPr>
          <p:cNvPr id="53" name="Picture 52">
            <a:extLst>
              <a:ext uri="{FF2B5EF4-FFF2-40B4-BE49-F238E27FC236}">
                <a16:creationId xmlns:a16="http://schemas.microsoft.com/office/drawing/2014/main" id="{C7A02C22-BF8B-47C3-312D-07DEAA89D40D}"/>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2810" b="94614" l="2189" r="95737">
                        <a14:foregroundMark x1="9332" y1="26698" x2="31567" y2="6909"/>
                        <a14:foregroundMark x1="31567" y1="6909" x2="51267" y2="3162"/>
                        <a14:foregroundMark x1="51267" y1="3162" x2="64332" y2="5090"/>
                        <a14:foregroundMark x1="80746" y1="14003" x2="89401" y2="31382"/>
                        <a14:foregroundMark x1="89401" y1="31382" x2="92396" y2="53513"/>
                        <a14:foregroundMark x1="92396" y1="53513" x2="86406" y2="21546"/>
                        <a14:foregroundMark x1="86406" y1="21546" x2="95161" y2="53396"/>
                        <a14:foregroundMark x1="95161" y1="53396" x2="93779" y2="63115"/>
                        <a14:foregroundMark x1="93779" y1="63115" x2="82352" y2="84021"/>
                        <a14:foregroundMark x1="75002" y1="89752" x2="62751" y2="95065"/>
                        <a14:foregroundMark x1="42147" y1="95611" x2="18318" y2="77635"/>
                        <a14:foregroundMark x1="18318" y1="77635" x2="6566" y2="63456"/>
                        <a14:foregroundMark x1="36866" y1="92623" x2="45853" y2="95082"/>
                        <a14:foregroundMark x1="45853" y1="95082" x2="64747" y2="91569"/>
                        <a14:foregroundMark x1="64747" y1="91569" x2="55415" y2="94614"/>
                        <a14:foregroundMark x1="55415" y1="94614" x2="41935" y2="92389"/>
                        <a14:foregroundMark x1="34332" y1="7143" x2="52650" y2="5269"/>
                        <a14:foregroundMark x1="52650" y1="5269" x2="61866" y2="5621"/>
                        <a14:foregroundMark x1="61866" y1="5621" x2="42742" y2="5386"/>
                        <a14:foregroundMark x1="42742" y1="5386" x2="52765" y2="3044"/>
                        <a14:foregroundMark x1="52765" y1="3044" x2="63436" y2="6298"/>
                        <a14:foregroundMark x1="59101" y1="5386" x2="76299" y2="11856"/>
                        <a14:foregroundMark x1="77311" y1="12573" x2="82834" y2="18618"/>
                        <a14:foregroundMark x1="82834" y1="18618" x2="90438" y2="35948"/>
                        <a14:foregroundMark x1="62558" y1="6674" x2="62558" y2="6674"/>
                        <a14:foregroundMark x1="62558" y1="6674" x2="79378" y2="15105"/>
                        <a14:foregroundMark x1="65710" y1="7404" x2="78571" y2="15105"/>
                        <a14:foregroundMark x1="89055" y1="28806" x2="94816" y2="46253"/>
                        <a14:foregroundMark x1="94816" y1="46253" x2="95737" y2="55504"/>
                        <a14:foregroundMark x1="95737" y1="55504" x2="94009" y2="62412"/>
                        <a14:foregroundMark x1="91014" y1="33489" x2="94009" y2="45902"/>
                        <a14:foregroundMark x1="90668" y1="32319" x2="95622" y2="45902"/>
                        <a14:backgroundMark x1="2765" y1="57728" x2="5415" y2="63934"/>
                        <a14:backgroundMark x1="8065" y1="27635" x2="9562" y2="25761"/>
                        <a14:backgroundMark x1="64286" y1="5152" x2="73502" y2="7494"/>
                        <a14:backgroundMark x1="73502" y1="7494" x2="81106" y2="12881"/>
                        <a14:backgroundMark x1="81106" y1="12881" x2="66935" y2="5035"/>
                        <a14:backgroundMark x1="39862" y1="97190" x2="48618" y2="97775"/>
                        <a14:backgroundMark x1="48618" y1="97775" x2="57834" y2="97775"/>
                        <a14:backgroundMark x1="57834" y1="97775" x2="49078" y2="98009"/>
                        <a14:backgroundMark x1="49078" y1="98009" x2="57488" y2="95902"/>
                        <a14:backgroundMark x1="57488" y1="95902" x2="62442" y2="96838"/>
                        <a14:backgroundMark x1="74654" y1="90515" x2="84101" y2="84075"/>
                      </a14:backgroundRemoval>
                    </a14:imgEffect>
                  </a14:imgLayer>
                </a14:imgProps>
              </a:ext>
            </a:extLst>
          </a:blip>
          <a:stretch>
            <a:fillRect/>
          </a:stretch>
        </p:blipFill>
        <p:spPr>
          <a:xfrm>
            <a:off x="2531633" y="3891658"/>
            <a:ext cx="1085112" cy="1067609"/>
          </a:xfrm>
          <a:prstGeom prst="rect">
            <a:avLst/>
          </a:prstGeom>
        </p:spPr>
      </p:pic>
      <p:pic>
        <p:nvPicPr>
          <p:cNvPr id="54" name="Picture 53">
            <a:extLst>
              <a:ext uri="{FF2B5EF4-FFF2-40B4-BE49-F238E27FC236}">
                <a16:creationId xmlns:a16="http://schemas.microsoft.com/office/drawing/2014/main" id="{7F7BF753-13C4-1573-B087-6744B1806BA2}"/>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2810" b="94614" l="2189" r="95737">
                        <a14:foregroundMark x1="9332" y1="26698" x2="31567" y2="6909"/>
                        <a14:foregroundMark x1="31567" y1="6909" x2="51267" y2="3162"/>
                        <a14:foregroundMark x1="51267" y1="3162" x2="64332" y2="5090"/>
                        <a14:foregroundMark x1="80746" y1="14003" x2="89401" y2="31382"/>
                        <a14:foregroundMark x1="89401" y1="31382" x2="92396" y2="53513"/>
                        <a14:foregroundMark x1="92396" y1="53513" x2="86406" y2="21546"/>
                        <a14:foregroundMark x1="86406" y1="21546" x2="95161" y2="53396"/>
                        <a14:foregroundMark x1="95161" y1="53396" x2="93779" y2="63115"/>
                        <a14:foregroundMark x1="93779" y1="63115" x2="82352" y2="84021"/>
                        <a14:foregroundMark x1="75002" y1="89752" x2="62751" y2="95065"/>
                        <a14:foregroundMark x1="42147" y1="95611" x2="18318" y2="77635"/>
                        <a14:foregroundMark x1="18318" y1="77635" x2="6566" y2="63456"/>
                        <a14:foregroundMark x1="36866" y1="92623" x2="45853" y2="95082"/>
                        <a14:foregroundMark x1="45853" y1="95082" x2="64747" y2="91569"/>
                        <a14:foregroundMark x1="64747" y1="91569" x2="55415" y2="94614"/>
                        <a14:foregroundMark x1="55415" y1="94614" x2="41935" y2="92389"/>
                        <a14:foregroundMark x1="34332" y1="7143" x2="52650" y2="5269"/>
                        <a14:foregroundMark x1="52650" y1="5269" x2="61866" y2="5621"/>
                        <a14:foregroundMark x1="61866" y1="5621" x2="42742" y2="5386"/>
                        <a14:foregroundMark x1="42742" y1="5386" x2="52765" y2="3044"/>
                        <a14:foregroundMark x1="52765" y1="3044" x2="63436" y2="6298"/>
                        <a14:foregroundMark x1="59101" y1="5386" x2="76299" y2="11856"/>
                        <a14:foregroundMark x1="77311" y1="12573" x2="82834" y2="18618"/>
                        <a14:foregroundMark x1="82834" y1="18618" x2="90438" y2="35948"/>
                        <a14:foregroundMark x1="62558" y1="6674" x2="62558" y2="6674"/>
                        <a14:foregroundMark x1="62558" y1="6674" x2="79378" y2="15105"/>
                        <a14:foregroundMark x1="65710" y1="7404" x2="78571" y2="15105"/>
                        <a14:foregroundMark x1="89055" y1="28806" x2="94816" y2="46253"/>
                        <a14:foregroundMark x1="94816" y1="46253" x2="95737" y2="55504"/>
                        <a14:foregroundMark x1="95737" y1="55504" x2="94009" y2="62412"/>
                        <a14:foregroundMark x1="91014" y1="33489" x2="94009" y2="45902"/>
                        <a14:foregroundMark x1="90668" y1="32319" x2="95622" y2="45902"/>
                        <a14:backgroundMark x1="2765" y1="57728" x2="5415" y2="63934"/>
                        <a14:backgroundMark x1="8065" y1="27635" x2="9562" y2="25761"/>
                        <a14:backgroundMark x1="64286" y1="5152" x2="73502" y2="7494"/>
                        <a14:backgroundMark x1="73502" y1="7494" x2="81106" y2="12881"/>
                        <a14:backgroundMark x1="81106" y1="12881" x2="66935" y2="5035"/>
                        <a14:backgroundMark x1="39862" y1="97190" x2="48618" y2="97775"/>
                        <a14:backgroundMark x1="48618" y1="97775" x2="57834" y2="97775"/>
                        <a14:backgroundMark x1="57834" y1="97775" x2="49078" y2="98009"/>
                        <a14:backgroundMark x1="49078" y1="98009" x2="57488" y2="95902"/>
                        <a14:backgroundMark x1="57488" y1="95902" x2="62442" y2="96838"/>
                        <a14:backgroundMark x1="74654" y1="90515" x2="84101" y2="84075"/>
                      </a14:backgroundRemoval>
                    </a14:imgEffect>
                  </a14:imgLayer>
                </a14:imgProps>
              </a:ext>
            </a:extLst>
          </a:blip>
          <a:stretch>
            <a:fillRect/>
          </a:stretch>
        </p:blipFill>
        <p:spPr>
          <a:xfrm>
            <a:off x="3623850" y="3891658"/>
            <a:ext cx="1085112" cy="1067609"/>
          </a:xfrm>
          <a:prstGeom prst="rect">
            <a:avLst/>
          </a:prstGeom>
        </p:spPr>
      </p:pic>
      <p:pic>
        <p:nvPicPr>
          <p:cNvPr id="55" name="Picture 54">
            <a:extLst>
              <a:ext uri="{FF2B5EF4-FFF2-40B4-BE49-F238E27FC236}">
                <a16:creationId xmlns:a16="http://schemas.microsoft.com/office/drawing/2014/main" id="{9F0A19B6-137E-A9ED-DA34-2B01D6C3BF62}"/>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2810" b="94614" l="2189" r="95737">
                        <a14:foregroundMark x1="9332" y1="26698" x2="31567" y2="6909"/>
                        <a14:foregroundMark x1="31567" y1="6909" x2="51267" y2="3162"/>
                        <a14:foregroundMark x1="51267" y1="3162" x2="64332" y2="5090"/>
                        <a14:foregroundMark x1="80746" y1="14003" x2="89401" y2="31382"/>
                        <a14:foregroundMark x1="89401" y1="31382" x2="92396" y2="53513"/>
                        <a14:foregroundMark x1="92396" y1="53513" x2="86406" y2="21546"/>
                        <a14:foregroundMark x1="86406" y1="21546" x2="95161" y2="53396"/>
                        <a14:foregroundMark x1="95161" y1="53396" x2="93779" y2="63115"/>
                        <a14:foregroundMark x1="93779" y1="63115" x2="82352" y2="84021"/>
                        <a14:foregroundMark x1="75002" y1="89752" x2="62751" y2="95065"/>
                        <a14:foregroundMark x1="42147" y1="95611" x2="18318" y2="77635"/>
                        <a14:foregroundMark x1="18318" y1="77635" x2="6566" y2="63456"/>
                        <a14:foregroundMark x1="36866" y1="92623" x2="45853" y2="95082"/>
                        <a14:foregroundMark x1="45853" y1="95082" x2="64747" y2="91569"/>
                        <a14:foregroundMark x1="64747" y1="91569" x2="55415" y2="94614"/>
                        <a14:foregroundMark x1="55415" y1="94614" x2="41935" y2="92389"/>
                        <a14:foregroundMark x1="34332" y1="7143" x2="52650" y2="5269"/>
                        <a14:foregroundMark x1="52650" y1="5269" x2="61866" y2="5621"/>
                        <a14:foregroundMark x1="61866" y1="5621" x2="42742" y2="5386"/>
                        <a14:foregroundMark x1="42742" y1="5386" x2="52765" y2="3044"/>
                        <a14:foregroundMark x1="52765" y1="3044" x2="63436" y2="6298"/>
                        <a14:foregroundMark x1="59101" y1="5386" x2="76299" y2="11856"/>
                        <a14:foregroundMark x1="77311" y1="12573" x2="82834" y2="18618"/>
                        <a14:foregroundMark x1="82834" y1="18618" x2="90438" y2="35948"/>
                        <a14:foregroundMark x1="62558" y1="6674" x2="62558" y2="6674"/>
                        <a14:foregroundMark x1="62558" y1="6674" x2="79378" y2="15105"/>
                        <a14:foregroundMark x1="65710" y1="7404" x2="78571" y2="15105"/>
                        <a14:foregroundMark x1="89055" y1="28806" x2="94816" y2="46253"/>
                        <a14:foregroundMark x1="94816" y1="46253" x2="95737" y2="55504"/>
                        <a14:foregroundMark x1="95737" y1="55504" x2="94009" y2="62412"/>
                        <a14:foregroundMark x1="91014" y1="33489" x2="94009" y2="45902"/>
                        <a14:foregroundMark x1="90668" y1="32319" x2="95622" y2="45902"/>
                        <a14:backgroundMark x1="2765" y1="57728" x2="5415" y2="63934"/>
                        <a14:backgroundMark x1="8065" y1="27635" x2="9562" y2="25761"/>
                        <a14:backgroundMark x1="64286" y1="5152" x2="73502" y2="7494"/>
                        <a14:backgroundMark x1="73502" y1="7494" x2="81106" y2="12881"/>
                        <a14:backgroundMark x1="81106" y1="12881" x2="66935" y2="5035"/>
                        <a14:backgroundMark x1="39862" y1="97190" x2="48618" y2="97775"/>
                        <a14:backgroundMark x1="48618" y1="97775" x2="57834" y2="97775"/>
                        <a14:backgroundMark x1="57834" y1="97775" x2="49078" y2="98009"/>
                        <a14:backgroundMark x1="49078" y1="98009" x2="57488" y2="95902"/>
                        <a14:backgroundMark x1="57488" y1="95902" x2="62442" y2="96838"/>
                        <a14:backgroundMark x1="74654" y1="90515" x2="84101" y2="84075"/>
                      </a14:backgroundRemoval>
                    </a14:imgEffect>
                  </a14:imgLayer>
                </a14:imgProps>
              </a:ext>
            </a:extLst>
          </a:blip>
          <a:stretch>
            <a:fillRect/>
          </a:stretch>
        </p:blipFill>
        <p:spPr>
          <a:xfrm>
            <a:off x="4716067" y="3891658"/>
            <a:ext cx="1085112" cy="1067609"/>
          </a:xfrm>
          <a:prstGeom prst="rect">
            <a:avLst/>
          </a:prstGeom>
        </p:spPr>
      </p:pic>
      <p:pic>
        <p:nvPicPr>
          <p:cNvPr id="56" name="Picture 55">
            <a:extLst>
              <a:ext uri="{FF2B5EF4-FFF2-40B4-BE49-F238E27FC236}">
                <a16:creationId xmlns:a16="http://schemas.microsoft.com/office/drawing/2014/main" id="{42718780-D1C1-DA6A-FB29-CB6C70391709}"/>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2810" b="94614" l="2189" r="95737">
                        <a14:foregroundMark x1="9332" y1="26698" x2="31567" y2="6909"/>
                        <a14:foregroundMark x1="31567" y1="6909" x2="51267" y2="3162"/>
                        <a14:foregroundMark x1="51267" y1="3162" x2="64332" y2="5090"/>
                        <a14:foregroundMark x1="80746" y1="14003" x2="89401" y2="31382"/>
                        <a14:foregroundMark x1="89401" y1="31382" x2="92396" y2="53513"/>
                        <a14:foregroundMark x1="92396" y1="53513" x2="86406" y2="21546"/>
                        <a14:foregroundMark x1="86406" y1="21546" x2="95161" y2="53396"/>
                        <a14:foregroundMark x1="95161" y1="53396" x2="93779" y2="63115"/>
                        <a14:foregroundMark x1="93779" y1="63115" x2="82352" y2="84021"/>
                        <a14:foregroundMark x1="75002" y1="89752" x2="62751" y2="95065"/>
                        <a14:foregroundMark x1="42147" y1="95611" x2="18318" y2="77635"/>
                        <a14:foregroundMark x1="18318" y1="77635" x2="6566" y2="63456"/>
                        <a14:foregroundMark x1="36866" y1="92623" x2="45853" y2="95082"/>
                        <a14:foregroundMark x1="45853" y1="95082" x2="64747" y2="91569"/>
                        <a14:foregroundMark x1="64747" y1="91569" x2="55415" y2="94614"/>
                        <a14:foregroundMark x1="55415" y1="94614" x2="41935" y2="92389"/>
                        <a14:foregroundMark x1="34332" y1="7143" x2="52650" y2="5269"/>
                        <a14:foregroundMark x1="52650" y1="5269" x2="61866" y2="5621"/>
                        <a14:foregroundMark x1="61866" y1="5621" x2="42742" y2="5386"/>
                        <a14:foregroundMark x1="42742" y1="5386" x2="52765" y2="3044"/>
                        <a14:foregroundMark x1="52765" y1="3044" x2="63436" y2="6298"/>
                        <a14:foregroundMark x1="59101" y1="5386" x2="76299" y2="11856"/>
                        <a14:foregroundMark x1="77311" y1="12573" x2="82834" y2="18618"/>
                        <a14:foregroundMark x1="82834" y1="18618" x2="90438" y2="35948"/>
                        <a14:foregroundMark x1="62558" y1="6674" x2="62558" y2="6674"/>
                        <a14:foregroundMark x1="62558" y1="6674" x2="79378" y2="15105"/>
                        <a14:foregroundMark x1="65710" y1="7404" x2="78571" y2="15105"/>
                        <a14:foregroundMark x1="89055" y1="28806" x2="94816" y2="46253"/>
                        <a14:foregroundMark x1="94816" y1="46253" x2="95737" y2="55504"/>
                        <a14:foregroundMark x1="95737" y1="55504" x2="94009" y2="62412"/>
                        <a14:foregroundMark x1="91014" y1="33489" x2="94009" y2="45902"/>
                        <a14:foregroundMark x1="90668" y1="32319" x2="95622" y2="45902"/>
                        <a14:backgroundMark x1="2765" y1="57728" x2="5415" y2="63934"/>
                        <a14:backgroundMark x1="8065" y1="27635" x2="9562" y2="25761"/>
                        <a14:backgroundMark x1="64286" y1="5152" x2="73502" y2="7494"/>
                        <a14:backgroundMark x1="73502" y1="7494" x2="81106" y2="12881"/>
                        <a14:backgroundMark x1="81106" y1="12881" x2="66935" y2="5035"/>
                        <a14:backgroundMark x1="39862" y1="97190" x2="48618" y2="97775"/>
                        <a14:backgroundMark x1="48618" y1="97775" x2="57834" y2="97775"/>
                        <a14:backgroundMark x1="57834" y1="97775" x2="49078" y2="98009"/>
                        <a14:backgroundMark x1="49078" y1="98009" x2="57488" y2="95902"/>
                        <a14:backgroundMark x1="57488" y1="95902" x2="62442" y2="96838"/>
                        <a14:backgroundMark x1="74654" y1="90515" x2="84101" y2="84075"/>
                      </a14:backgroundRemoval>
                    </a14:imgEffect>
                  </a14:imgLayer>
                </a14:imgProps>
              </a:ext>
            </a:extLst>
          </a:blip>
          <a:stretch>
            <a:fillRect/>
          </a:stretch>
        </p:blipFill>
        <p:spPr>
          <a:xfrm>
            <a:off x="5808284" y="3891658"/>
            <a:ext cx="1085112" cy="1067609"/>
          </a:xfrm>
          <a:prstGeom prst="rect">
            <a:avLst/>
          </a:prstGeom>
        </p:spPr>
      </p:pic>
      <p:pic>
        <p:nvPicPr>
          <p:cNvPr id="57" name="Picture 56">
            <a:extLst>
              <a:ext uri="{FF2B5EF4-FFF2-40B4-BE49-F238E27FC236}">
                <a16:creationId xmlns:a16="http://schemas.microsoft.com/office/drawing/2014/main" id="{8AC7140E-C9E7-A963-584D-273E88C81140}"/>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2810" b="94614" l="2189" r="95737">
                        <a14:foregroundMark x1="9332" y1="26698" x2="31567" y2="6909"/>
                        <a14:foregroundMark x1="31567" y1="6909" x2="51267" y2="3162"/>
                        <a14:foregroundMark x1="51267" y1="3162" x2="64332" y2="5090"/>
                        <a14:foregroundMark x1="80746" y1="14003" x2="89401" y2="31382"/>
                        <a14:foregroundMark x1="89401" y1="31382" x2="92396" y2="53513"/>
                        <a14:foregroundMark x1="92396" y1="53513" x2="86406" y2="21546"/>
                        <a14:foregroundMark x1="86406" y1="21546" x2="95161" y2="53396"/>
                        <a14:foregroundMark x1="95161" y1="53396" x2="93779" y2="63115"/>
                        <a14:foregroundMark x1="93779" y1="63115" x2="82352" y2="84021"/>
                        <a14:foregroundMark x1="75002" y1="89752" x2="62751" y2="95065"/>
                        <a14:foregroundMark x1="42147" y1="95611" x2="18318" y2="77635"/>
                        <a14:foregroundMark x1="18318" y1="77635" x2="6566" y2="63456"/>
                        <a14:foregroundMark x1="36866" y1="92623" x2="45853" y2="95082"/>
                        <a14:foregroundMark x1="45853" y1="95082" x2="64747" y2="91569"/>
                        <a14:foregroundMark x1="64747" y1="91569" x2="55415" y2="94614"/>
                        <a14:foregroundMark x1="55415" y1="94614" x2="41935" y2="92389"/>
                        <a14:foregroundMark x1="34332" y1="7143" x2="52650" y2="5269"/>
                        <a14:foregroundMark x1="52650" y1="5269" x2="61866" y2="5621"/>
                        <a14:foregroundMark x1="61866" y1="5621" x2="42742" y2="5386"/>
                        <a14:foregroundMark x1="42742" y1="5386" x2="52765" y2="3044"/>
                        <a14:foregroundMark x1="52765" y1="3044" x2="63436" y2="6298"/>
                        <a14:foregroundMark x1="59101" y1="5386" x2="76299" y2="11856"/>
                        <a14:foregroundMark x1="77311" y1="12573" x2="82834" y2="18618"/>
                        <a14:foregroundMark x1="82834" y1="18618" x2="90438" y2="35948"/>
                        <a14:foregroundMark x1="62558" y1="6674" x2="62558" y2="6674"/>
                        <a14:foregroundMark x1="62558" y1="6674" x2="79378" y2="15105"/>
                        <a14:foregroundMark x1="65710" y1="7404" x2="78571" y2="15105"/>
                        <a14:foregroundMark x1="89055" y1="28806" x2="94816" y2="46253"/>
                        <a14:foregroundMark x1="94816" y1="46253" x2="95737" y2="55504"/>
                        <a14:foregroundMark x1="95737" y1="55504" x2="94009" y2="62412"/>
                        <a14:foregroundMark x1="91014" y1="33489" x2="94009" y2="45902"/>
                        <a14:foregroundMark x1="90668" y1="32319" x2="95622" y2="45902"/>
                        <a14:backgroundMark x1="2765" y1="57728" x2="5415" y2="63934"/>
                        <a14:backgroundMark x1="8065" y1="27635" x2="9562" y2="25761"/>
                        <a14:backgroundMark x1="64286" y1="5152" x2="73502" y2="7494"/>
                        <a14:backgroundMark x1="73502" y1="7494" x2="81106" y2="12881"/>
                        <a14:backgroundMark x1="81106" y1="12881" x2="66935" y2="5035"/>
                        <a14:backgroundMark x1="39862" y1="97190" x2="48618" y2="97775"/>
                        <a14:backgroundMark x1="48618" y1="97775" x2="57834" y2="97775"/>
                        <a14:backgroundMark x1="57834" y1="97775" x2="49078" y2="98009"/>
                        <a14:backgroundMark x1="49078" y1="98009" x2="57488" y2="95902"/>
                        <a14:backgroundMark x1="57488" y1="95902" x2="62442" y2="96838"/>
                        <a14:backgroundMark x1="74654" y1="90515" x2="84101" y2="84075"/>
                      </a14:backgroundRemoval>
                    </a14:imgEffect>
                  </a14:imgLayer>
                </a14:imgProps>
              </a:ext>
            </a:extLst>
          </a:blip>
          <a:stretch>
            <a:fillRect/>
          </a:stretch>
        </p:blipFill>
        <p:spPr>
          <a:xfrm>
            <a:off x="6900501" y="3891658"/>
            <a:ext cx="1085112" cy="1067609"/>
          </a:xfrm>
          <a:prstGeom prst="rect">
            <a:avLst/>
          </a:prstGeom>
        </p:spPr>
      </p:pic>
      <p:pic>
        <p:nvPicPr>
          <p:cNvPr id="58" name="Picture 57">
            <a:extLst>
              <a:ext uri="{FF2B5EF4-FFF2-40B4-BE49-F238E27FC236}">
                <a16:creationId xmlns:a16="http://schemas.microsoft.com/office/drawing/2014/main" id="{06999261-01FB-FF23-CD03-3F7E266F83CA}"/>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2810" b="94614" l="2189" r="95737">
                        <a14:foregroundMark x1="9332" y1="26698" x2="31567" y2="6909"/>
                        <a14:foregroundMark x1="31567" y1="6909" x2="51267" y2="3162"/>
                        <a14:foregroundMark x1="51267" y1="3162" x2="64332" y2="5090"/>
                        <a14:foregroundMark x1="80746" y1="14003" x2="89401" y2="31382"/>
                        <a14:foregroundMark x1="89401" y1="31382" x2="92396" y2="53513"/>
                        <a14:foregroundMark x1="92396" y1="53513" x2="86406" y2="21546"/>
                        <a14:foregroundMark x1="86406" y1="21546" x2="95161" y2="53396"/>
                        <a14:foregroundMark x1="95161" y1="53396" x2="93779" y2="63115"/>
                        <a14:foregroundMark x1="93779" y1="63115" x2="82352" y2="84021"/>
                        <a14:foregroundMark x1="75002" y1="89752" x2="62751" y2="95065"/>
                        <a14:foregroundMark x1="42147" y1="95611" x2="18318" y2="77635"/>
                        <a14:foregroundMark x1="18318" y1="77635" x2="6566" y2="63456"/>
                        <a14:foregroundMark x1="36866" y1="92623" x2="45853" y2="95082"/>
                        <a14:foregroundMark x1="45853" y1="95082" x2="64747" y2="91569"/>
                        <a14:foregroundMark x1="64747" y1="91569" x2="55415" y2="94614"/>
                        <a14:foregroundMark x1="55415" y1="94614" x2="41935" y2="92389"/>
                        <a14:foregroundMark x1="34332" y1="7143" x2="52650" y2="5269"/>
                        <a14:foregroundMark x1="52650" y1="5269" x2="61866" y2="5621"/>
                        <a14:foregroundMark x1="61866" y1="5621" x2="42742" y2="5386"/>
                        <a14:foregroundMark x1="42742" y1="5386" x2="52765" y2="3044"/>
                        <a14:foregroundMark x1="52765" y1="3044" x2="63436" y2="6298"/>
                        <a14:foregroundMark x1="59101" y1="5386" x2="76299" y2="11856"/>
                        <a14:foregroundMark x1="77311" y1="12573" x2="82834" y2="18618"/>
                        <a14:foregroundMark x1="82834" y1="18618" x2="90438" y2="35948"/>
                        <a14:foregroundMark x1="62558" y1="6674" x2="62558" y2="6674"/>
                        <a14:foregroundMark x1="62558" y1="6674" x2="79378" y2="15105"/>
                        <a14:foregroundMark x1="65710" y1="7404" x2="78571" y2="15105"/>
                        <a14:foregroundMark x1="89055" y1="28806" x2="94816" y2="46253"/>
                        <a14:foregroundMark x1="94816" y1="46253" x2="95737" y2="55504"/>
                        <a14:foregroundMark x1="95737" y1="55504" x2="94009" y2="62412"/>
                        <a14:foregroundMark x1="91014" y1="33489" x2="94009" y2="45902"/>
                        <a14:foregroundMark x1="90668" y1="32319" x2="95622" y2="45902"/>
                        <a14:backgroundMark x1="2765" y1="57728" x2="5415" y2="63934"/>
                        <a14:backgroundMark x1="8065" y1="27635" x2="9562" y2="25761"/>
                        <a14:backgroundMark x1="64286" y1="5152" x2="73502" y2="7494"/>
                        <a14:backgroundMark x1="73502" y1="7494" x2="81106" y2="12881"/>
                        <a14:backgroundMark x1="81106" y1="12881" x2="66935" y2="5035"/>
                        <a14:backgroundMark x1="39862" y1="97190" x2="48618" y2="97775"/>
                        <a14:backgroundMark x1="48618" y1="97775" x2="57834" y2="97775"/>
                        <a14:backgroundMark x1="57834" y1="97775" x2="49078" y2="98009"/>
                        <a14:backgroundMark x1="49078" y1="98009" x2="57488" y2="95902"/>
                        <a14:backgroundMark x1="57488" y1="95902" x2="62442" y2="96838"/>
                        <a14:backgroundMark x1="74654" y1="90515" x2="84101" y2="84075"/>
                      </a14:backgroundRemoval>
                    </a14:imgEffect>
                  </a14:imgLayer>
                </a14:imgProps>
              </a:ext>
            </a:extLst>
          </a:blip>
          <a:stretch>
            <a:fillRect/>
          </a:stretch>
        </p:blipFill>
        <p:spPr>
          <a:xfrm>
            <a:off x="7992718" y="3891658"/>
            <a:ext cx="1085112" cy="1067609"/>
          </a:xfrm>
          <a:prstGeom prst="rect">
            <a:avLst/>
          </a:prstGeom>
        </p:spPr>
      </p:pic>
      <p:pic>
        <p:nvPicPr>
          <p:cNvPr id="59" name="Picture 58">
            <a:extLst>
              <a:ext uri="{FF2B5EF4-FFF2-40B4-BE49-F238E27FC236}">
                <a16:creationId xmlns:a16="http://schemas.microsoft.com/office/drawing/2014/main" id="{A0D61D95-18FF-6EAB-94EA-C7055F750C0A}"/>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2810" b="94614" l="2189" r="95737">
                        <a14:foregroundMark x1="9332" y1="26698" x2="31567" y2="6909"/>
                        <a14:foregroundMark x1="31567" y1="6909" x2="51267" y2="3162"/>
                        <a14:foregroundMark x1="51267" y1="3162" x2="64332" y2="5090"/>
                        <a14:foregroundMark x1="80746" y1="14003" x2="89401" y2="31382"/>
                        <a14:foregroundMark x1="89401" y1="31382" x2="92396" y2="53513"/>
                        <a14:foregroundMark x1="92396" y1="53513" x2="86406" y2="21546"/>
                        <a14:foregroundMark x1="86406" y1="21546" x2="95161" y2="53396"/>
                        <a14:foregroundMark x1="95161" y1="53396" x2="93779" y2="63115"/>
                        <a14:foregroundMark x1="93779" y1="63115" x2="82352" y2="84021"/>
                        <a14:foregroundMark x1="75002" y1="89752" x2="62751" y2="95065"/>
                        <a14:foregroundMark x1="42147" y1="95611" x2="18318" y2="77635"/>
                        <a14:foregroundMark x1="18318" y1="77635" x2="6566" y2="63456"/>
                        <a14:foregroundMark x1="36866" y1="92623" x2="45853" y2="95082"/>
                        <a14:foregroundMark x1="45853" y1="95082" x2="64747" y2="91569"/>
                        <a14:foregroundMark x1="64747" y1="91569" x2="55415" y2="94614"/>
                        <a14:foregroundMark x1="55415" y1="94614" x2="41935" y2="92389"/>
                        <a14:foregroundMark x1="34332" y1="7143" x2="52650" y2="5269"/>
                        <a14:foregroundMark x1="52650" y1="5269" x2="61866" y2="5621"/>
                        <a14:foregroundMark x1="61866" y1="5621" x2="42742" y2="5386"/>
                        <a14:foregroundMark x1="42742" y1="5386" x2="52765" y2="3044"/>
                        <a14:foregroundMark x1="52765" y1="3044" x2="63436" y2="6298"/>
                        <a14:foregroundMark x1="59101" y1="5386" x2="76299" y2="11856"/>
                        <a14:foregroundMark x1="77311" y1="12573" x2="82834" y2="18618"/>
                        <a14:foregroundMark x1="82834" y1="18618" x2="90438" y2="35948"/>
                        <a14:foregroundMark x1="62558" y1="6674" x2="62558" y2="6674"/>
                        <a14:foregroundMark x1="62558" y1="6674" x2="79378" y2="15105"/>
                        <a14:foregroundMark x1="65710" y1="7404" x2="78571" y2="15105"/>
                        <a14:foregroundMark x1="89055" y1="28806" x2="94816" y2="46253"/>
                        <a14:foregroundMark x1="94816" y1="46253" x2="95737" y2="55504"/>
                        <a14:foregroundMark x1="95737" y1="55504" x2="94009" y2="62412"/>
                        <a14:foregroundMark x1="91014" y1="33489" x2="94009" y2="45902"/>
                        <a14:foregroundMark x1="90668" y1="32319" x2="95622" y2="45902"/>
                        <a14:backgroundMark x1="2765" y1="57728" x2="5415" y2="63934"/>
                        <a14:backgroundMark x1="8065" y1="27635" x2="9562" y2="25761"/>
                        <a14:backgroundMark x1="64286" y1="5152" x2="73502" y2="7494"/>
                        <a14:backgroundMark x1="73502" y1="7494" x2="81106" y2="12881"/>
                        <a14:backgroundMark x1="81106" y1="12881" x2="66935" y2="5035"/>
                        <a14:backgroundMark x1="39862" y1="97190" x2="48618" y2="97775"/>
                        <a14:backgroundMark x1="48618" y1="97775" x2="57834" y2="97775"/>
                        <a14:backgroundMark x1="57834" y1="97775" x2="49078" y2="98009"/>
                        <a14:backgroundMark x1="49078" y1="98009" x2="57488" y2="95902"/>
                        <a14:backgroundMark x1="57488" y1="95902" x2="62442" y2="96838"/>
                        <a14:backgroundMark x1="74654" y1="90515" x2="84101" y2="84075"/>
                      </a14:backgroundRemoval>
                    </a14:imgEffect>
                  </a14:imgLayer>
                </a14:imgProps>
              </a:ext>
            </a:extLst>
          </a:blip>
          <a:stretch>
            <a:fillRect/>
          </a:stretch>
        </p:blipFill>
        <p:spPr>
          <a:xfrm>
            <a:off x="1446521" y="4959267"/>
            <a:ext cx="1085112" cy="1067609"/>
          </a:xfrm>
          <a:prstGeom prst="rect">
            <a:avLst/>
          </a:prstGeom>
        </p:spPr>
      </p:pic>
      <p:pic>
        <p:nvPicPr>
          <p:cNvPr id="60" name="Picture 59">
            <a:extLst>
              <a:ext uri="{FF2B5EF4-FFF2-40B4-BE49-F238E27FC236}">
                <a16:creationId xmlns:a16="http://schemas.microsoft.com/office/drawing/2014/main" id="{E9C46389-319B-A789-66E1-8C63FBC13BA6}"/>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2810" b="94614" l="2189" r="95737">
                        <a14:foregroundMark x1="9332" y1="26698" x2="31567" y2="6909"/>
                        <a14:foregroundMark x1="31567" y1="6909" x2="51267" y2="3162"/>
                        <a14:foregroundMark x1="51267" y1="3162" x2="64332" y2="5090"/>
                        <a14:foregroundMark x1="80746" y1="14003" x2="89401" y2="31382"/>
                        <a14:foregroundMark x1="89401" y1="31382" x2="92396" y2="53513"/>
                        <a14:foregroundMark x1="92396" y1="53513" x2="86406" y2="21546"/>
                        <a14:foregroundMark x1="86406" y1="21546" x2="95161" y2="53396"/>
                        <a14:foregroundMark x1="95161" y1="53396" x2="93779" y2="63115"/>
                        <a14:foregroundMark x1="93779" y1="63115" x2="82352" y2="84021"/>
                        <a14:foregroundMark x1="75002" y1="89752" x2="62751" y2="95065"/>
                        <a14:foregroundMark x1="42147" y1="95611" x2="18318" y2="77635"/>
                        <a14:foregroundMark x1="18318" y1="77635" x2="6566" y2="63456"/>
                        <a14:foregroundMark x1="36866" y1="92623" x2="45853" y2="95082"/>
                        <a14:foregroundMark x1="45853" y1="95082" x2="64747" y2="91569"/>
                        <a14:foregroundMark x1="64747" y1="91569" x2="55415" y2="94614"/>
                        <a14:foregroundMark x1="55415" y1="94614" x2="41935" y2="92389"/>
                        <a14:foregroundMark x1="34332" y1="7143" x2="52650" y2="5269"/>
                        <a14:foregroundMark x1="52650" y1="5269" x2="61866" y2="5621"/>
                        <a14:foregroundMark x1="61866" y1="5621" x2="42742" y2="5386"/>
                        <a14:foregroundMark x1="42742" y1="5386" x2="52765" y2="3044"/>
                        <a14:foregroundMark x1="52765" y1="3044" x2="63436" y2="6298"/>
                        <a14:foregroundMark x1="59101" y1="5386" x2="76299" y2="11856"/>
                        <a14:foregroundMark x1="77311" y1="12573" x2="82834" y2="18618"/>
                        <a14:foregroundMark x1="82834" y1="18618" x2="90438" y2="35948"/>
                        <a14:foregroundMark x1="62558" y1="6674" x2="62558" y2="6674"/>
                        <a14:foregroundMark x1="62558" y1="6674" x2="79378" y2="15105"/>
                        <a14:foregroundMark x1="65710" y1="7404" x2="78571" y2="15105"/>
                        <a14:foregroundMark x1="89055" y1="28806" x2="94816" y2="46253"/>
                        <a14:foregroundMark x1="94816" y1="46253" x2="95737" y2="55504"/>
                        <a14:foregroundMark x1="95737" y1="55504" x2="94009" y2="62412"/>
                        <a14:foregroundMark x1="91014" y1="33489" x2="94009" y2="45902"/>
                        <a14:foregroundMark x1="90668" y1="32319" x2="95622" y2="45902"/>
                        <a14:backgroundMark x1="2765" y1="57728" x2="5415" y2="63934"/>
                        <a14:backgroundMark x1="8065" y1="27635" x2="9562" y2="25761"/>
                        <a14:backgroundMark x1="64286" y1="5152" x2="73502" y2="7494"/>
                        <a14:backgroundMark x1="73502" y1="7494" x2="81106" y2="12881"/>
                        <a14:backgroundMark x1="81106" y1="12881" x2="66935" y2="5035"/>
                        <a14:backgroundMark x1="39862" y1="97190" x2="48618" y2="97775"/>
                        <a14:backgroundMark x1="48618" y1="97775" x2="57834" y2="97775"/>
                        <a14:backgroundMark x1="57834" y1="97775" x2="49078" y2="98009"/>
                        <a14:backgroundMark x1="49078" y1="98009" x2="57488" y2="95902"/>
                        <a14:backgroundMark x1="57488" y1="95902" x2="62442" y2="96838"/>
                        <a14:backgroundMark x1="74654" y1="90515" x2="84101" y2="84075"/>
                      </a14:backgroundRemoval>
                    </a14:imgEffect>
                  </a14:imgLayer>
                </a14:imgProps>
              </a:ext>
            </a:extLst>
          </a:blip>
          <a:stretch>
            <a:fillRect/>
          </a:stretch>
        </p:blipFill>
        <p:spPr>
          <a:xfrm>
            <a:off x="2524528" y="4977801"/>
            <a:ext cx="1085112" cy="1067609"/>
          </a:xfrm>
          <a:prstGeom prst="rect">
            <a:avLst/>
          </a:prstGeom>
        </p:spPr>
      </p:pic>
      <p:pic>
        <p:nvPicPr>
          <p:cNvPr id="61" name="Picture 60">
            <a:extLst>
              <a:ext uri="{FF2B5EF4-FFF2-40B4-BE49-F238E27FC236}">
                <a16:creationId xmlns:a16="http://schemas.microsoft.com/office/drawing/2014/main" id="{35E6D87A-F9E6-F396-0A0E-3395561E2961}"/>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2810" b="94614" l="2189" r="95737">
                        <a14:foregroundMark x1="9332" y1="26698" x2="31567" y2="6909"/>
                        <a14:foregroundMark x1="31567" y1="6909" x2="51267" y2="3162"/>
                        <a14:foregroundMark x1="51267" y1="3162" x2="64332" y2="5090"/>
                        <a14:foregroundMark x1="80746" y1="14003" x2="89401" y2="31382"/>
                        <a14:foregroundMark x1="89401" y1="31382" x2="92396" y2="53513"/>
                        <a14:foregroundMark x1="92396" y1="53513" x2="86406" y2="21546"/>
                        <a14:foregroundMark x1="86406" y1="21546" x2="95161" y2="53396"/>
                        <a14:foregroundMark x1="95161" y1="53396" x2="93779" y2="63115"/>
                        <a14:foregroundMark x1="93779" y1="63115" x2="82352" y2="84021"/>
                        <a14:foregroundMark x1="75002" y1="89752" x2="62751" y2="95065"/>
                        <a14:foregroundMark x1="42147" y1="95611" x2="18318" y2="77635"/>
                        <a14:foregroundMark x1="18318" y1="77635" x2="6566" y2="63456"/>
                        <a14:foregroundMark x1="36866" y1="92623" x2="45853" y2="95082"/>
                        <a14:foregroundMark x1="45853" y1="95082" x2="64747" y2="91569"/>
                        <a14:foregroundMark x1="64747" y1="91569" x2="55415" y2="94614"/>
                        <a14:foregroundMark x1="55415" y1="94614" x2="41935" y2="92389"/>
                        <a14:foregroundMark x1="34332" y1="7143" x2="52650" y2="5269"/>
                        <a14:foregroundMark x1="52650" y1="5269" x2="61866" y2="5621"/>
                        <a14:foregroundMark x1="61866" y1="5621" x2="42742" y2="5386"/>
                        <a14:foregroundMark x1="42742" y1="5386" x2="52765" y2="3044"/>
                        <a14:foregroundMark x1="52765" y1="3044" x2="63436" y2="6298"/>
                        <a14:foregroundMark x1="59101" y1="5386" x2="76299" y2="11856"/>
                        <a14:foregroundMark x1="77311" y1="12573" x2="82834" y2="18618"/>
                        <a14:foregroundMark x1="82834" y1="18618" x2="90438" y2="35948"/>
                        <a14:foregroundMark x1="62558" y1="6674" x2="62558" y2="6674"/>
                        <a14:foregroundMark x1="62558" y1="6674" x2="79378" y2="15105"/>
                        <a14:foregroundMark x1="65710" y1="7404" x2="78571" y2="15105"/>
                        <a14:foregroundMark x1="89055" y1="28806" x2="94816" y2="46253"/>
                        <a14:foregroundMark x1="94816" y1="46253" x2="95737" y2="55504"/>
                        <a14:foregroundMark x1="95737" y1="55504" x2="94009" y2="62412"/>
                        <a14:foregroundMark x1="91014" y1="33489" x2="94009" y2="45902"/>
                        <a14:foregroundMark x1="90668" y1="32319" x2="95622" y2="45902"/>
                        <a14:backgroundMark x1="2765" y1="57728" x2="5415" y2="63934"/>
                        <a14:backgroundMark x1="8065" y1="27635" x2="9562" y2="25761"/>
                        <a14:backgroundMark x1="64286" y1="5152" x2="73502" y2="7494"/>
                        <a14:backgroundMark x1="73502" y1="7494" x2="81106" y2="12881"/>
                        <a14:backgroundMark x1="81106" y1="12881" x2="66935" y2="5035"/>
                        <a14:backgroundMark x1="39862" y1="97190" x2="48618" y2="97775"/>
                        <a14:backgroundMark x1="48618" y1="97775" x2="57834" y2="97775"/>
                        <a14:backgroundMark x1="57834" y1="97775" x2="49078" y2="98009"/>
                        <a14:backgroundMark x1="49078" y1="98009" x2="57488" y2="95902"/>
                        <a14:backgroundMark x1="57488" y1="95902" x2="62442" y2="96838"/>
                        <a14:backgroundMark x1="74654" y1="90515" x2="84101" y2="84075"/>
                      </a14:backgroundRemoval>
                    </a14:imgEffect>
                  </a14:imgLayer>
                </a14:imgProps>
              </a:ext>
            </a:extLst>
          </a:blip>
          <a:stretch>
            <a:fillRect/>
          </a:stretch>
        </p:blipFill>
        <p:spPr>
          <a:xfrm>
            <a:off x="3602535" y="4996335"/>
            <a:ext cx="1085112" cy="1067609"/>
          </a:xfrm>
          <a:prstGeom prst="rect">
            <a:avLst/>
          </a:prstGeom>
        </p:spPr>
      </p:pic>
      <p:pic>
        <p:nvPicPr>
          <p:cNvPr id="62" name="Picture 61">
            <a:extLst>
              <a:ext uri="{FF2B5EF4-FFF2-40B4-BE49-F238E27FC236}">
                <a16:creationId xmlns:a16="http://schemas.microsoft.com/office/drawing/2014/main" id="{705A02DB-08ED-745F-05B9-DCF2FDF57981}"/>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2810" b="94614" l="2189" r="95737">
                        <a14:foregroundMark x1="9332" y1="26698" x2="31567" y2="6909"/>
                        <a14:foregroundMark x1="31567" y1="6909" x2="51267" y2="3162"/>
                        <a14:foregroundMark x1="51267" y1="3162" x2="64332" y2="5090"/>
                        <a14:foregroundMark x1="80746" y1="14003" x2="89401" y2="31382"/>
                        <a14:foregroundMark x1="89401" y1="31382" x2="92396" y2="53513"/>
                        <a14:foregroundMark x1="92396" y1="53513" x2="86406" y2="21546"/>
                        <a14:foregroundMark x1="86406" y1="21546" x2="95161" y2="53396"/>
                        <a14:foregroundMark x1="95161" y1="53396" x2="93779" y2="63115"/>
                        <a14:foregroundMark x1="93779" y1="63115" x2="82352" y2="84021"/>
                        <a14:foregroundMark x1="75002" y1="89752" x2="62751" y2="95065"/>
                        <a14:foregroundMark x1="42147" y1="95611" x2="18318" y2="77635"/>
                        <a14:foregroundMark x1="18318" y1="77635" x2="6566" y2="63456"/>
                        <a14:foregroundMark x1="36866" y1="92623" x2="45853" y2="95082"/>
                        <a14:foregroundMark x1="45853" y1="95082" x2="64747" y2="91569"/>
                        <a14:foregroundMark x1="64747" y1="91569" x2="55415" y2="94614"/>
                        <a14:foregroundMark x1="55415" y1="94614" x2="41935" y2="92389"/>
                        <a14:foregroundMark x1="34332" y1="7143" x2="52650" y2="5269"/>
                        <a14:foregroundMark x1="52650" y1="5269" x2="61866" y2="5621"/>
                        <a14:foregroundMark x1="61866" y1="5621" x2="42742" y2="5386"/>
                        <a14:foregroundMark x1="42742" y1="5386" x2="52765" y2="3044"/>
                        <a14:foregroundMark x1="52765" y1="3044" x2="63436" y2="6298"/>
                        <a14:foregroundMark x1="59101" y1="5386" x2="76299" y2="11856"/>
                        <a14:foregroundMark x1="77311" y1="12573" x2="82834" y2="18618"/>
                        <a14:foregroundMark x1="82834" y1="18618" x2="90438" y2="35948"/>
                        <a14:foregroundMark x1="62558" y1="6674" x2="62558" y2="6674"/>
                        <a14:foregroundMark x1="62558" y1="6674" x2="79378" y2="15105"/>
                        <a14:foregroundMark x1="65710" y1="7404" x2="78571" y2="15105"/>
                        <a14:foregroundMark x1="89055" y1="28806" x2="94816" y2="46253"/>
                        <a14:foregroundMark x1="94816" y1="46253" x2="95737" y2="55504"/>
                        <a14:foregroundMark x1="95737" y1="55504" x2="94009" y2="62412"/>
                        <a14:foregroundMark x1="91014" y1="33489" x2="94009" y2="45902"/>
                        <a14:foregroundMark x1="90668" y1="32319" x2="95622" y2="45902"/>
                        <a14:backgroundMark x1="2765" y1="57728" x2="5415" y2="63934"/>
                        <a14:backgroundMark x1="8065" y1="27635" x2="9562" y2="25761"/>
                        <a14:backgroundMark x1="64286" y1="5152" x2="73502" y2="7494"/>
                        <a14:backgroundMark x1="73502" y1="7494" x2="81106" y2="12881"/>
                        <a14:backgroundMark x1="81106" y1="12881" x2="66935" y2="5035"/>
                        <a14:backgroundMark x1="39862" y1="97190" x2="48618" y2="97775"/>
                        <a14:backgroundMark x1="48618" y1="97775" x2="57834" y2="97775"/>
                        <a14:backgroundMark x1="57834" y1="97775" x2="49078" y2="98009"/>
                        <a14:backgroundMark x1="49078" y1="98009" x2="57488" y2="95902"/>
                        <a14:backgroundMark x1="57488" y1="95902" x2="62442" y2="96838"/>
                        <a14:backgroundMark x1="74654" y1="90515" x2="84101" y2="84075"/>
                      </a14:backgroundRemoval>
                    </a14:imgEffect>
                  </a14:imgLayer>
                </a14:imgProps>
              </a:ext>
            </a:extLst>
          </a:blip>
          <a:stretch>
            <a:fillRect/>
          </a:stretch>
        </p:blipFill>
        <p:spPr>
          <a:xfrm>
            <a:off x="4680542" y="5014869"/>
            <a:ext cx="1085112" cy="1067609"/>
          </a:xfrm>
          <a:prstGeom prst="rect">
            <a:avLst/>
          </a:prstGeom>
        </p:spPr>
      </p:pic>
      <p:pic>
        <p:nvPicPr>
          <p:cNvPr id="63" name="Picture 62">
            <a:extLst>
              <a:ext uri="{FF2B5EF4-FFF2-40B4-BE49-F238E27FC236}">
                <a16:creationId xmlns:a16="http://schemas.microsoft.com/office/drawing/2014/main" id="{EC782907-735D-F205-838A-9359DF07E142}"/>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2810" b="94614" l="2189" r="95737">
                        <a14:foregroundMark x1="9332" y1="26698" x2="31567" y2="6909"/>
                        <a14:foregroundMark x1="31567" y1="6909" x2="51267" y2="3162"/>
                        <a14:foregroundMark x1="51267" y1="3162" x2="64332" y2="5090"/>
                        <a14:foregroundMark x1="80746" y1="14003" x2="89401" y2="31382"/>
                        <a14:foregroundMark x1="89401" y1="31382" x2="92396" y2="53513"/>
                        <a14:foregroundMark x1="92396" y1="53513" x2="86406" y2="21546"/>
                        <a14:foregroundMark x1="86406" y1="21546" x2="95161" y2="53396"/>
                        <a14:foregroundMark x1="95161" y1="53396" x2="93779" y2="63115"/>
                        <a14:foregroundMark x1="93779" y1="63115" x2="82352" y2="84021"/>
                        <a14:foregroundMark x1="75002" y1="89752" x2="62751" y2="95065"/>
                        <a14:foregroundMark x1="42147" y1="95611" x2="18318" y2="77635"/>
                        <a14:foregroundMark x1="18318" y1="77635" x2="6566" y2="63456"/>
                        <a14:foregroundMark x1="36866" y1="92623" x2="45853" y2="95082"/>
                        <a14:foregroundMark x1="45853" y1="95082" x2="64747" y2="91569"/>
                        <a14:foregroundMark x1="64747" y1="91569" x2="55415" y2="94614"/>
                        <a14:foregroundMark x1="55415" y1="94614" x2="41935" y2="92389"/>
                        <a14:foregroundMark x1="34332" y1="7143" x2="52650" y2="5269"/>
                        <a14:foregroundMark x1="52650" y1="5269" x2="61866" y2="5621"/>
                        <a14:foregroundMark x1="61866" y1="5621" x2="42742" y2="5386"/>
                        <a14:foregroundMark x1="42742" y1="5386" x2="52765" y2="3044"/>
                        <a14:foregroundMark x1="52765" y1="3044" x2="63436" y2="6298"/>
                        <a14:foregroundMark x1="59101" y1="5386" x2="76299" y2="11856"/>
                        <a14:foregroundMark x1="77311" y1="12573" x2="82834" y2="18618"/>
                        <a14:foregroundMark x1="82834" y1="18618" x2="90438" y2="35948"/>
                        <a14:foregroundMark x1="62558" y1="6674" x2="62558" y2="6674"/>
                        <a14:foregroundMark x1="62558" y1="6674" x2="79378" y2="15105"/>
                        <a14:foregroundMark x1="65710" y1="7404" x2="78571" y2="15105"/>
                        <a14:foregroundMark x1="89055" y1="28806" x2="94816" y2="46253"/>
                        <a14:foregroundMark x1="94816" y1="46253" x2="95737" y2="55504"/>
                        <a14:foregroundMark x1="95737" y1="55504" x2="94009" y2="62412"/>
                        <a14:foregroundMark x1="91014" y1="33489" x2="94009" y2="45902"/>
                        <a14:foregroundMark x1="90668" y1="32319" x2="95622" y2="45902"/>
                        <a14:backgroundMark x1="2765" y1="57728" x2="5415" y2="63934"/>
                        <a14:backgroundMark x1="8065" y1="27635" x2="9562" y2="25761"/>
                        <a14:backgroundMark x1="64286" y1="5152" x2="73502" y2="7494"/>
                        <a14:backgroundMark x1="73502" y1="7494" x2="81106" y2="12881"/>
                        <a14:backgroundMark x1="81106" y1="12881" x2="66935" y2="5035"/>
                        <a14:backgroundMark x1="39862" y1="97190" x2="48618" y2="97775"/>
                        <a14:backgroundMark x1="48618" y1="97775" x2="57834" y2="97775"/>
                        <a14:backgroundMark x1="57834" y1="97775" x2="49078" y2="98009"/>
                        <a14:backgroundMark x1="49078" y1="98009" x2="57488" y2="95902"/>
                        <a14:backgroundMark x1="57488" y1="95902" x2="62442" y2="96838"/>
                        <a14:backgroundMark x1="74654" y1="90515" x2="84101" y2="84075"/>
                      </a14:backgroundRemoval>
                    </a14:imgEffect>
                  </a14:imgLayer>
                </a14:imgProps>
              </a:ext>
            </a:extLst>
          </a:blip>
          <a:stretch>
            <a:fillRect/>
          </a:stretch>
        </p:blipFill>
        <p:spPr>
          <a:xfrm>
            <a:off x="5758549" y="5033403"/>
            <a:ext cx="1085112" cy="1067609"/>
          </a:xfrm>
          <a:prstGeom prst="rect">
            <a:avLst/>
          </a:prstGeom>
        </p:spPr>
      </p:pic>
      <p:pic>
        <p:nvPicPr>
          <p:cNvPr id="64" name="Picture 63">
            <a:extLst>
              <a:ext uri="{FF2B5EF4-FFF2-40B4-BE49-F238E27FC236}">
                <a16:creationId xmlns:a16="http://schemas.microsoft.com/office/drawing/2014/main" id="{5DEAE7DE-B967-4452-00A0-D90DE03EFC2F}"/>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2810" b="94614" l="2189" r="95737">
                        <a14:foregroundMark x1="9332" y1="26698" x2="31567" y2="6909"/>
                        <a14:foregroundMark x1="31567" y1="6909" x2="51267" y2="3162"/>
                        <a14:foregroundMark x1="51267" y1="3162" x2="64332" y2="5090"/>
                        <a14:foregroundMark x1="80746" y1="14003" x2="89401" y2="31382"/>
                        <a14:foregroundMark x1="89401" y1="31382" x2="92396" y2="53513"/>
                        <a14:foregroundMark x1="92396" y1="53513" x2="86406" y2="21546"/>
                        <a14:foregroundMark x1="86406" y1="21546" x2="95161" y2="53396"/>
                        <a14:foregroundMark x1="95161" y1="53396" x2="93779" y2="63115"/>
                        <a14:foregroundMark x1="93779" y1="63115" x2="82352" y2="84021"/>
                        <a14:foregroundMark x1="75002" y1="89752" x2="62751" y2="95065"/>
                        <a14:foregroundMark x1="42147" y1="95611" x2="18318" y2="77635"/>
                        <a14:foregroundMark x1="18318" y1="77635" x2="6566" y2="63456"/>
                        <a14:foregroundMark x1="36866" y1="92623" x2="45853" y2="95082"/>
                        <a14:foregroundMark x1="45853" y1="95082" x2="64747" y2="91569"/>
                        <a14:foregroundMark x1="64747" y1="91569" x2="55415" y2="94614"/>
                        <a14:foregroundMark x1="55415" y1="94614" x2="41935" y2="92389"/>
                        <a14:foregroundMark x1="34332" y1="7143" x2="52650" y2="5269"/>
                        <a14:foregroundMark x1="52650" y1="5269" x2="61866" y2="5621"/>
                        <a14:foregroundMark x1="61866" y1="5621" x2="42742" y2="5386"/>
                        <a14:foregroundMark x1="42742" y1="5386" x2="52765" y2="3044"/>
                        <a14:foregroundMark x1="52765" y1="3044" x2="63436" y2="6298"/>
                        <a14:foregroundMark x1="59101" y1="5386" x2="76299" y2="11856"/>
                        <a14:foregroundMark x1="77311" y1="12573" x2="82834" y2="18618"/>
                        <a14:foregroundMark x1="82834" y1="18618" x2="90438" y2="35948"/>
                        <a14:foregroundMark x1="62558" y1="6674" x2="62558" y2="6674"/>
                        <a14:foregroundMark x1="62558" y1="6674" x2="79378" y2="15105"/>
                        <a14:foregroundMark x1="65710" y1="7404" x2="78571" y2="15105"/>
                        <a14:foregroundMark x1="89055" y1="28806" x2="94816" y2="46253"/>
                        <a14:foregroundMark x1="94816" y1="46253" x2="95737" y2="55504"/>
                        <a14:foregroundMark x1="95737" y1="55504" x2="94009" y2="62412"/>
                        <a14:foregroundMark x1="91014" y1="33489" x2="94009" y2="45902"/>
                        <a14:foregroundMark x1="90668" y1="32319" x2="95622" y2="45902"/>
                        <a14:backgroundMark x1="2765" y1="57728" x2="5415" y2="63934"/>
                        <a14:backgroundMark x1="8065" y1="27635" x2="9562" y2="25761"/>
                        <a14:backgroundMark x1="64286" y1="5152" x2="73502" y2="7494"/>
                        <a14:backgroundMark x1="73502" y1="7494" x2="81106" y2="12881"/>
                        <a14:backgroundMark x1="81106" y1="12881" x2="66935" y2="5035"/>
                        <a14:backgroundMark x1="39862" y1="97190" x2="48618" y2="97775"/>
                        <a14:backgroundMark x1="48618" y1="97775" x2="57834" y2="97775"/>
                        <a14:backgroundMark x1="57834" y1="97775" x2="49078" y2="98009"/>
                        <a14:backgroundMark x1="49078" y1="98009" x2="57488" y2="95902"/>
                        <a14:backgroundMark x1="57488" y1="95902" x2="62442" y2="96838"/>
                        <a14:backgroundMark x1="74654" y1="90515" x2="84101" y2="84075"/>
                      </a14:backgroundRemoval>
                    </a14:imgEffect>
                  </a14:imgLayer>
                </a14:imgProps>
              </a:ext>
            </a:extLst>
          </a:blip>
          <a:stretch>
            <a:fillRect/>
          </a:stretch>
        </p:blipFill>
        <p:spPr>
          <a:xfrm>
            <a:off x="6836556" y="5051937"/>
            <a:ext cx="1085112" cy="1067609"/>
          </a:xfrm>
          <a:prstGeom prst="rect">
            <a:avLst/>
          </a:prstGeom>
        </p:spPr>
      </p:pic>
      <p:pic>
        <p:nvPicPr>
          <p:cNvPr id="65" name="Picture 64">
            <a:extLst>
              <a:ext uri="{FF2B5EF4-FFF2-40B4-BE49-F238E27FC236}">
                <a16:creationId xmlns:a16="http://schemas.microsoft.com/office/drawing/2014/main" id="{19E731B9-AF29-0291-C4E4-9B06C3158FA7}"/>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2810" b="94614" l="2189" r="95737">
                        <a14:foregroundMark x1="9332" y1="26698" x2="31567" y2="6909"/>
                        <a14:foregroundMark x1="31567" y1="6909" x2="51267" y2="3162"/>
                        <a14:foregroundMark x1="51267" y1="3162" x2="64332" y2="5090"/>
                        <a14:foregroundMark x1="80746" y1="14003" x2="89401" y2="31382"/>
                        <a14:foregroundMark x1="89401" y1="31382" x2="92396" y2="53513"/>
                        <a14:foregroundMark x1="92396" y1="53513" x2="86406" y2="21546"/>
                        <a14:foregroundMark x1="86406" y1="21546" x2="95161" y2="53396"/>
                        <a14:foregroundMark x1="95161" y1="53396" x2="93779" y2="63115"/>
                        <a14:foregroundMark x1="93779" y1="63115" x2="82352" y2="84021"/>
                        <a14:foregroundMark x1="75002" y1="89752" x2="62751" y2="95065"/>
                        <a14:foregroundMark x1="42147" y1="95611" x2="18318" y2="77635"/>
                        <a14:foregroundMark x1="18318" y1="77635" x2="6566" y2="63456"/>
                        <a14:foregroundMark x1="36866" y1="92623" x2="45853" y2="95082"/>
                        <a14:foregroundMark x1="45853" y1="95082" x2="64747" y2="91569"/>
                        <a14:foregroundMark x1="64747" y1="91569" x2="55415" y2="94614"/>
                        <a14:foregroundMark x1="55415" y1="94614" x2="41935" y2="92389"/>
                        <a14:foregroundMark x1="34332" y1="7143" x2="52650" y2="5269"/>
                        <a14:foregroundMark x1="52650" y1="5269" x2="61866" y2="5621"/>
                        <a14:foregroundMark x1="61866" y1="5621" x2="42742" y2="5386"/>
                        <a14:foregroundMark x1="42742" y1="5386" x2="52765" y2="3044"/>
                        <a14:foregroundMark x1="52765" y1="3044" x2="63436" y2="6298"/>
                        <a14:foregroundMark x1="59101" y1="5386" x2="76299" y2="11856"/>
                        <a14:foregroundMark x1="77311" y1="12573" x2="82834" y2="18618"/>
                        <a14:foregroundMark x1="82834" y1="18618" x2="90438" y2="35948"/>
                        <a14:foregroundMark x1="62558" y1="6674" x2="62558" y2="6674"/>
                        <a14:foregroundMark x1="62558" y1="6674" x2="79378" y2="15105"/>
                        <a14:foregroundMark x1="65710" y1="7404" x2="78571" y2="15105"/>
                        <a14:foregroundMark x1="89055" y1="28806" x2="94816" y2="46253"/>
                        <a14:foregroundMark x1="94816" y1="46253" x2="95737" y2="55504"/>
                        <a14:foregroundMark x1="95737" y1="55504" x2="94009" y2="62412"/>
                        <a14:foregroundMark x1="91014" y1="33489" x2="94009" y2="45902"/>
                        <a14:foregroundMark x1="90668" y1="32319" x2="95622" y2="45902"/>
                        <a14:backgroundMark x1="2765" y1="57728" x2="5415" y2="63934"/>
                        <a14:backgroundMark x1="8065" y1="27635" x2="9562" y2="25761"/>
                        <a14:backgroundMark x1="64286" y1="5152" x2="73502" y2="7494"/>
                        <a14:backgroundMark x1="73502" y1="7494" x2="81106" y2="12881"/>
                        <a14:backgroundMark x1="81106" y1="12881" x2="66935" y2="5035"/>
                        <a14:backgroundMark x1="39862" y1="97190" x2="48618" y2="97775"/>
                        <a14:backgroundMark x1="48618" y1="97775" x2="57834" y2="97775"/>
                        <a14:backgroundMark x1="57834" y1="97775" x2="49078" y2="98009"/>
                        <a14:backgroundMark x1="49078" y1="98009" x2="57488" y2="95902"/>
                        <a14:backgroundMark x1="57488" y1="95902" x2="62442" y2="96838"/>
                        <a14:backgroundMark x1="74654" y1="90515" x2="84101" y2="84075"/>
                      </a14:backgroundRemoval>
                    </a14:imgEffect>
                  </a14:imgLayer>
                </a14:imgProps>
              </a:ext>
            </a:extLst>
          </a:blip>
          <a:stretch>
            <a:fillRect/>
          </a:stretch>
        </p:blipFill>
        <p:spPr>
          <a:xfrm>
            <a:off x="7914563" y="5070471"/>
            <a:ext cx="1085112" cy="1067609"/>
          </a:xfrm>
          <a:prstGeom prst="rect">
            <a:avLst/>
          </a:prstGeom>
        </p:spPr>
      </p:pic>
      <p:pic>
        <p:nvPicPr>
          <p:cNvPr id="13" name="Audio 12">
            <a:extLst>
              <a:ext uri="{FF2B5EF4-FFF2-40B4-BE49-F238E27FC236}">
                <a16:creationId xmlns:a16="http://schemas.microsoft.com/office/drawing/2014/main" id="{5ADD891A-3484-CE7B-C74B-CC7C9359F787}"/>
              </a:ext>
            </a:extLst>
          </p:cNvPr>
          <p:cNvPicPr>
            <a:picLocks noChangeAspect="1"/>
          </p:cNvPicPr>
          <p:nvPr>
            <a:audioFile r:link="rId3"/>
            <p:extLst>
              <p:ext uri="{DAA4B4D4-6D71-4841-9C94-3DE7FCFB9230}">
                <p14:media xmlns:p14="http://schemas.microsoft.com/office/powerpoint/2010/main" r:embed="rId2"/>
              </p:ext>
            </p:extLst>
          </p:nvPr>
        </p:nvPicPr>
        <p:blipFill>
          <a:blip r:embed="rId8"/>
          <a:stretch>
            <a:fillRect/>
          </a:stretch>
        </p:blipFill>
        <p:spPr>
          <a:xfrm>
            <a:off x="11226800" y="5892800"/>
            <a:ext cx="812800" cy="812800"/>
          </a:xfrm>
          <a:prstGeom prst="rect">
            <a:avLst/>
          </a:prstGeom>
        </p:spPr>
      </p:pic>
    </p:spTree>
    <p:custDataLst>
      <p:tags r:id="rId1"/>
    </p:custDataLst>
    <p:extLst>
      <p:ext uri="{BB962C8B-B14F-4D97-AF65-F5344CB8AC3E}">
        <p14:creationId xmlns:p14="http://schemas.microsoft.com/office/powerpoint/2010/main" val="1166246814"/>
      </p:ext>
    </p:extLst>
  </p:cSld>
  <p:clrMapOvr>
    <a:masterClrMapping/>
  </p:clrMapOvr>
  <mc:AlternateContent xmlns:mc="http://schemas.openxmlformats.org/markup-compatibility/2006">
    <mc:Choice xmlns:p14="http://schemas.microsoft.com/office/powerpoint/2010/main" Requires="p14">
      <p:transition spd="slow" p14:dur="2000" advTm="23369"/>
    </mc:Choice>
    <mc:Fallback>
      <p:transition spd="slow" advTm="2336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3"/>
                                        </p:tgtEl>
                                      </p:cBhvr>
                                    </p:cmd>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500" fill="hold"/>
                                        <p:tgtEl>
                                          <p:spTgt spid="26"/>
                                        </p:tgtEl>
                                        <p:attrNameLst>
                                          <p:attrName>ppt_x</p:attrName>
                                        </p:attrNameLst>
                                      </p:cBhvr>
                                      <p:tavLst>
                                        <p:tav tm="0">
                                          <p:val>
                                            <p:strVal val="#ppt_x"/>
                                          </p:val>
                                        </p:tav>
                                        <p:tav tm="100000">
                                          <p:val>
                                            <p:strVal val="#ppt_x"/>
                                          </p:val>
                                        </p:tav>
                                      </p:tavLst>
                                    </p:anim>
                                    <p:anim calcmode="lin" valueType="num">
                                      <p:cBhvr additive="base">
                                        <p:cTn id="17"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9"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2000" fill="hold"/>
                                        <p:tgtEl>
                                          <p:spTgt spid="4"/>
                                        </p:tgtEl>
                                        <p:attrNameLst>
                                          <p:attrName>ppt_w</p:attrName>
                                        </p:attrNameLst>
                                      </p:cBhvr>
                                      <p:tavLst>
                                        <p:tav tm="0" fmla="#ppt_w*sin(2.5*pi*$)">
                                          <p:val>
                                            <p:fltVal val="0"/>
                                          </p:val>
                                        </p:tav>
                                        <p:tav tm="100000">
                                          <p:val>
                                            <p:fltVal val="1"/>
                                          </p:val>
                                        </p:tav>
                                      </p:tavLst>
                                    </p:anim>
                                    <p:anim calcmode="lin" valueType="num">
                                      <p:cBhvr>
                                        <p:cTn id="23" dur="2000" fill="hold"/>
                                        <p:tgtEl>
                                          <p:spTgt spid="4"/>
                                        </p:tgtEl>
                                        <p:attrNameLst>
                                          <p:attrName>ppt_h</p:attrName>
                                        </p:attrNameLst>
                                      </p:cBhvr>
                                      <p:tavLst>
                                        <p:tav tm="0">
                                          <p:val>
                                            <p:strVal val="#ppt_h"/>
                                          </p:val>
                                        </p:tav>
                                        <p:tav tm="100000">
                                          <p:val>
                                            <p:strVal val="#ppt_h"/>
                                          </p:val>
                                        </p:tav>
                                      </p:tavLst>
                                    </p:anim>
                                  </p:childTnLst>
                                </p:cTn>
                              </p:par>
                              <p:par>
                                <p:cTn id="24" presetID="19" presetClass="entr" presetSubtype="10" fill="hold" nodeType="with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2000" fill="hold"/>
                                        <p:tgtEl>
                                          <p:spTgt spid="31"/>
                                        </p:tgtEl>
                                        <p:attrNameLst>
                                          <p:attrName>ppt_w</p:attrName>
                                        </p:attrNameLst>
                                      </p:cBhvr>
                                      <p:tavLst>
                                        <p:tav tm="0" fmla="#ppt_w*sin(2.5*pi*$)">
                                          <p:val>
                                            <p:fltVal val="0"/>
                                          </p:val>
                                        </p:tav>
                                        <p:tav tm="100000">
                                          <p:val>
                                            <p:fltVal val="1"/>
                                          </p:val>
                                        </p:tav>
                                      </p:tavLst>
                                    </p:anim>
                                    <p:anim calcmode="lin" valueType="num">
                                      <p:cBhvr>
                                        <p:cTn id="27" dur="2000" fill="hold"/>
                                        <p:tgtEl>
                                          <p:spTgt spid="31"/>
                                        </p:tgtEl>
                                        <p:attrNameLst>
                                          <p:attrName>ppt_h</p:attrName>
                                        </p:attrNameLst>
                                      </p:cBhvr>
                                      <p:tavLst>
                                        <p:tav tm="0">
                                          <p:val>
                                            <p:strVal val="#ppt_h"/>
                                          </p:val>
                                        </p:tav>
                                        <p:tav tm="100000">
                                          <p:val>
                                            <p:strVal val="#ppt_h"/>
                                          </p:val>
                                        </p:tav>
                                      </p:tavLst>
                                    </p:anim>
                                  </p:childTnLst>
                                </p:cTn>
                              </p:par>
                              <p:par>
                                <p:cTn id="28" presetID="19" presetClass="entr" presetSubtype="10" fill="hold" nodeType="withEffect">
                                  <p:stCondLst>
                                    <p:cond delay="0"/>
                                  </p:stCondLst>
                                  <p:childTnLst>
                                    <p:set>
                                      <p:cBhvr>
                                        <p:cTn id="29" dur="1" fill="hold">
                                          <p:stCondLst>
                                            <p:cond delay="0"/>
                                          </p:stCondLst>
                                        </p:cTn>
                                        <p:tgtEl>
                                          <p:spTgt spid="47"/>
                                        </p:tgtEl>
                                        <p:attrNameLst>
                                          <p:attrName>style.visibility</p:attrName>
                                        </p:attrNameLst>
                                      </p:cBhvr>
                                      <p:to>
                                        <p:strVal val="visible"/>
                                      </p:to>
                                    </p:set>
                                    <p:anim calcmode="lin" valueType="num">
                                      <p:cBhvr>
                                        <p:cTn id="30" dur="2000" fill="hold"/>
                                        <p:tgtEl>
                                          <p:spTgt spid="47"/>
                                        </p:tgtEl>
                                        <p:attrNameLst>
                                          <p:attrName>ppt_w</p:attrName>
                                        </p:attrNameLst>
                                      </p:cBhvr>
                                      <p:tavLst>
                                        <p:tav tm="0" fmla="#ppt_w*sin(2.5*pi*$)">
                                          <p:val>
                                            <p:fltVal val="0"/>
                                          </p:val>
                                        </p:tav>
                                        <p:tav tm="100000">
                                          <p:val>
                                            <p:fltVal val="1"/>
                                          </p:val>
                                        </p:tav>
                                      </p:tavLst>
                                    </p:anim>
                                    <p:anim calcmode="lin" valueType="num">
                                      <p:cBhvr>
                                        <p:cTn id="31" dur="2000" fill="hold"/>
                                        <p:tgtEl>
                                          <p:spTgt spid="47"/>
                                        </p:tgtEl>
                                        <p:attrNameLst>
                                          <p:attrName>ppt_h</p:attrName>
                                        </p:attrNameLst>
                                      </p:cBhvr>
                                      <p:tavLst>
                                        <p:tav tm="0">
                                          <p:val>
                                            <p:strVal val="#ppt_h"/>
                                          </p:val>
                                        </p:tav>
                                        <p:tav tm="100000">
                                          <p:val>
                                            <p:strVal val="#ppt_h"/>
                                          </p:val>
                                        </p:tav>
                                      </p:tavLst>
                                    </p:anim>
                                  </p:childTnLst>
                                </p:cTn>
                              </p:par>
                              <p:par>
                                <p:cTn id="32" presetID="19" presetClass="entr" presetSubtype="10" fill="hold" nodeType="withEffect">
                                  <p:stCondLst>
                                    <p:cond delay="0"/>
                                  </p:stCondLst>
                                  <p:childTnLst>
                                    <p:set>
                                      <p:cBhvr>
                                        <p:cTn id="33" dur="1" fill="hold">
                                          <p:stCondLst>
                                            <p:cond delay="0"/>
                                          </p:stCondLst>
                                        </p:cTn>
                                        <p:tgtEl>
                                          <p:spTgt spid="65"/>
                                        </p:tgtEl>
                                        <p:attrNameLst>
                                          <p:attrName>style.visibility</p:attrName>
                                        </p:attrNameLst>
                                      </p:cBhvr>
                                      <p:to>
                                        <p:strVal val="visible"/>
                                      </p:to>
                                    </p:set>
                                    <p:anim calcmode="lin" valueType="num">
                                      <p:cBhvr>
                                        <p:cTn id="34" dur="2000" fill="hold"/>
                                        <p:tgtEl>
                                          <p:spTgt spid="65"/>
                                        </p:tgtEl>
                                        <p:attrNameLst>
                                          <p:attrName>ppt_w</p:attrName>
                                        </p:attrNameLst>
                                      </p:cBhvr>
                                      <p:tavLst>
                                        <p:tav tm="0" fmla="#ppt_w*sin(2.5*pi*$)">
                                          <p:val>
                                            <p:fltVal val="0"/>
                                          </p:val>
                                        </p:tav>
                                        <p:tav tm="100000">
                                          <p:val>
                                            <p:fltVal val="1"/>
                                          </p:val>
                                        </p:tav>
                                      </p:tavLst>
                                    </p:anim>
                                    <p:anim calcmode="lin" valueType="num">
                                      <p:cBhvr>
                                        <p:cTn id="35" dur="2000" fill="hold"/>
                                        <p:tgtEl>
                                          <p:spTgt spid="65"/>
                                        </p:tgtEl>
                                        <p:attrNameLst>
                                          <p:attrName>ppt_h</p:attrName>
                                        </p:attrNameLst>
                                      </p:cBhvr>
                                      <p:tavLst>
                                        <p:tav tm="0">
                                          <p:val>
                                            <p:strVal val="#ppt_h"/>
                                          </p:val>
                                        </p:tav>
                                        <p:tav tm="100000">
                                          <p:val>
                                            <p:strVal val="#ppt_h"/>
                                          </p:val>
                                        </p:tav>
                                      </p:tavLst>
                                    </p:anim>
                                  </p:childTnLst>
                                </p:cTn>
                              </p:par>
                              <p:par>
                                <p:cTn id="36" presetID="19" presetClass="entr" presetSubtype="10" fill="hold" nodeType="withEffect">
                                  <p:stCondLst>
                                    <p:cond delay="0"/>
                                  </p:stCondLst>
                                  <p:childTnLst>
                                    <p:set>
                                      <p:cBhvr>
                                        <p:cTn id="37" dur="1" fill="hold">
                                          <p:stCondLst>
                                            <p:cond delay="0"/>
                                          </p:stCondLst>
                                        </p:cTn>
                                        <p:tgtEl>
                                          <p:spTgt spid="48"/>
                                        </p:tgtEl>
                                        <p:attrNameLst>
                                          <p:attrName>style.visibility</p:attrName>
                                        </p:attrNameLst>
                                      </p:cBhvr>
                                      <p:to>
                                        <p:strVal val="visible"/>
                                      </p:to>
                                    </p:set>
                                    <p:anim calcmode="lin" valueType="num">
                                      <p:cBhvr>
                                        <p:cTn id="38" dur="2000" fill="hold"/>
                                        <p:tgtEl>
                                          <p:spTgt spid="48"/>
                                        </p:tgtEl>
                                        <p:attrNameLst>
                                          <p:attrName>ppt_w</p:attrName>
                                        </p:attrNameLst>
                                      </p:cBhvr>
                                      <p:tavLst>
                                        <p:tav tm="0" fmla="#ppt_w*sin(2.5*pi*$)">
                                          <p:val>
                                            <p:fltVal val="0"/>
                                          </p:val>
                                        </p:tav>
                                        <p:tav tm="100000">
                                          <p:val>
                                            <p:fltVal val="1"/>
                                          </p:val>
                                        </p:tav>
                                      </p:tavLst>
                                    </p:anim>
                                    <p:anim calcmode="lin" valueType="num">
                                      <p:cBhvr>
                                        <p:cTn id="39" dur="2000" fill="hold"/>
                                        <p:tgtEl>
                                          <p:spTgt spid="48"/>
                                        </p:tgtEl>
                                        <p:attrNameLst>
                                          <p:attrName>ppt_h</p:attrName>
                                        </p:attrNameLst>
                                      </p:cBhvr>
                                      <p:tavLst>
                                        <p:tav tm="0">
                                          <p:val>
                                            <p:strVal val="#ppt_h"/>
                                          </p:val>
                                        </p:tav>
                                        <p:tav tm="100000">
                                          <p:val>
                                            <p:strVal val="#ppt_h"/>
                                          </p:val>
                                        </p:tav>
                                      </p:tavLst>
                                    </p:anim>
                                  </p:childTnLst>
                                </p:cTn>
                              </p:par>
                              <p:par>
                                <p:cTn id="40" presetID="19" presetClass="entr" presetSubtype="10" fill="hold" nodeType="withEffect">
                                  <p:stCondLst>
                                    <p:cond delay="0"/>
                                  </p:stCondLst>
                                  <p:childTnLst>
                                    <p:set>
                                      <p:cBhvr>
                                        <p:cTn id="41" dur="1" fill="hold">
                                          <p:stCondLst>
                                            <p:cond delay="0"/>
                                          </p:stCondLst>
                                        </p:cTn>
                                        <p:tgtEl>
                                          <p:spTgt spid="49"/>
                                        </p:tgtEl>
                                        <p:attrNameLst>
                                          <p:attrName>style.visibility</p:attrName>
                                        </p:attrNameLst>
                                      </p:cBhvr>
                                      <p:to>
                                        <p:strVal val="visible"/>
                                      </p:to>
                                    </p:set>
                                    <p:anim calcmode="lin" valueType="num">
                                      <p:cBhvr>
                                        <p:cTn id="42" dur="2000" fill="hold"/>
                                        <p:tgtEl>
                                          <p:spTgt spid="49"/>
                                        </p:tgtEl>
                                        <p:attrNameLst>
                                          <p:attrName>ppt_w</p:attrName>
                                        </p:attrNameLst>
                                      </p:cBhvr>
                                      <p:tavLst>
                                        <p:tav tm="0" fmla="#ppt_w*sin(2.5*pi*$)">
                                          <p:val>
                                            <p:fltVal val="0"/>
                                          </p:val>
                                        </p:tav>
                                        <p:tav tm="100000">
                                          <p:val>
                                            <p:fltVal val="1"/>
                                          </p:val>
                                        </p:tav>
                                      </p:tavLst>
                                    </p:anim>
                                    <p:anim calcmode="lin" valueType="num">
                                      <p:cBhvr>
                                        <p:cTn id="43" dur="2000" fill="hold"/>
                                        <p:tgtEl>
                                          <p:spTgt spid="49"/>
                                        </p:tgtEl>
                                        <p:attrNameLst>
                                          <p:attrName>ppt_h</p:attrName>
                                        </p:attrNameLst>
                                      </p:cBhvr>
                                      <p:tavLst>
                                        <p:tav tm="0">
                                          <p:val>
                                            <p:strVal val="#ppt_h"/>
                                          </p:val>
                                        </p:tav>
                                        <p:tav tm="100000">
                                          <p:val>
                                            <p:strVal val="#ppt_h"/>
                                          </p:val>
                                        </p:tav>
                                      </p:tavLst>
                                    </p:anim>
                                  </p:childTnLst>
                                </p:cTn>
                              </p:par>
                              <p:par>
                                <p:cTn id="44" presetID="19" presetClass="entr" presetSubtype="10" fill="hold" nodeType="withEffect">
                                  <p:stCondLst>
                                    <p:cond delay="0"/>
                                  </p:stCondLst>
                                  <p:childTnLst>
                                    <p:set>
                                      <p:cBhvr>
                                        <p:cTn id="45" dur="1" fill="hold">
                                          <p:stCondLst>
                                            <p:cond delay="0"/>
                                          </p:stCondLst>
                                        </p:cTn>
                                        <p:tgtEl>
                                          <p:spTgt spid="50"/>
                                        </p:tgtEl>
                                        <p:attrNameLst>
                                          <p:attrName>style.visibility</p:attrName>
                                        </p:attrNameLst>
                                      </p:cBhvr>
                                      <p:to>
                                        <p:strVal val="visible"/>
                                      </p:to>
                                    </p:set>
                                    <p:anim calcmode="lin" valueType="num">
                                      <p:cBhvr>
                                        <p:cTn id="46" dur="2000" fill="hold"/>
                                        <p:tgtEl>
                                          <p:spTgt spid="50"/>
                                        </p:tgtEl>
                                        <p:attrNameLst>
                                          <p:attrName>ppt_w</p:attrName>
                                        </p:attrNameLst>
                                      </p:cBhvr>
                                      <p:tavLst>
                                        <p:tav tm="0" fmla="#ppt_w*sin(2.5*pi*$)">
                                          <p:val>
                                            <p:fltVal val="0"/>
                                          </p:val>
                                        </p:tav>
                                        <p:tav tm="100000">
                                          <p:val>
                                            <p:fltVal val="1"/>
                                          </p:val>
                                        </p:tav>
                                      </p:tavLst>
                                    </p:anim>
                                    <p:anim calcmode="lin" valueType="num">
                                      <p:cBhvr>
                                        <p:cTn id="47" dur="2000" fill="hold"/>
                                        <p:tgtEl>
                                          <p:spTgt spid="50"/>
                                        </p:tgtEl>
                                        <p:attrNameLst>
                                          <p:attrName>ppt_h</p:attrName>
                                        </p:attrNameLst>
                                      </p:cBhvr>
                                      <p:tavLst>
                                        <p:tav tm="0">
                                          <p:val>
                                            <p:strVal val="#ppt_h"/>
                                          </p:val>
                                        </p:tav>
                                        <p:tav tm="100000">
                                          <p:val>
                                            <p:strVal val="#ppt_h"/>
                                          </p:val>
                                        </p:tav>
                                      </p:tavLst>
                                    </p:anim>
                                  </p:childTnLst>
                                </p:cTn>
                              </p:par>
                              <p:par>
                                <p:cTn id="48" presetID="19" presetClass="entr" presetSubtype="10" fill="hold" nodeType="withEffect">
                                  <p:stCondLst>
                                    <p:cond delay="0"/>
                                  </p:stCondLst>
                                  <p:childTnLst>
                                    <p:set>
                                      <p:cBhvr>
                                        <p:cTn id="49" dur="1" fill="hold">
                                          <p:stCondLst>
                                            <p:cond delay="0"/>
                                          </p:stCondLst>
                                        </p:cTn>
                                        <p:tgtEl>
                                          <p:spTgt spid="51"/>
                                        </p:tgtEl>
                                        <p:attrNameLst>
                                          <p:attrName>style.visibility</p:attrName>
                                        </p:attrNameLst>
                                      </p:cBhvr>
                                      <p:to>
                                        <p:strVal val="visible"/>
                                      </p:to>
                                    </p:set>
                                    <p:anim calcmode="lin" valueType="num">
                                      <p:cBhvr>
                                        <p:cTn id="50" dur="2000" fill="hold"/>
                                        <p:tgtEl>
                                          <p:spTgt spid="51"/>
                                        </p:tgtEl>
                                        <p:attrNameLst>
                                          <p:attrName>ppt_w</p:attrName>
                                        </p:attrNameLst>
                                      </p:cBhvr>
                                      <p:tavLst>
                                        <p:tav tm="0" fmla="#ppt_w*sin(2.5*pi*$)">
                                          <p:val>
                                            <p:fltVal val="0"/>
                                          </p:val>
                                        </p:tav>
                                        <p:tav tm="100000">
                                          <p:val>
                                            <p:fltVal val="1"/>
                                          </p:val>
                                        </p:tav>
                                      </p:tavLst>
                                    </p:anim>
                                    <p:anim calcmode="lin" valueType="num">
                                      <p:cBhvr>
                                        <p:cTn id="51" dur="2000" fill="hold"/>
                                        <p:tgtEl>
                                          <p:spTgt spid="51"/>
                                        </p:tgtEl>
                                        <p:attrNameLst>
                                          <p:attrName>ppt_h</p:attrName>
                                        </p:attrNameLst>
                                      </p:cBhvr>
                                      <p:tavLst>
                                        <p:tav tm="0">
                                          <p:val>
                                            <p:strVal val="#ppt_h"/>
                                          </p:val>
                                        </p:tav>
                                        <p:tav tm="100000">
                                          <p:val>
                                            <p:strVal val="#ppt_h"/>
                                          </p:val>
                                        </p:tav>
                                      </p:tavLst>
                                    </p:anim>
                                  </p:childTnLst>
                                </p:cTn>
                              </p:par>
                              <p:par>
                                <p:cTn id="52" presetID="19" presetClass="entr" presetSubtype="10" fill="hold" nodeType="withEffect">
                                  <p:stCondLst>
                                    <p:cond delay="0"/>
                                  </p:stCondLst>
                                  <p:childTnLst>
                                    <p:set>
                                      <p:cBhvr>
                                        <p:cTn id="53" dur="1" fill="hold">
                                          <p:stCondLst>
                                            <p:cond delay="0"/>
                                          </p:stCondLst>
                                        </p:cTn>
                                        <p:tgtEl>
                                          <p:spTgt spid="58"/>
                                        </p:tgtEl>
                                        <p:attrNameLst>
                                          <p:attrName>style.visibility</p:attrName>
                                        </p:attrNameLst>
                                      </p:cBhvr>
                                      <p:to>
                                        <p:strVal val="visible"/>
                                      </p:to>
                                    </p:set>
                                    <p:anim calcmode="lin" valueType="num">
                                      <p:cBhvr>
                                        <p:cTn id="54" dur="2000" fill="hold"/>
                                        <p:tgtEl>
                                          <p:spTgt spid="58"/>
                                        </p:tgtEl>
                                        <p:attrNameLst>
                                          <p:attrName>ppt_w</p:attrName>
                                        </p:attrNameLst>
                                      </p:cBhvr>
                                      <p:tavLst>
                                        <p:tav tm="0" fmla="#ppt_w*sin(2.5*pi*$)">
                                          <p:val>
                                            <p:fltVal val="0"/>
                                          </p:val>
                                        </p:tav>
                                        <p:tav tm="100000">
                                          <p:val>
                                            <p:fltVal val="1"/>
                                          </p:val>
                                        </p:tav>
                                      </p:tavLst>
                                    </p:anim>
                                    <p:anim calcmode="lin" valueType="num">
                                      <p:cBhvr>
                                        <p:cTn id="55" dur="2000" fill="hold"/>
                                        <p:tgtEl>
                                          <p:spTgt spid="58"/>
                                        </p:tgtEl>
                                        <p:attrNameLst>
                                          <p:attrName>ppt_h</p:attrName>
                                        </p:attrNameLst>
                                      </p:cBhvr>
                                      <p:tavLst>
                                        <p:tav tm="0">
                                          <p:val>
                                            <p:strVal val="#ppt_h"/>
                                          </p:val>
                                        </p:tav>
                                        <p:tav tm="100000">
                                          <p:val>
                                            <p:strVal val="#ppt_h"/>
                                          </p:val>
                                        </p:tav>
                                      </p:tavLst>
                                    </p:anim>
                                  </p:childTnLst>
                                </p:cTn>
                              </p:par>
                              <p:par>
                                <p:cTn id="56" presetID="19" presetClass="entr" presetSubtype="10" fill="hold" nodeType="withEffect">
                                  <p:stCondLst>
                                    <p:cond delay="0"/>
                                  </p:stCondLst>
                                  <p:childTnLst>
                                    <p:set>
                                      <p:cBhvr>
                                        <p:cTn id="57" dur="1" fill="hold">
                                          <p:stCondLst>
                                            <p:cond delay="0"/>
                                          </p:stCondLst>
                                        </p:cTn>
                                        <p:tgtEl>
                                          <p:spTgt spid="57"/>
                                        </p:tgtEl>
                                        <p:attrNameLst>
                                          <p:attrName>style.visibility</p:attrName>
                                        </p:attrNameLst>
                                      </p:cBhvr>
                                      <p:to>
                                        <p:strVal val="visible"/>
                                      </p:to>
                                    </p:set>
                                    <p:anim calcmode="lin" valueType="num">
                                      <p:cBhvr>
                                        <p:cTn id="58" dur="2000" fill="hold"/>
                                        <p:tgtEl>
                                          <p:spTgt spid="57"/>
                                        </p:tgtEl>
                                        <p:attrNameLst>
                                          <p:attrName>ppt_w</p:attrName>
                                        </p:attrNameLst>
                                      </p:cBhvr>
                                      <p:tavLst>
                                        <p:tav tm="0" fmla="#ppt_w*sin(2.5*pi*$)">
                                          <p:val>
                                            <p:fltVal val="0"/>
                                          </p:val>
                                        </p:tav>
                                        <p:tav tm="100000">
                                          <p:val>
                                            <p:fltVal val="1"/>
                                          </p:val>
                                        </p:tav>
                                      </p:tavLst>
                                    </p:anim>
                                    <p:anim calcmode="lin" valueType="num">
                                      <p:cBhvr>
                                        <p:cTn id="59" dur="2000" fill="hold"/>
                                        <p:tgtEl>
                                          <p:spTgt spid="57"/>
                                        </p:tgtEl>
                                        <p:attrNameLst>
                                          <p:attrName>ppt_h</p:attrName>
                                        </p:attrNameLst>
                                      </p:cBhvr>
                                      <p:tavLst>
                                        <p:tav tm="0">
                                          <p:val>
                                            <p:strVal val="#ppt_h"/>
                                          </p:val>
                                        </p:tav>
                                        <p:tav tm="100000">
                                          <p:val>
                                            <p:strVal val="#ppt_h"/>
                                          </p:val>
                                        </p:tav>
                                      </p:tavLst>
                                    </p:anim>
                                  </p:childTnLst>
                                </p:cTn>
                              </p:par>
                              <p:par>
                                <p:cTn id="60" presetID="19" presetClass="entr" presetSubtype="10" fill="hold" nodeType="withEffect">
                                  <p:stCondLst>
                                    <p:cond delay="0"/>
                                  </p:stCondLst>
                                  <p:childTnLst>
                                    <p:set>
                                      <p:cBhvr>
                                        <p:cTn id="61" dur="1" fill="hold">
                                          <p:stCondLst>
                                            <p:cond delay="0"/>
                                          </p:stCondLst>
                                        </p:cTn>
                                        <p:tgtEl>
                                          <p:spTgt spid="56"/>
                                        </p:tgtEl>
                                        <p:attrNameLst>
                                          <p:attrName>style.visibility</p:attrName>
                                        </p:attrNameLst>
                                      </p:cBhvr>
                                      <p:to>
                                        <p:strVal val="visible"/>
                                      </p:to>
                                    </p:set>
                                    <p:anim calcmode="lin" valueType="num">
                                      <p:cBhvr>
                                        <p:cTn id="62" dur="2000" fill="hold"/>
                                        <p:tgtEl>
                                          <p:spTgt spid="56"/>
                                        </p:tgtEl>
                                        <p:attrNameLst>
                                          <p:attrName>ppt_w</p:attrName>
                                        </p:attrNameLst>
                                      </p:cBhvr>
                                      <p:tavLst>
                                        <p:tav tm="0" fmla="#ppt_w*sin(2.5*pi*$)">
                                          <p:val>
                                            <p:fltVal val="0"/>
                                          </p:val>
                                        </p:tav>
                                        <p:tav tm="100000">
                                          <p:val>
                                            <p:fltVal val="1"/>
                                          </p:val>
                                        </p:tav>
                                      </p:tavLst>
                                    </p:anim>
                                    <p:anim calcmode="lin" valueType="num">
                                      <p:cBhvr>
                                        <p:cTn id="63" dur="2000" fill="hold"/>
                                        <p:tgtEl>
                                          <p:spTgt spid="56"/>
                                        </p:tgtEl>
                                        <p:attrNameLst>
                                          <p:attrName>ppt_h</p:attrName>
                                        </p:attrNameLst>
                                      </p:cBhvr>
                                      <p:tavLst>
                                        <p:tav tm="0">
                                          <p:val>
                                            <p:strVal val="#ppt_h"/>
                                          </p:val>
                                        </p:tav>
                                        <p:tav tm="100000">
                                          <p:val>
                                            <p:strVal val="#ppt_h"/>
                                          </p:val>
                                        </p:tav>
                                      </p:tavLst>
                                    </p:anim>
                                  </p:childTnLst>
                                </p:cTn>
                              </p:par>
                              <p:par>
                                <p:cTn id="64" presetID="19" presetClass="entr" presetSubtype="10" fill="hold" nodeType="withEffect">
                                  <p:stCondLst>
                                    <p:cond delay="0"/>
                                  </p:stCondLst>
                                  <p:childTnLst>
                                    <p:set>
                                      <p:cBhvr>
                                        <p:cTn id="65" dur="1" fill="hold">
                                          <p:stCondLst>
                                            <p:cond delay="0"/>
                                          </p:stCondLst>
                                        </p:cTn>
                                        <p:tgtEl>
                                          <p:spTgt spid="55"/>
                                        </p:tgtEl>
                                        <p:attrNameLst>
                                          <p:attrName>style.visibility</p:attrName>
                                        </p:attrNameLst>
                                      </p:cBhvr>
                                      <p:to>
                                        <p:strVal val="visible"/>
                                      </p:to>
                                    </p:set>
                                    <p:anim calcmode="lin" valueType="num">
                                      <p:cBhvr>
                                        <p:cTn id="66" dur="2000" fill="hold"/>
                                        <p:tgtEl>
                                          <p:spTgt spid="55"/>
                                        </p:tgtEl>
                                        <p:attrNameLst>
                                          <p:attrName>ppt_w</p:attrName>
                                        </p:attrNameLst>
                                      </p:cBhvr>
                                      <p:tavLst>
                                        <p:tav tm="0" fmla="#ppt_w*sin(2.5*pi*$)">
                                          <p:val>
                                            <p:fltVal val="0"/>
                                          </p:val>
                                        </p:tav>
                                        <p:tav tm="100000">
                                          <p:val>
                                            <p:fltVal val="1"/>
                                          </p:val>
                                        </p:tav>
                                      </p:tavLst>
                                    </p:anim>
                                    <p:anim calcmode="lin" valueType="num">
                                      <p:cBhvr>
                                        <p:cTn id="67" dur="2000" fill="hold"/>
                                        <p:tgtEl>
                                          <p:spTgt spid="55"/>
                                        </p:tgtEl>
                                        <p:attrNameLst>
                                          <p:attrName>ppt_h</p:attrName>
                                        </p:attrNameLst>
                                      </p:cBhvr>
                                      <p:tavLst>
                                        <p:tav tm="0">
                                          <p:val>
                                            <p:strVal val="#ppt_h"/>
                                          </p:val>
                                        </p:tav>
                                        <p:tav tm="100000">
                                          <p:val>
                                            <p:strVal val="#ppt_h"/>
                                          </p:val>
                                        </p:tav>
                                      </p:tavLst>
                                    </p:anim>
                                  </p:childTnLst>
                                </p:cTn>
                              </p:par>
                              <p:par>
                                <p:cTn id="68" presetID="19" presetClass="entr" presetSubtype="10" fill="hold" nodeType="withEffect">
                                  <p:stCondLst>
                                    <p:cond delay="0"/>
                                  </p:stCondLst>
                                  <p:childTnLst>
                                    <p:set>
                                      <p:cBhvr>
                                        <p:cTn id="69" dur="1" fill="hold">
                                          <p:stCondLst>
                                            <p:cond delay="0"/>
                                          </p:stCondLst>
                                        </p:cTn>
                                        <p:tgtEl>
                                          <p:spTgt spid="54"/>
                                        </p:tgtEl>
                                        <p:attrNameLst>
                                          <p:attrName>style.visibility</p:attrName>
                                        </p:attrNameLst>
                                      </p:cBhvr>
                                      <p:to>
                                        <p:strVal val="visible"/>
                                      </p:to>
                                    </p:set>
                                    <p:anim calcmode="lin" valueType="num">
                                      <p:cBhvr>
                                        <p:cTn id="70" dur="2000" fill="hold"/>
                                        <p:tgtEl>
                                          <p:spTgt spid="54"/>
                                        </p:tgtEl>
                                        <p:attrNameLst>
                                          <p:attrName>ppt_w</p:attrName>
                                        </p:attrNameLst>
                                      </p:cBhvr>
                                      <p:tavLst>
                                        <p:tav tm="0" fmla="#ppt_w*sin(2.5*pi*$)">
                                          <p:val>
                                            <p:fltVal val="0"/>
                                          </p:val>
                                        </p:tav>
                                        <p:tav tm="100000">
                                          <p:val>
                                            <p:fltVal val="1"/>
                                          </p:val>
                                        </p:tav>
                                      </p:tavLst>
                                    </p:anim>
                                    <p:anim calcmode="lin" valueType="num">
                                      <p:cBhvr>
                                        <p:cTn id="71" dur="2000" fill="hold"/>
                                        <p:tgtEl>
                                          <p:spTgt spid="54"/>
                                        </p:tgtEl>
                                        <p:attrNameLst>
                                          <p:attrName>ppt_h</p:attrName>
                                        </p:attrNameLst>
                                      </p:cBhvr>
                                      <p:tavLst>
                                        <p:tav tm="0">
                                          <p:val>
                                            <p:strVal val="#ppt_h"/>
                                          </p:val>
                                        </p:tav>
                                        <p:tav tm="100000">
                                          <p:val>
                                            <p:strVal val="#ppt_h"/>
                                          </p:val>
                                        </p:tav>
                                      </p:tavLst>
                                    </p:anim>
                                  </p:childTnLst>
                                </p:cTn>
                              </p:par>
                              <p:par>
                                <p:cTn id="72" presetID="19" presetClass="entr" presetSubtype="10" fill="hold" nodeType="withEffect">
                                  <p:stCondLst>
                                    <p:cond delay="0"/>
                                  </p:stCondLst>
                                  <p:childTnLst>
                                    <p:set>
                                      <p:cBhvr>
                                        <p:cTn id="73" dur="1" fill="hold">
                                          <p:stCondLst>
                                            <p:cond delay="0"/>
                                          </p:stCondLst>
                                        </p:cTn>
                                        <p:tgtEl>
                                          <p:spTgt spid="53"/>
                                        </p:tgtEl>
                                        <p:attrNameLst>
                                          <p:attrName>style.visibility</p:attrName>
                                        </p:attrNameLst>
                                      </p:cBhvr>
                                      <p:to>
                                        <p:strVal val="visible"/>
                                      </p:to>
                                    </p:set>
                                    <p:anim calcmode="lin" valueType="num">
                                      <p:cBhvr>
                                        <p:cTn id="74" dur="2000" fill="hold"/>
                                        <p:tgtEl>
                                          <p:spTgt spid="53"/>
                                        </p:tgtEl>
                                        <p:attrNameLst>
                                          <p:attrName>ppt_w</p:attrName>
                                        </p:attrNameLst>
                                      </p:cBhvr>
                                      <p:tavLst>
                                        <p:tav tm="0" fmla="#ppt_w*sin(2.5*pi*$)">
                                          <p:val>
                                            <p:fltVal val="0"/>
                                          </p:val>
                                        </p:tav>
                                        <p:tav tm="100000">
                                          <p:val>
                                            <p:fltVal val="1"/>
                                          </p:val>
                                        </p:tav>
                                      </p:tavLst>
                                    </p:anim>
                                    <p:anim calcmode="lin" valueType="num">
                                      <p:cBhvr>
                                        <p:cTn id="75" dur="2000" fill="hold"/>
                                        <p:tgtEl>
                                          <p:spTgt spid="53"/>
                                        </p:tgtEl>
                                        <p:attrNameLst>
                                          <p:attrName>ppt_h</p:attrName>
                                        </p:attrNameLst>
                                      </p:cBhvr>
                                      <p:tavLst>
                                        <p:tav tm="0">
                                          <p:val>
                                            <p:strVal val="#ppt_h"/>
                                          </p:val>
                                        </p:tav>
                                        <p:tav tm="100000">
                                          <p:val>
                                            <p:strVal val="#ppt_h"/>
                                          </p:val>
                                        </p:tav>
                                      </p:tavLst>
                                    </p:anim>
                                  </p:childTnLst>
                                </p:cTn>
                              </p:par>
                              <p:par>
                                <p:cTn id="76" presetID="19" presetClass="entr" presetSubtype="10" fill="hold" nodeType="withEffect">
                                  <p:stCondLst>
                                    <p:cond delay="0"/>
                                  </p:stCondLst>
                                  <p:childTnLst>
                                    <p:set>
                                      <p:cBhvr>
                                        <p:cTn id="77" dur="1" fill="hold">
                                          <p:stCondLst>
                                            <p:cond delay="0"/>
                                          </p:stCondLst>
                                        </p:cTn>
                                        <p:tgtEl>
                                          <p:spTgt spid="52"/>
                                        </p:tgtEl>
                                        <p:attrNameLst>
                                          <p:attrName>style.visibility</p:attrName>
                                        </p:attrNameLst>
                                      </p:cBhvr>
                                      <p:to>
                                        <p:strVal val="visible"/>
                                      </p:to>
                                    </p:set>
                                    <p:anim calcmode="lin" valueType="num">
                                      <p:cBhvr>
                                        <p:cTn id="78" dur="2000" fill="hold"/>
                                        <p:tgtEl>
                                          <p:spTgt spid="52"/>
                                        </p:tgtEl>
                                        <p:attrNameLst>
                                          <p:attrName>ppt_w</p:attrName>
                                        </p:attrNameLst>
                                      </p:cBhvr>
                                      <p:tavLst>
                                        <p:tav tm="0" fmla="#ppt_w*sin(2.5*pi*$)">
                                          <p:val>
                                            <p:fltVal val="0"/>
                                          </p:val>
                                        </p:tav>
                                        <p:tav tm="100000">
                                          <p:val>
                                            <p:fltVal val="1"/>
                                          </p:val>
                                        </p:tav>
                                      </p:tavLst>
                                    </p:anim>
                                    <p:anim calcmode="lin" valueType="num">
                                      <p:cBhvr>
                                        <p:cTn id="79" dur="2000" fill="hold"/>
                                        <p:tgtEl>
                                          <p:spTgt spid="52"/>
                                        </p:tgtEl>
                                        <p:attrNameLst>
                                          <p:attrName>ppt_h</p:attrName>
                                        </p:attrNameLst>
                                      </p:cBhvr>
                                      <p:tavLst>
                                        <p:tav tm="0">
                                          <p:val>
                                            <p:strVal val="#ppt_h"/>
                                          </p:val>
                                        </p:tav>
                                        <p:tav tm="100000">
                                          <p:val>
                                            <p:strVal val="#ppt_h"/>
                                          </p:val>
                                        </p:tav>
                                      </p:tavLst>
                                    </p:anim>
                                  </p:childTnLst>
                                </p:cTn>
                              </p:par>
                              <p:par>
                                <p:cTn id="80" presetID="19" presetClass="entr" presetSubtype="10" fill="hold" nodeType="withEffect">
                                  <p:stCondLst>
                                    <p:cond delay="0"/>
                                  </p:stCondLst>
                                  <p:childTnLst>
                                    <p:set>
                                      <p:cBhvr>
                                        <p:cTn id="81" dur="1" fill="hold">
                                          <p:stCondLst>
                                            <p:cond delay="0"/>
                                          </p:stCondLst>
                                        </p:cTn>
                                        <p:tgtEl>
                                          <p:spTgt spid="59"/>
                                        </p:tgtEl>
                                        <p:attrNameLst>
                                          <p:attrName>style.visibility</p:attrName>
                                        </p:attrNameLst>
                                      </p:cBhvr>
                                      <p:to>
                                        <p:strVal val="visible"/>
                                      </p:to>
                                    </p:set>
                                    <p:anim calcmode="lin" valueType="num">
                                      <p:cBhvr>
                                        <p:cTn id="82" dur="2000" fill="hold"/>
                                        <p:tgtEl>
                                          <p:spTgt spid="59"/>
                                        </p:tgtEl>
                                        <p:attrNameLst>
                                          <p:attrName>ppt_w</p:attrName>
                                        </p:attrNameLst>
                                      </p:cBhvr>
                                      <p:tavLst>
                                        <p:tav tm="0" fmla="#ppt_w*sin(2.5*pi*$)">
                                          <p:val>
                                            <p:fltVal val="0"/>
                                          </p:val>
                                        </p:tav>
                                        <p:tav tm="100000">
                                          <p:val>
                                            <p:fltVal val="1"/>
                                          </p:val>
                                        </p:tav>
                                      </p:tavLst>
                                    </p:anim>
                                    <p:anim calcmode="lin" valueType="num">
                                      <p:cBhvr>
                                        <p:cTn id="83" dur="2000" fill="hold"/>
                                        <p:tgtEl>
                                          <p:spTgt spid="59"/>
                                        </p:tgtEl>
                                        <p:attrNameLst>
                                          <p:attrName>ppt_h</p:attrName>
                                        </p:attrNameLst>
                                      </p:cBhvr>
                                      <p:tavLst>
                                        <p:tav tm="0">
                                          <p:val>
                                            <p:strVal val="#ppt_h"/>
                                          </p:val>
                                        </p:tav>
                                        <p:tav tm="100000">
                                          <p:val>
                                            <p:strVal val="#ppt_h"/>
                                          </p:val>
                                        </p:tav>
                                      </p:tavLst>
                                    </p:anim>
                                  </p:childTnLst>
                                </p:cTn>
                              </p:par>
                              <p:par>
                                <p:cTn id="84" presetID="19" presetClass="entr" presetSubtype="10" fill="hold" nodeType="withEffect">
                                  <p:stCondLst>
                                    <p:cond delay="0"/>
                                  </p:stCondLst>
                                  <p:childTnLst>
                                    <p:set>
                                      <p:cBhvr>
                                        <p:cTn id="85" dur="1" fill="hold">
                                          <p:stCondLst>
                                            <p:cond delay="0"/>
                                          </p:stCondLst>
                                        </p:cTn>
                                        <p:tgtEl>
                                          <p:spTgt spid="60"/>
                                        </p:tgtEl>
                                        <p:attrNameLst>
                                          <p:attrName>style.visibility</p:attrName>
                                        </p:attrNameLst>
                                      </p:cBhvr>
                                      <p:to>
                                        <p:strVal val="visible"/>
                                      </p:to>
                                    </p:set>
                                    <p:anim calcmode="lin" valueType="num">
                                      <p:cBhvr>
                                        <p:cTn id="86" dur="2000" fill="hold"/>
                                        <p:tgtEl>
                                          <p:spTgt spid="60"/>
                                        </p:tgtEl>
                                        <p:attrNameLst>
                                          <p:attrName>ppt_w</p:attrName>
                                        </p:attrNameLst>
                                      </p:cBhvr>
                                      <p:tavLst>
                                        <p:tav tm="0" fmla="#ppt_w*sin(2.5*pi*$)">
                                          <p:val>
                                            <p:fltVal val="0"/>
                                          </p:val>
                                        </p:tav>
                                        <p:tav tm="100000">
                                          <p:val>
                                            <p:fltVal val="1"/>
                                          </p:val>
                                        </p:tav>
                                      </p:tavLst>
                                    </p:anim>
                                    <p:anim calcmode="lin" valueType="num">
                                      <p:cBhvr>
                                        <p:cTn id="87" dur="2000" fill="hold"/>
                                        <p:tgtEl>
                                          <p:spTgt spid="60"/>
                                        </p:tgtEl>
                                        <p:attrNameLst>
                                          <p:attrName>ppt_h</p:attrName>
                                        </p:attrNameLst>
                                      </p:cBhvr>
                                      <p:tavLst>
                                        <p:tav tm="0">
                                          <p:val>
                                            <p:strVal val="#ppt_h"/>
                                          </p:val>
                                        </p:tav>
                                        <p:tav tm="100000">
                                          <p:val>
                                            <p:strVal val="#ppt_h"/>
                                          </p:val>
                                        </p:tav>
                                      </p:tavLst>
                                    </p:anim>
                                  </p:childTnLst>
                                </p:cTn>
                              </p:par>
                              <p:par>
                                <p:cTn id="88" presetID="19" presetClass="entr" presetSubtype="10" fill="hold" nodeType="withEffect">
                                  <p:stCondLst>
                                    <p:cond delay="0"/>
                                  </p:stCondLst>
                                  <p:childTnLst>
                                    <p:set>
                                      <p:cBhvr>
                                        <p:cTn id="89" dur="1" fill="hold">
                                          <p:stCondLst>
                                            <p:cond delay="0"/>
                                          </p:stCondLst>
                                        </p:cTn>
                                        <p:tgtEl>
                                          <p:spTgt spid="61"/>
                                        </p:tgtEl>
                                        <p:attrNameLst>
                                          <p:attrName>style.visibility</p:attrName>
                                        </p:attrNameLst>
                                      </p:cBhvr>
                                      <p:to>
                                        <p:strVal val="visible"/>
                                      </p:to>
                                    </p:set>
                                    <p:anim calcmode="lin" valueType="num">
                                      <p:cBhvr>
                                        <p:cTn id="90" dur="2000" fill="hold"/>
                                        <p:tgtEl>
                                          <p:spTgt spid="61"/>
                                        </p:tgtEl>
                                        <p:attrNameLst>
                                          <p:attrName>ppt_w</p:attrName>
                                        </p:attrNameLst>
                                      </p:cBhvr>
                                      <p:tavLst>
                                        <p:tav tm="0" fmla="#ppt_w*sin(2.5*pi*$)">
                                          <p:val>
                                            <p:fltVal val="0"/>
                                          </p:val>
                                        </p:tav>
                                        <p:tav tm="100000">
                                          <p:val>
                                            <p:fltVal val="1"/>
                                          </p:val>
                                        </p:tav>
                                      </p:tavLst>
                                    </p:anim>
                                    <p:anim calcmode="lin" valueType="num">
                                      <p:cBhvr>
                                        <p:cTn id="91" dur="2000" fill="hold"/>
                                        <p:tgtEl>
                                          <p:spTgt spid="61"/>
                                        </p:tgtEl>
                                        <p:attrNameLst>
                                          <p:attrName>ppt_h</p:attrName>
                                        </p:attrNameLst>
                                      </p:cBhvr>
                                      <p:tavLst>
                                        <p:tav tm="0">
                                          <p:val>
                                            <p:strVal val="#ppt_h"/>
                                          </p:val>
                                        </p:tav>
                                        <p:tav tm="100000">
                                          <p:val>
                                            <p:strVal val="#ppt_h"/>
                                          </p:val>
                                        </p:tav>
                                      </p:tavLst>
                                    </p:anim>
                                  </p:childTnLst>
                                </p:cTn>
                              </p:par>
                              <p:par>
                                <p:cTn id="92" presetID="19" presetClass="entr" presetSubtype="10" fill="hold" nodeType="withEffect">
                                  <p:stCondLst>
                                    <p:cond delay="0"/>
                                  </p:stCondLst>
                                  <p:childTnLst>
                                    <p:set>
                                      <p:cBhvr>
                                        <p:cTn id="93" dur="1" fill="hold">
                                          <p:stCondLst>
                                            <p:cond delay="0"/>
                                          </p:stCondLst>
                                        </p:cTn>
                                        <p:tgtEl>
                                          <p:spTgt spid="62"/>
                                        </p:tgtEl>
                                        <p:attrNameLst>
                                          <p:attrName>style.visibility</p:attrName>
                                        </p:attrNameLst>
                                      </p:cBhvr>
                                      <p:to>
                                        <p:strVal val="visible"/>
                                      </p:to>
                                    </p:set>
                                    <p:anim calcmode="lin" valueType="num">
                                      <p:cBhvr>
                                        <p:cTn id="94" dur="2000" fill="hold"/>
                                        <p:tgtEl>
                                          <p:spTgt spid="62"/>
                                        </p:tgtEl>
                                        <p:attrNameLst>
                                          <p:attrName>ppt_w</p:attrName>
                                        </p:attrNameLst>
                                      </p:cBhvr>
                                      <p:tavLst>
                                        <p:tav tm="0" fmla="#ppt_w*sin(2.5*pi*$)">
                                          <p:val>
                                            <p:fltVal val="0"/>
                                          </p:val>
                                        </p:tav>
                                        <p:tav tm="100000">
                                          <p:val>
                                            <p:fltVal val="1"/>
                                          </p:val>
                                        </p:tav>
                                      </p:tavLst>
                                    </p:anim>
                                    <p:anim calcmode="lin" valueType="num">
                                      <p:cBhvr>
                                        <p:cTn id="95" dur="2000" fill="hold"/>
                                        <p:tgtEl>
                                          <p:spTgt spid="62"/>
                                        </p:tgtEl>
                                        <p:attrNameLst>
                                          <p:attrName>ppt_h</p:attrName>
                                        </p:attrNameLst>
                                      </p:cBhvr>
                                      <p:tavLst>
                                        <p:tav tm="0">
                                          <p:val>
                                            <p:strVal val="#ppt_h"/>
                                          </p:val>
                                        </p:tav>
                                        <p:tav tm="100000">
                                          <p:val>
                                            <p:strVal val="#ppt_h"/>
                                          </p:val>
                                        </p:tav>
                                      </p:tavLst>
                                    </p:anim>
                                  </p:childTnLst>
                                </p:cTn>
                              </p:par>
                              <p:par>
                                <p:cTn id="96" presetID="19" presetClass="entr" presetSubtype="10" fill="hold" nodeType="withEffect">
                                  <p:stCondLst>
                                    <p:cond delay="0"/>
                                  </p:stCondLst>
                                  <p:childTnLst>
                                    <p:set>
                                      <p:cBhvr>
                                        <p:cTn id="97" dur="1" fill="hold">
                                          <p:stCondLst>
                                            <p:cond delay="0"/>
                                          </p:stCondLst>
                                        </p:cTn>
                                        <p:tgtEl>
                                          <p:spTgt spid="63"/>
                                        </p:tgtEl>
                                        <p:attrNameLst>
                                          <p:attrName>style.visibility</p:attrName>
                                        </p:attrNameLst>
                                      </p:cBhvr>
                                      <p:to>
                                        <p:strVal val="visible"/>
                                      </p:to>
                                    </p:set>
                                    <p:anim calcmode="lin" valueType="num">
                                      <p:cBhvr>
                                        <p:cTn id="98" dur="2000" fill="hold"/>
                                        <p:tgtEl>
                                          <p:spTgt spid="63"/>
                                        </p:tgtEl>
                                        <p:attrNameLst>
                                          <p:attrName>ppt_w</p:attrName>
                                        </p:attrNameLst>
                                      </p:cBhvr>
                                      <p:tavLst>
                                        <p:tav tm="0" fmla="#ppt_w*sin(2.5*pi*$)">
                                          <p:val>
                                            <p:fltVal val="0"/>
                                          </p:val>
                                        </p:tav>
                                        <p:tav tm="100000">
                                          <p:val>
                                            <p:fltVal val="1"/>
                                          </p:val>
                                        </p:tav>
                                      </p:tavLst>
                                    </p:anim>
                                    <p:anim calcmode="lin" valueType="num">
                                      <p:cBhvr>
                                        <p:cTn id="99" dur="2000" fill="hold"/>
                                        <p:tgtEl>
                                          <p:spTgt spid="63"/>
                                        </p:tgtEl>
                                        <p:attrNameLst>
                                          <p:attrName>ppt_h</p:attrName>
                                        </p:attrNameLst>
                                      </p:cBhvr>
                                      <p:tavLst>
                                        <p:tav tm="0">
                                          <p:val>
                                            <p:strVal val="#ppt_h"/>
                                          </p:val>
                                        </p:tav>
                                        <p:tav tm="100000">
                                          <p:val>
                                            <p:strVal val="#ppt_h"/>
                                          </p:val>
                                        </p:tav>
                                      </p:tavLst>
                                    </p:anim>
                                  </p:childTnLst>
                                </p:cTn>
                              </p:par>
                              <p:par>
                                <p:cTn id="100" presetID="19" presetClass="entr" presetSubtype="10" fill="hold" nodeType="withEffect">
                                  <p:stCondLst>
                                    <p:cond delay="0"/>
                                  </p:stCondLst>
                                  <p:childTnLst>
                                    <p:set>
                                      <p:cBhvr>
                                        <p:cTn id="101" dur="1" fill="hold">
                                          <p:stCondLst>
                                            <p:cond delay="0"/>
                                          </p:stCondLst>
                                        </p:cTn>
                                        <p:tgtEl>
                                          <p:spTgt spid="64"/>
                                        </p:tgtEl>
                                        <p:attrNameLst>
                                          <p:attrName>style.visibility</p:attrName>
                                        </p:attrNameLst>
                                      </p:cBhvr>
                                      <p:to>
                                        <p:strVal val="visible"/>
                                      </p:to>
                                    </p:set>
                                    <p:anim calcmode="lin" valueType="num">
                                      <p:cBhvr>
                                        <p:cTn id="102" dur="2000" fill="hold"/>
                                        <p:tgtEl>
                                          <p:spTgt spid="64"/>
                                        </p:tgtEl>
                                        <p:attrNameLst>
                                          <p:attrName>ppt_w</p:attrName>
                                        </p:attrNameLst>
                                      </p:cBhvr>
                                      <p:tavLst>
                                        <p:tav tm="0" fmla="#ppt_w*sin(2.5*pi*$)">
                                          <p:val>
                                            <p:fltVal val="0"/>
                                          </p:val>
                                        </p:tav>
                                        <p:tav tm="100000">
                                          <p:val>
                                            <p:fltVal val="1"/>
                                          </p:val>
                                        </p:tav>
                                      </p:tavLst>
                                    </p:anim>
                                    <p:anim calcmode="lin" valueType="num">
                                      <p:cBhvr>
                                        <p:cTn id="103" dur="2000" fill="hold"/>
                                        <p:tgtEl>
                                          <p:spTgt spid="6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04" fill="hold" display="0">
                  <p:stCondLst>
                    <p:cond delay="indefinite"/>
                  </p:stCondLst>
                  <p:endCondLst>
                    <p:cond evt="onStopAudio" delay="0">
                      <p:tgtEl>
                        <p:sldTgt/>
                      </p:tgtEl>
                    </p:cond>
                  </p:endCondLst>
                </p:cTn>
                <p:tgtEl>
                  <p:spTgt spid="13"/>
                </p:tgtEl>
              </p:cMediaNode>
            </p:audio>
          </p:childTnLst>
        </p:cTn>
      </p:par>
    </p:tnLst>
    <p:bldLst>
      <p:bldP spid="2" grpId="0"/>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98CAF0-FC9D-3AE8-39AC-9D476625BD35}"/>
              </a:ext>
            </a:extLst>
          </p:cNvPr>
          <p:cNvSpPr txBox="1"/>
          <p:nvPr/>
        </p:nvSpPr>
        <p:spPr>
          <a:xfrm>
            <a:off x="1997946" y="1544472"/>
            <a:ext cx="8196107" cy="553998"/>
          </a:xfrm>
          <a:prstGeom prst="rect">
            <a:avLst/>
          </a:prstGeom>
          <a:noFill/>
        </p:spPr>
        <p:txBody>
          <a:bodyPr wrap="square" rtlCol="0">
            <a:spAutoFit/>
          </a:bodyPr>
          <a:lstStyle/>
          <a:p>
            <a:r>
              <a:rPr lang="en-US" sz="3000" dirty="0"/>
              <a:t>US </a:t>
            </a:r>
            <a:r>
              <a:rPr lang="en-US" sz="3000" b="1" dirty="0">
                <a:solidFill>
                  <a:schemeClr val="tx2">
                    <a:lumMod val="50000"/>
                    <a:lumOff val="50000"/>
                  </a:schemeClr>
                </a:solidFill>
              </a:rPr>
              <a:t>Traffic</a:t>
            </a:r>
            <a:r>
              <a:rPr lang="en-US" sz="3000" dirty="0"/>
              <a:t> Accidents vs. </a:t>
            </a:r>
            <a:r>
              <a:rPr lang="en-US" sz="3000" b="1" dirty="0">
                <a:solidFill>
                  <a:schemeClr val="tx2">
                    <a:lumMod val="50000"/>
                    <a:lumOff val="50000"/>
                  </a:schemeClr>
                </a:solidFill>
              </a:rPr>
              <a:t>Airline</a:t>
            </a:r>
            <a:r>
              <a:rPr lang="en-US" sz="3000" dirty="0"/>
              <a:t> Accidents (2022)</a:t>
            </a:r>
          </a:p>
        </p:txBody>
      </p:sp>
      <p:sp>
        <p:nvSpPr>
          <p:cNvPr id="3" name="TextBox 2">
            <a:extLst>
              <a:ext uri="{FF2B5EF4-FFF2-40B4-BE49-F238E27FC236}">
                <a16:creationId xmlns:a16="http://schemas.microsoft.com/office/drawing/2014/main" id="{A22BEF14-5683-E8F2-F08B-7EE6EE049C89}"/>
              </a:ext>
            </a:extLst>
          </p:cNvPr>
          <p:cNvSpPr txBox="1"/>
          <p:nvPr/>
        </p:nvSpPr>
        <p:spPr>
          <a:xfrm>
            <a:off x="3060203" y="2721484"/>
            <a:ext cx="2364815" cy="477054"/>
          </a:xfrm>
          <a:prstGeom prst="rect">
            <a:avLst/>
          </a:prstGeom>
          <a:noFill/>
        </p:spPr>
        <p:txBody>
          <a:bodyPr wrap="none" rtlCol="0">
            <a:spAutoFit/>
          </a:bodyPr>
          <a:lstStyle/>
          <a:p>
            <a:r>
              <a:rPr lang="en-US" sz="2500" dirty="0"/>
              <a:t>Traffic Fatalities</a:t>
            </a:r>
          </a:p>
        </p:txBody>
      </p:sp>
      <p:sp>
        <p:nvSpPr>
          <p:cNvPr id="4" name="TextBox 3">
            <a:extLst>
              <a:ext uri="{FF2B5EF4-FFF2-40B4-BE49-F238E27FC236}">
                <a16:creationId xmlns:a16="http://schemas.microsoft.com/office/drawing/2014/main" id="{F387E5FD-767A-B970-2392-5209AB35CAF2}"/>
              </a:ext>
            </a:extLst>
          </p:cNvPr>
          <p:cNvSpPr txBox="1"/>
          <p:nvPr/>
        </p:nvSpPr>
        <p:spPr>
          <a:xfrm>
            <a:off x="6390655" y="2721484"/>
            <a:ext cx="2398413" cy="477054"/>
          </a:xfrm>
          <a:prstGeom prst="rect">
            <a:avLst/>
          </a:prstGeom>
          <a:noFill/>
        </p:spPr>
        <p:txBody>
          <a:bodyPr wrap="none" rtlCol="0">
            <a:spAutoFit/>
          </a:bodyPr>
          <a:lstStyle/>
          <a:p>
            <a:r>
              <a:rPr lang="en-US" sz="2500" dirty="0"/>
              <a:t>Airline Fatalities</a:t>
            </a:r>
          </a:p>
        </p:txBody>
      </p:sp>
      <p:sp>
        <p:nvSpPr>
          <p:cNvPr id="5" name="TextBox 4">
            <a:extLst>
              <a:ext uri="{FF2B5EF4-FFF2-40B4-BE49-F238E27FC236}">
                <a16:creationId xmlns:a16="http://schemas.microsoft.com/office/drawing/2014/main" id="{0FDF55D5-F2A0-3C80-23A2-B85B57E3C5DE}"/>
              </a:ext>
            </a:extLst>
          </p:cNvPr>
          <p:cNvSpPr txBox="1"/>
          <p:nvPr/>
        </p:nvSpPr>
        <p:spPr>
          <a:xfrm>
            <a:off x="3594836" y="3519995"/>
            <a:ext cx="1098378" cy="461665"/>
          </a:xfrm>
          <a:prstGeom prst="rect">
            <a:avLst/>
          </a:prstGeom>
          <a:noFill/>
        </p:spPr>
        <p:txBody>
          <a:bodyPr wrap="none" rtlCol="0">
            <a:spAutoFit/>
          </a:bodyPr>
          <a:lstStyle/>
          <a:p>
            <a:r>
              <a:rPr lang="en-US" sz="2400" dirty="0"/>
              <a:t>42,514</a:t>
            </a:r>
          </a:p>
        </p:txBody>
      </p:sp>
      <p:sp>
        <p:nvSpPr>
          <p:cNvPr id="6" name="TextBox 5">
            <a:extLst>
              <a:ext uri="{FF2B5EF4-FFF2-40B4-BE49-F238E27FC236}">
                <a16:creationId xmlns:a16="http://schemas.microsoft.com/office/drawing/2014/main" id="{98AE7845-5B79-7203-62D6-D29E28677994}"/>
              </a:ext>
            </a:extLst>
          </p:cNvPr>
          <p:cNvSpPr txBox="1"/>
          <p:nvPr/>
        </p:nvSpPr>
        <p:spPr>
          <a:xfrm>
            <a:off x="7292804" y="3473829"/>
            <a:ext cx="389850" cy="553998"/>
          </a:xfrm>
          <a:prstGeom prst="rect">
            <a:avLst/>
          </a:prstGeom>
          <a:noFill/>
        </p:spPr>
        <p:txBody>
          <a:bodyPr wrap="none" rtlCol="0">
            <a:spAutoFit/>
          </a:bodyPr>
          <a:lstStyle/>
          <a:p>
            <a:r>
              <a:rPr lang="en-US" sz="3000" b="1" dirty="0">
                <a:solidFill>
                  <a:schemeClr val="tx2">
                    <a:lumMod val="50000"/>
                    <a:lumOff val="50000"/>
                  </a:schemeClr>
                </a:solidFill>
              </a:rPr>
              <a:t>0</a:t>
            </a:r>
          </a:p>
        </p:txBody>
      </p:sp>
      <p:pic>
        <p:nvPicPr>
          <p:cNvPr id="19" name="Audio 18">
            <a:extLst>
              <a:ext uri="{FF2B5EF4-FFF2-40B4-BE49-F238E27FC236}">
                <a16:creationId xmlns:a16="http://schemas.microsoft.com/office/drawing/2014/main" id="{33D9F6C2-2C8F-7EDB-E2B8-8C0D62E02A8D}"/>
              </a:ext>
            </a:extLst>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11226800" y="5892800"/>
            <a:ext cx="812800" cy="812800"/>
          </a:xfrm>
          <a:prstGeom prst="rect">
            <a:avLst/>
          </a:prstGeom>
        </p:spPr>
      </p:pic>
    </p:spTree>
    <p:custDataLst>
      <p:tags r:id="rId1"/>
    </p:custDataLst>
    <p:extLst>
      <p:ext uri="{BB962C8B-B14F-4D97-AF65-F5344CB8AC3E}">
        <p14:creationId xmlns:p14="http://schemas.microsoft.com/office/powerpoint/2010/main" val="3049858664"/>
      </p:ext>
    </p:extLst>
  </p:cSld>
  <p:clrMapOvr>
    <a:masterClrMapping/>
  </p:clrMapOvr>
  <mc:AlternateContent xmlns:mc="http://schemas.openxmlformats.org/markup-compatibility/2006">
    <mc:Choice xmlns:p14="http://schemas.microsoft.com/office/powerpoint/2010/main" Requires="p14">
      <p:transition spd="slow" p14:dur="2000" advTm="22672"/>
    </mc:Choice>
    <mc:Fallback>
      <p:transition spd="slow" advTm="2267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9"/>
                                        </p:tgtEl>
                                      </p:cBhvr>
                                    </p:cmd>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fltVal val="0"/>
                                          </p:val>
                                        </p:tav>
                                        <p:tav tm="100000">
                                          <p:val>
                                            <p:strVal val="#ppt_w"/>
                                          </p:val>
                                        </p:tav>
                                      </p:tavLst>
                                    </p:anim>
                                    <p:anim calcmode="lin" valueType="num">
                                      <p:cBhvr>
                                        <p:cTn id="36" dur="500" fill="hold"/>
                                        <p:tgtEl>
                                          <p:spTgt spid="6"/>
                                        </p:tgtEl>
                                        <p:attrNameLst>
                                          <p:attrName>ppt_h</p:attrName>
                                        </p:attrNameLst>
                                      </p:cBhvr>
                                      <p:tavLst>
                                        <p:tav tm="0">
                                          <p:val>
                                            <p:fltVal val="0"/>
                                          </p:val>
                                        </p:tav>
                                        <p:tav tm="100000">
                                          <p:val>
                                            <p:strVal val="#ppt_h"/>
                                          </p:val>
                                        </p:tav>
                                      </p:tavLst>
                                    </p:anim>
                                    <p:animEffect transition="in" filter="fade">
                                      <p:cBhvr>
                                        <p:cTn id="37" dur="500"/>
                                        <p:tgtEl>
                                          <p:spTgt spid="6"/>
                                        </p:tgtEl>
                                      </p:cBhvr>
                                    </p:animEffect>
                                  </p:childTnLst>
                                </p:cTn>
                              </p:par>
                              <p:par>
                                <p:cTn id="38" presetID="6" presetClass="emph" presetSubtype="0" fill="hold" grpId="1" nodeType="withEffect">
                                  <p:stCondLst>
                                    <p:cond delay="0"/>
                                  </p:stCondLst>
                                  <p:childTnLst>
                                    <p:animScale>
                                      <p:cBhvr>
                                        <p:cTn id="39" dur="20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40" fill="hold" display="0">
                  <p:stCondLst>
                    <p:cond delay="indefinite"/>
                  </p:stCondLst>
                  <p:endCondLst>
                    <p:cond evt="onStopAudio" delay="0">
                      <p:tgtEl>
                        <p:sldTgt/>
                      </p:tgtEl>
                    </p:cond>
                  </p:endCondLst>
                </p:cTn>
                <p:tgtEl>
                  <p:spTgt spid="19"/>
                </p:tgtEl>
              </p:cMediaNode>
            </p:audio>
          </p:childTnLst>
        </p:cTn>
      </p:par>
    </p:tnLst>
    <p:bldLst>
      <p:bldP spid="2" grpId="0"/>
      <p:bldP spid="3" grpId="0"/>
      <p:bldP spid="4" grpId="0"/>
      <p:bldP spid="5" grpId="0"/>
      <p:bldP spid="6" grpId="0"/>
      <p:bldP spid="6" grpId="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7|13.1|2.2"/>
</p:tagLst>
</file>

<file path=ppt/tags/tag10.xml><?xml version="1.0" encoding="utf-8"?>
<p:tagLst xmlns:a="http://schemas.openxmlformats.org/drawingml/2006/main" xmlns:r="http://schemas.openxmlformats.org/officeDocument/2006/relationships" xmlns:p="http://schemas.openxmlformats.org/presentationml/2006/main">
  <p:tag name="TIMING" val="|3.4|3.1"/>
</p:tagLst>
</file>

<file path=ppt/tags/tag2.xml><?xml version="1.0" encoding="utf-8"?>
<p:tagLst xmlns:a="http://schemas.openxmlformats.org/drawingml/2006/main" xmlns:r="http://schemas.openxmlformats.org/officeDocument/2006/relationships" xmlns:p="http://schemas.openxmlformats.org/presentationml/2006/main">
  <p:tag name="TIMING" val="|1.5|10.2"/>
</p:tagLst>
</file>

<file path=ppt/tags/tag3.xml><?xml version="1.0" encoding="utf-8"?>
<p:tagLst xmlns:a="http://schemas.openxmlformats.org/drawingml/2006/main" xmlns:r="http://schemas.openxmlformats.org/officeDocument/2006/relationships" xmlns:p="http://schemas.openxmlformats.org/presentationml/2006/main">
  <p:tag name="TIMING" val="|1.6|10.6|2.1|2.4|2.3"/>
</p:tagLst>
</file>

<file path=ppt/tags/tag4.xml><?xml version="1.0" encoding="utf-8"?>
<p:tagLst xmlns:a="http://schemas.openxmlformats.org/drawingml/2006/main" xmlns:r="http://schemas.openxmlformats.org/officeDocument/2006/relationships" xmlns:p="http://schemas.openxmlformats.org/presentationml/2006/main">
  <p:tag name="TIMING" val="|1.6|12.2|0.9|1|1.6"/>
</p:tagLst>
</file>

<file path=ppt/tags/tag5.xml><?xml version="1.0" encoding="utf-8"?>
<p:tagLst xmlns:a="http://schemas.openxmlformats.org/drawingml/2006/main" xmlns:r="http://schemas.openxmlformats.org/officeDocument/2006/relationships" xmlns:p="http://schemas.openxmlformats.org/presentationml/2006/main">
  <p:tag name="TIMING" val="|1.5|4"/>
</p:tagLst>
</file>

<file path=ppt/tags/tag6.xml><?xml version="1.0" encoding="utf-8"?>
<p:tagLst xmlns:a="http://schemas.openxmlformats.org/drawingml/2006/main" xmlns:r="http://schemas.openxmlformats.org/officeDocument/2006/relationships" xmlns:p="http://schemas.openxmlformats.org/presentationml/2006/main">
  <p:tag name="TIMING" val="|1.5|5.7"/>
</p:tagLst>
</file>

<file path=ppt/tags/tag7.xml><?xml version="1.0" encoding="utf-8"?>
<p:tagLst xmlns:a="http://schemas.openxmlformats.org/drawingml/2006/main" xmlns:r="http://schemas.openxmlformats.org/officeDocument/2006/relationships" xmlns:p="http://schemas.openxmlformats.org/presentationml/2006/main">
  <p:tag name="TIMING" val="|1.9|7.4"/>
</p:tagLst>
</file>

<file path=ppt/tags/tag8.xml><?xml version="1.0" encoding="utf-8"?>
<p:tagLst xmlns:a="http://schemas.openxmlformats.org/drawingml/2006/main" xmlns:r="http://schemas.openxmlformats.org/officeDocument/2006/relationships" xmlns:p="http://schemas.openxmlformats.org/presentationml/2006/main">
  <p:tag name="TIMING" val="|3.1|9.4|5.1"/>
</p:tagLst>
</file>

<file path=ppt/tags/tag9.xml><?xml version="1.0" encoding="utf-8"?>
<p:tagLst xmlns:a="http://schemas.openxmlformats.org/drawingml/2006/main" xmlns:r="http://schemas.openxmlformats.org/officeDocument/2006/relationships" xmlns:p="http://schemas.openxmlformats.org/presentationml/2006/main">
  <p:tag name="TIMING" val="|1|10.4|2|3.7|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2826</TotalTime>
  <Words>565</Words>
  <Application>Microsoft Macintosh PowerPoint</Application>
  <PresentationFormat>Widescreen</PresentationFormat>
  <Paragraphs>44</Paragraphs>
  <Slides>10</Slides>
  <Notes>10</Notes>
  <HiddenSlides>0</HiddenSlides>
  <MMClips>10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Is flying safe?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Safety: What’s the Deal? </dc:title>
  <dc:creator>Brian Mann</dc:creator>
  <cp:lastModifiedBy>Brian Mann</cp:lastModifiedBy>
  <cp:revision>7</cp:revision>
  <dcterms:created xsi:type="dcterms:W3CDTF">2024-07-20T18:26:06Z</dcterms:created>
  <dcterms:modified xsi:type="dcterms:W3CDTF">2024-08-03T17:13:57Z</dcterms:modified>
</cp:coreProperties>
</file>