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5" autoAdjust="0"/>
    <p:restoredTop sz="99629" autoAdjust="0"/>
  </p:normalViewPr>
  <p:slideViewPr>
    <p:cSldViewPr snapToGrid="0" snapToObjects="1">
      <p:cViewPr varScale="1">
        <p:scale>
          <a:sx n="140" d="100"/>
          <a:sy n="140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FE20-6620-9648-BAC3-C8182BE034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/>
          <p:nvPr/>
        </p:nvSpPr>
        <p:spPr>
          <a:xfrm>
            <a:off x="63632" y="81453"/>
            <a:ext cx="8966252" cy="3457719"/>
          </a:xfrm>
          <a:custGeom>
            <a:avLst/>
            <a:gdLst>
              <a:gd name="connsiteX0" fmla="*/ 0 w 8966200"/>
              <a:gd name="connsiteY0" fmla="*/ 1828896 h 3657792"/>
              <a:gd name="connsiteX1" fmla="*/ 4483100 w 8966200"/>
              <a:gd name="connsiteY1" fmla="*/ 0 h 3657792"/>
              <a:gd name="connsiteX2" fmla="*/ 8966200 w 8966200"/>
              <a:gd name="connsiteY2" fmla="*/ 1828896 h 3657792"/>
              <a:gd name="connsiteX3" fmla="*/ 4483100 w 8966200"/>
              <a:gd name="connsiteY3" fmla="*/ 3657792 h 3657792"/>
              <a:gd name="connsiteX4" fmla="*/ 0 w 8966200"/>
              <a:gd name="connsiteY4" fmla="*/ 1828896 h 3657792"/>
              <a:gd name="connsiteX0" fmla="*/ 0 w 8966200"/>
              <a:gd name="connsiteY0" fmla="*/ 1828896 h 3657792"/>
              <a:gd name="connsiteX1" fmla="*/ 4483100 w 8966200"/>
              <a:gd name="connsiteY1" fmla="*/ 0 h 3657792"/>
              <a:gd name="connsiteX2" fmla="*/ 8966200 w 8966200"/>
              <a:gd name="connsiteY2" fmla="*/ 1828896 h 3657792"/>
              <a:gd name="connsiteX3" fmla="*/ 4483100 w 8966200"/>
              <a:gd name="connsiteY3" fmla="*/ 3657792 h 3657792"/>
              <a:gd name="connsiteX4" fmla="*/ 0 w 8966200"/>
              <a:gd name="connsiteY4" fmla="*/ 1828896 h 3657792"/>
              <a:gd name="connsiteX0" fmla="*/ 0 w 8966226"/>
              <a:gd name="connsiteY0" fmla="*/ 1828896 h 3657792"/>
              <a:gd name="connsiteX1" fmla="*/ 4483100 w 8966226"/>
              <a:gd name="connsiteY1" fmla="*/ 0 h 3657792"/>
              <a:gd name="connsiteX2" fmla="*/ 8966200 w 8966226"/>
              <a:gd name="connsiteY2" fmla="*/ 1828896 h 3657792"/>
              <a:gd name="connsiteX3" fmla="*/ 4483100 w 8966226"/>
              <a:gd name="connsiteY3" fmla="*/ 3657792 h 3657792"/>
              <a:gd name="connsiteX4" fmla="*/ 0 w 8966226"/>
              <a:gd name="connsiteY4" fmla="*/ 1828896 h 3657792"/>
              <a:gd name="connsiteX0" fmla="*/ 26 w 8966252"/>
              <a:gd name="connsiteY0" fmla="*/ 1828896 h 3657792"/>
              <a:gd name="connsiteX1" fmla="*/ 4483126 w 8966252"/>
              <a:gd name="connsiteY1" fmla="*/ 0 h 3657792"/>
              <a:gd name="connsiteX2" fmla="*/ 8966226 w 8966252"/>
              <a:gd name="connsiteY2" fmla="*/ 1828896 h 3657792"/>
              <a:gd name="connsiteX3" fmla="*/ 4483126 w 8966252"/>
              <a:gd name="connsiteY3" fmla="*/ 3657792 h 3657792"/>
              <a:gd name="connsiteX4" fmla="*/ 26 w 8966252"/>
              <a:gd name="connsiteY4" fmla="*/ 1828896 h 3657792"/>
              <a:gd name="connsiteX0" fmla="*/ 0 w 8966226"/>
              <a:gd name="connsiteY0" fmla="*/ 1828896 h 3657792"/>
              <a:gd name="connsiteX1" fmla="*/ 4483100 w 8966226"/>
              <a:gd name="connsiteY1" fmla="*/ 0 h 3657792"/>
              <a:gd name="connsiteX2" fmla="*/ 8966200 w 8966226"/>
              <a:gd name="connsiteY2" fmla="*/ 1828896 h 3657792"/>
              <a:gd name="connsiteX3" fmla="*/ 4483100 w 8966226"/>
              <a:gd name="connsiteY3" fmla="*/ 3657792 h 3657792"/>
              <a:gd name="connsiteX4" fmla="*/ 0 w 8966226"/>
              <a:gd name="connsiteY4" fmla="*/ 1828896 h 3657792"/>
              <a:gd name="connsiteX0" fmla="*/ 26 w 8966252"/>
              <a:gd name="connsiteY0" fmla="*/ 1828896 h 3657792"/>
              <a:gd name="connsiteX1" fmla="*/ 4483126 w 8966252"/>
              <a:gd name="connsiteY1" fmla="*/ 0 h 3657792"/>
              <a:gd name="connsiteX2" fmla="*/ 8966226 w 8966252"/>
              <a:gd name="connsiteY2" fmla="*/ 1828896 h 3657792"/>
              <a:gd name="connsiteX3" fmla="*/ 4483126 w 8966252"/>
              <a:gd name="connsiteY3" fmla="*/ 3657792 h 3657792"/>
              <a:gd name="connsiteX4" fmla="*/ 26 w 8966252"/>
              <a:gd name="connsiteY4" fmla="*/ 1828896 h 365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6252" h="3657792">
                <a:moveTo>
                  <a:pt x="26" y="1828896"/>
                </a:moveTo>
                <a:cubicBezTo>
                  <a:pt x="8492" y="403958"/>
                  <a:pt x="2007178" y="0"/>
                  <a:pt x="4483126" y="0"/>
                </a:cubicBezTo>
                <a:cubicBezTo>
                  <a:pt x="6959074" y="0"/>
                  <a:pt x="8966226" y="302358"/>
                  <a:pt x="8966226" y="1828896"/>
                </a:cubicBezTo>
                <a:cubicBezTo>
                  <a:pt x="8974693" y="3313100"/>
                  <a:pt x="6959074" y="3657792"/>
                  <a:pt x="4483126" y="3657792"/>
                </a:cubicBezTo>
                <a:cubicBezTo>
                  <a:pt x="2007178" y="3657792"/>
                  <a:pt x="-8440" y="3253834"/>
                  <a:pt x="26" y="1828896"/>
                </a:cubicBez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" name="Group 308"/>
          <p:cNvGrpSpPr/>
          <p:nvPr/>
        </p:nvGrpSpPr>
        <p:grpSpPr>
          <a:xfrm>
            <a:off x="801160" y="924861"/>
            <a:ext cx="6879024" cy="418204"/>
            <a:chOff x="801160" y="924861"/>
            <a:chExt cx="6879024" cy="41820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801160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56124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11088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68616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23580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78544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41200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96164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1128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01373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5633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513865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68829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23793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86449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141413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96377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461596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16560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74088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29052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84016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246672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1636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556600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11973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86693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024465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179429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334393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497049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52013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80697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62351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117315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4843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42980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84771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4742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902391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057355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212728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67692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525220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680184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01160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56124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111088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68616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423580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578544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741200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96164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051128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201373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35633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513865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668829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823793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986449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141413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296377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461596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16560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774088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929052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084016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246672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401636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556600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711973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86693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024465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179429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334393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497049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652013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80697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962351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117315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274843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42980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584771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74742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902391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057355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212728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367692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525220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680184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564868" y="924861"/>
            <a:ext cx="727526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4868" y="1343065"/>
            <a:ext cx="727526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26135" y="956195"/>
            <a:ext cx="61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ADN</a:t>
            </a:r>
            <a:endParaRPr lang="en-US" dirty="0"/>
          </a:p>
        </p:txBody>
      </p:sp>
      <p:grpSp>
        <p:nvGrpSpPr>
          <p:cNvPr id="310" name="Group 309"/>
          <p:cNvGrpSpPr/>
          <p:nvPr/>
        </p:nvGrpSpPr>
        <p:grpSpPr>
          <a:xfrm>
            <a:off x="796150" y="2306944"/>
            <a:ext cx="6879024" cy="216000"/>
            <a:chOff x="796150" y="2306944"/>
            <a:chExt cx="6879024" cy="21600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796150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951114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06078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263606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418570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73534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736190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891154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2046118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196363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5132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08855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3819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818783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1439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136403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291367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456586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611550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769078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924042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079006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241662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396626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4551590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706963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86192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019455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5174419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329383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492039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647003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0196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5957341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12305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269833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42479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579761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74241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897381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7052345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7207718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362682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520210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7675174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/>
          <p:cNvCxnSpPr/>
          <p:nvPr/>
        </p:nvCxnSpPr>
        <p:spPr>
          <a:xfrm>
            <a:off x="559858" y="2522944"/>
            <a:ext cx="726558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8026135" y="2207030"/>
            <a:ext cx="8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ARNm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 rot="2279422">
            <a:off x="129739" y="2805068"/>
            <a:ext cx="8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Noyau</a:t>
            </a:r>
            <a:endParaRPr lang="en-US" dirty="0"/>
          </a:p>
        </p:txBody>
      </p:sp>
      <p:sp>
        <p:nvSpPr>
          <p:cNvPr id="184" name="Down Arrow 183"/>
          <p:cNvSpPr/>
          <p:nvPr/>
        </p:nvSpPr>
        <p:spPr>
          <a:xfrm>
            <a:off x="4084016" y="1514937"/>
            <a:ext cx="472584" cy="616849"/>
          </a:xfrm>
          <a:prstGeom prst="downArrow">
            <a:avLst/>
          </a:prstGeom>
          <a:solidFill>
            <a:schemeClr val="tx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ounded Rectangle 379"/>
          <p:cNvSpPr/>
          <p:nvPr/>
        </p:nvSpPr>
        <p:spPr>
          <a:xfrm>
            <a:off x="3851919" y="5712496"/>
            <a:ext cx="794015" cy="1081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4684246" y="1645690"/>
            <a:ext cx="172284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grpSp>
        <p:nvGrpSpPr>
          <p:cNvPr id="383" name="Group 382"/>
          <p:cNvGrpSpPr/>
          <p:nvPr/>
        </p:nvGrpSpPr>
        <p:grpSpPr>
          <a:xfrm>
            <a:off x="564868" y="3974285"/>
            <a:ext cx="7265584" cy="216000"/>
            <a:chOff x="564868" y="4436906"/>
            <a:chExt cx="7265584" cy="216000"/>
          </a:xfrm>
        </p:grpSpPr>
        <p:grpSp>
          <p:nvGrpSpPr>
            <p:cNvPr id="311" name="Group 310"/>
            <p:cNvGrpSpPr/>
            <p:nvPr/>
          </p:nvGrpSpPr>
          <p:grpSpPr>
            <a:xfrm>
              <a:off x="801160" y="4436906"/>
              <a:ext cx="6879024" cy="216000"/>
              <a:chOff x="801160" y="4436906"/>
              <a:chExt cx="6879024" cy="216000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801160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956124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111088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268616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423580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78544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1741200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1896164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051128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2201373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235633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513865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2668829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823793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986449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3141413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3296377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3461596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3616560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3774088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3929052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084016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246672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401636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4556600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711973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86693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5024465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5179429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5334393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5497049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5652013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580697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5962351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117315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274843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642980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584771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74742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902391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7057355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7212728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7367692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7525220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7680184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85"/>
            <p:cNvCxnSpPr/>
            <p:nvPr/>
          </p:nvCxnSpPr>
          <p:spPr>
            <a:xfrm>
              <a:off x="564868" y="4652906"/>
              <a:ext cx="7265584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2" name="Group 311"/>
          <p:cNvGrpSpPr/>
          <p:nvPr/>
        </p:nvGrpSpPr>
        <p:grpSpPr>
          <a:xfrm>
            <a:off x="796150" y="6096964"/>
            <a:ext cx="6879024" cy="216000"/>
            <a:chOff x="796150" y="5788550"/>
            <a:chExt cx="6879024" cy="216000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796150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951114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106078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1263606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1418570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1573534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1736190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891154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046118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196363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35132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2508855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663819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818783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981439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3136403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291367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456586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611550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769078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924042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4079006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4241662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4396626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4551590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4706963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486192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5019455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5174419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5329383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5492039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5647003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580196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5957341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6112305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6269833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642479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6579761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674241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6897381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052345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7207718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362682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7520210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7675174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2" name="Straight Connector 231"/>
          <p:cNvCxnSpPr/>
          <p:nvPr/>
        </p:nvCxnSpPr>
        <p:spPr>
          <a:xfrm>
            <a:off x="559858" y="6312964"/>
            <a:ext cx="726558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4328315" y="2848429"/>
            <a:ext cx="0" cy="99785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253187" y="5070915"/>
            <a:ext cx="388687" cy="3084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235864" y="5220350"/>
            <a:ext cx="388687" cy="3084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7348603" y="5079986"/>
            <a:ext cx="388687" cy="3084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Isosceles Triangle 282"/>
          <p:cNvSpPr/>
          <p:nvPr/>
        </p:nvSpPr>
        <p:spPr>
          <a:xfrm>
            <a:off x="808845" y="5125343"/>
            <a:ext cx="322630" cy="30842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Isosceles Triangle 284"/>
          <p:cNvSpPr/>
          <p:nvPr/>
        </p:nvSpPr>
        <p:spPr>
          <a:xfrm>
            <a:off x="4323305" y="5220350"/>
            <a:ext cx="322630" cy="30842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Isosceles Triangle 285"/>
          <p:cNvSpPr/>
          <p:nvPr/>
        </p:nvSpPr>
        <p:spPr>
          <a:xfrm>
            <a:off x="6642928" y="5023360"/>
            <a:ext cx="322630" cy="30842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263606" y="5086860"/>
            <a:ext cx="305209" cy="308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1787251" y="5177574"/>
            <a:ext cx="305209" cy="308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902680" y="5143486"/>
            <a:ext cx="388687" cy="3084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80" idx="3"/>
            <a:endCxn id="283" idx="1"/>
          </p:cNvCxnSpPr>
          <p:nvPr/>
        </p:nvCxnSpPr>
        <p:spPr>
          <a:xfrm>
            <a:off x="641874" y="5225129"/>
            <a:ext cx="247629" cy="5442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283" idx="5"/>
            <a:endCxn id="287" idx="2"/>
          </p:cNvCxnSpPr>
          <p:nvPr/>
        </p:nvCxnSpPr>
        <p:spPr>
          <a:xfrm flipV="1">
            <a:off x="1050818" y="5241074"/>
            <a:ext cx="212788" cy="38483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287" idx="6"/>
            <a:endCxn id="288" idx="2"/>
          </p:cNvCxnSpPr>
          <p:nvPr/>
        </p:nvCxnSpPr>
        <p:spPr>
          <a:xfrm>
            <a:off x="1568815" y="5241074"/>
            <a:ext cx="218436" cy="90714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88" idx="6"/>
            <a:endCxn id="281" idx="1"/>
          </p:cNvCxnSpPr>
          <p:nvPr/>
        </p:nvCxnSpPr>
        <p:spPr>
          <a:xfrm>
            <a:off x="2092460" y="5331788"/>
            <a:ext cx="143404" cy="4277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81" idx="3"/>
            <a:endCxn id="289" idx="1"/>
          </p:cNvCxnSpPr>
          <p:nvPr/>
        </p:nvCxnSpPr>
        <p:spPr>
          <a:xfrm flipV="1">
            <a:off x="2624551" y="5297700"/>
            <a:ext cx="278129" cy="76864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/>
          <p:cNvSpPr/>
          <p:nvPr/>
        </p:nvSpPr>
        <p:spPr>
          <a:xfrm>
            <a:off x="3491880" y="5143486"/>
            <a:ext cx="305209" cy="308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Connector 314"/>
          <p:cNvCxnSpPr>
            <a:stCxn id="313" idx="6"/>
            <a:endCxn id="285" idx="1"/>
          </p:cNvCxnSpPr>
          <p:nvPr/>
        </p:nvCxnSpPr>
        <p:spPr>
          <a:xfrm>
            <a:off x="3797089" y="5297700"/>
            <a:ext cx="606874" cy="76864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89" idx="3"/>
            <a:endCxn id="313" idx="2"/>
          </p:cNvCxnSpPr>
          <p:nvPr/>
        </p:nvCxnSpPr>
        <p:spPr>
          <a:xfrm>
            <a:off x="3291367" y="5297700"/>
            <a:ext cx="200513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>
            <a:off x="4075493" y="5522176"/>
            <a:ext cx="409127" cy="537618"/>
            <a:chOff x="4075493" y="5213762"/>
            <a:chExt cx="409127" cy="5376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075493" y="5535380"/>
              <a:ext cx="409127" cy="0"/>
            </a:xfrm>
            <a:prstGeom prst="line">
              <a:avLst/>
            </a:prstGeom>
            <a:ln w="19050" cap="rnd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080503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4235467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390431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4484620" y="5213762"/>
              <a:ext cx="0" cy="31501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8" name="Group 367"/>
          <p:cNvGrpSpPr/>
          <p:nvPr/>
        </p:nvGrpSpPr>
        <p:grpSpPr>
          <a:xfrm>
            <a:off x="7144039" y="5397480"/>
            <a:ext cx="409127" cy="531016"/>
            <a:chOff x="4075493" y="5220364"/>
            <a:chExt cx="409127" cy="531016"/>
          </a:xfrm>
        </p:grpSpPr>
        <p:cxnSp>
          <p:nvCxnSpPr>
            <p:cNvPr id="369" name="Straight Connector 368"/>
            <p:cNvCxnSpPr/>
            <p:nvPr/>
          </p:nvCxnSpPr>
          <p:spPr>
            <a:xfrm>
              <a:off x="4075493" y="5535380"/>
              <a:ext cx="409127" cy="0"/>
            </a:xfrm>
            <a:prstGeom prst="line">
              <a:avLst/>
            </a:prstGeom>
            <a:ln w="19050" cap="rnd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4080503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4235467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4390431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4484620" y="5220364"/>
              <a:ext cx="0" cy="31501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4" name="Group 373"/>
          <p:cNvGrpSpPr/>
          <p:nvPr/>
        </p:nvGrpSpPr>
        <p:grpSpPr>
          <a:xfrm>
            <a:off x="6402080" y="5331788"/>
            <a:ext cx="409127" cy="531016"/>
            <a:chOff x="4075493" y="5220364"/>
            <a:chExt cx="409127" cy="531016"/>
          </a:xfrm>
        </p:grpSpPr>
        <p:cxnSp>
          <p:nvCxnSpPr>
            <p:cNvPr id="375" name="Straight Connector 374"/>
            <p:cNvCxnSpPr/>
            <p:nvPr/>
          </p:nvCxnSpPr>
          <p:spPr>
            <a:xfrm>
              <a:off x="4075493" y="5535380"/>
              <a:ext cx="409127" cy="0"/>
            </a:xfrm>
            <a:prstGeom prst="line">
              <a:avLst/>
            </a:prstGeom>
            <a:ln w="19050" cap="rnd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4080503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4235467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4390431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4484620" y="5220364"/>
              <a:ext cx="0" cy="31501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1" name="TextBox 380"/>
          <p:cNvSpPr txBox="1"/>
          <p:nvPr/>
        </p:nvSpPr>
        <p:spPr>
          <a:xfrm>
            <a:off x="2668829" y="6416081"/>
            <a:ext cx="11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Ribosome</a:t>
            </a:r>
            <a:endParaRPr lang="en-US" dirty="0"/>
          </a:p>
        </p:txBody>
      </p:sp>
      <p:sp>
        <p:nvSpPr>
          <p:cNvPr id="382" name="TextBox 381"/>
          <p:cNvSpPr txBox="1"/>
          <p:nvPr/>
        </p:nvSpPr>
        <p:spPr>
          <a:xfrm>
            <a:off x="7840129" y="4654028"/>
            <a:ext cx="141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Cytoplasme</a:t>
            </a:r>
            <a:endParaRPr lang="en-US" dirty="0"/>
          </a:p>
        </p:txBody>
      </p:sp>
      <p:sp>
        <p:nvSpPr>
          <p:cNvPr id="385" name="Down Arrow 384"/>
          <p:cNvSpPr/>
          <p:nvPr/>
        </p:nvSpPr>
        <p:spPr>
          <a:xfrm>
            <a:off x="4092910" y="4345603"/>
            <a:ext cx="472584" cy="616849"/>
          </a:xfrm>
          <a:prstGeom prst="downArrow">
            <a:avLst/>
          </a:prstGeom>
          <a:solidFill>
            <a:schemeClr val="tx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/>
          <p:cNvSpPr txBox="1"/>
          <p:nvPr/>
        </p:nvSpPr>
        <p:spPr>
          <a:xfrm>
            <a:off x="4693140" y="4476356"/>
            <a:ext cx="172284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Traduction</a:t>
            </a:r>
            <a:endParaRPr lang="en-US" dirty="0"/>
          </a:p>
        </p:txBody>
      </p:sp>
      <p:cxnSp>
        <p:nvCxnSpPr>
          <p:cNvPr id="387" name="Straight Arrow Connector 386"/>
          <p:cNvCxnSpPr/>
          <p:nvPr/>
        </p:nvCxnSpPr>
        <p:spPr>
          <a:xfrm rot="16200000">
            <a:off x="5064423" y="6114129"/>
            <a:ext cx="0" cy="99785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7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LIMSI/CNRS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Trellet</dc:creator>
  <cp:lastModifiedBy>Mikael Trellet</cp:lastModifiedBy>
  <cp:revision>10</cp:revision>
  <dcterms:created xsi:type="dcterms:W3CDTF">2015-08-27T13:49:28Z</dcterms:created>
  <dcterms:modified xsi:type="dcterms:W3CDTF">2015-08-27T15:05:01Z</dcterms:modified>
</cp:coreProperties>
</file>